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15.06.2013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15.06.2013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15.06.2013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2016224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Отчёт о реализации проекта </a:t>
            </a:r>
            <a:br>
              <a:rPr lang="ru-RU" sz="4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«Рыбы»</a:t>
            </a:r>
            <a:endParaRPr lang="ru-RU" sz="4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44008" y="4149080"/>
            <a:ext cx="3880520" cy="1752600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 МБДОУ д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№ 3 комбинированного вида «Ладушки» Журавлева Г.А.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Учитель-логопед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 д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№ 3 комбинированного вида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«Ладушки»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Жилова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Л.В.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296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G:\IM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420888"/>
            <a:ext cx="6011372" cy="4025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 с папой на рыбалке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7056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Композиция «Морское дно»</a:t>
            </a:r>
            <a:endParaRPr lang="ru-RU" dirty="0"/>
          </a:p>
        </p:txBody>
      </p:sp>
      <p:pic>
        <p:nvPicPr>
          <p:cNvPr id="10242" name="Picture 2" descr="C:\Users\Леха\Desktop\рыбы в 1 сентября\фото для презентеции\DSC02128.JPG"/>
          <p:cNvPicPr>
            <a:picLocks noGrp="1" noChangeAspect="1" noChangeArrowheads="1"/>
          </p:cNvPicPr>
          <p:nvPr>
            <p:ph sz="quarter" idx="13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51520" y="2132856"/>
            <a:ext cx="3600400" cy="461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Леха\Desktop\рыбы в 1 сентября\фото для презентеции\DSC02126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996952"/>
            <a:ext cx="4902464" cy="367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5378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326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Леха\Desktop\рыбы в 1 сентября\фото для презентеции\DSC0215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275152" y="2674938"/>
            <a:ext cx="4601633" cy="345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Панно «Рыбы»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6449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Дыхательный тренажер «Аквариум»</a:t>
            </a:r>
            <a:endParaRPr lang="ru-RU" dirty="0"/>
          </a:p>
        </p:txBody>
      </p:sp>
      <p:pic>
        <p:nvPicPr>
          <p:cNvPr id="2051" name="Picture 3" descr="C:\Users\Леха\Desktop\рыбы в 1 сентября\фото для презентеции\DSC02608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60848"/>
            <a:ext cx="40386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Леха\Desktop\Новая папка\DSC03152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645025" y="2969030"/>
            <a:ext cx="3822700" cy="2867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5148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</a:t>
            </a:r>
            <a:r>
              <a:rPr lang="ru-RU" dirty="0" smtClean="0"/>
              <a:t>исунки</a:t>
            </a:r>
            <a:endParaRPr lang="ru-RU" dirty="0"/>
          </a:p>
        </p:txBody>
      </p:sp>
      <p:pic>
        <p:nvPicPr>
          <p:cNvPr id="3074" name="Picture 2" descr="C:\Users\Леха\Desktop\рыбы в 1 сентября\фото для презентеции\DSC03120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203848" y="2348880"/>
            <a:ext cx="5756216" cy="431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Леха\Desktop\рыбы в 1 сентября\фото для презентеции\DSC02209.JPG"/>
          <p:cNvPicPr>
            <a:picLocks noGrp="1" noChangeAspect="1" noChangeArrowheads="1"/>
          </p:cNvPicPr>
          <p:nvPr>
            <p:ph sz="quarter" idx="14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395536" y="1484784"/>
            <a:ext cx="2880320" cy="520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1593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Леха\Desktop\рыбы в 1 сентября\фото для презентеции\DSC0220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936420" y="2420888"/>
            <a:ext cx="4940366" cy="370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Графический диктант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5599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Домашние тетради</a:t>
            </a:r>
            <a:endParaRPr lang="ru-RU" dirty="0"/>
          </a:p>
        </p:txBody>
      </p:sp>
      <p:pic>
        <p:nvPicPr>
          <p:cNvPr id="5122" name="Picture 2" descr="C:\Users\Леха\Desktop\рыбы в 1 сентября\фото для презентеции\DSC03129.JPG"/>
          <p:cNvPicPr>
            <a:picLocks noGrp="1" noChangeAspect="1" noChangeArrowheads="1"/>
          </p:cNvPicPr>
          <p:nvPr>
            <p:ph sz="quarter" idx="13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107504" y="2348880"/>
            <a:ext cx="3752444" cy="4239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Леха\Desktop\рыбы в 1 сентября\фото для презентеции\DSC03134.JPG"/>
          <p:cNvPicPr>
            <a:picLocks noGrp="1" noChangeAspect="1" noChangeArrowheads="1"/>
          </p:cNvPicPr>
          <p:nvPr>
            <p:ph sz="quarter" idx="14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3995936" y="2852936"/>
            <a:ext cx="4810645" cy="33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5689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Оригами </a:t>
            </a:r>
            <a:endParaRPr lang="ru-RU" dirty="0"/>
          </a:p>
        </p:txBody>
      </p:sp>
      <p:pic>
        <p:nvPicPr>
          <p:cNvPr id="6146" name="Picture 2" descr="C:\Users\Леха\Desktop\рыбы в 1 сентября\фото для презентеции\DSC0214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771800" y="2866812"/>
            <a:ext cx="3596217" cy="269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Леха\Desktop\рыбы в 1 сентября\фото для презентеции\DSC02345.JPG"/>
          <p:cNvPicPr>
            <a:picLocks noGrp="1" noChangeAspect="1" noChangeArrowheads="1"/>
          </p:cNvPicPr>
          <p:nvPr>
            <p:ph sz="quarter" idx="4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179512" y="1667382"/>
            <a:ext cx="2592288" cy="4294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Леха\Desktop\рыбы в 1 сентября\фото для презентеции\DSC02345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391973" y="3501008"/>
            <a:ext cx="2731455" cy="315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7927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Аппликация </a:t>
            </a:r>
            <a:endParaRPr lang="ru-RU" dirty="0"/>
          </a:p>
        </p:txBody>
      </p:sp>
      <p:pic>
        <p:nvPicPr>
          <p:cNvPr id="7170" name="Picture 2" descr="C:\Users\Леха\Desktop\рыбы в 1 сентября\фото для презентеции\DSC02146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763688" y="2420888"/>
            <a:ext cx="5551909" cy="4163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4507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Лепка</a:t>
            </a:r>
            <a:endParaRPr lang="ru-RU" dirty="0"/>
          </a:p>
        </p:txBody>
      </p:sp>
      <p:pic>
        <p:nvPicPr>
          <p:cNvPr id="8194" name="Picture 2" descr="C:\Users\Леха\Desktop\рыбы в 1 сентября\фото для презентеции\DSC02228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79512" y="1988840"/>
            <a:ext cx="382270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C:\Users\Леха\Desktop\рыбы в 1 сентября\фото для презентеции\DSC02241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708920"/>
            <a:ext cx="4992555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2964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40</TotalTime>
  <Words>65</Words>
  <Application>Microsoft Office PowerPoint</Application>
  <PresentationFormat>Экран (4:3)</PresentationFormat>
  <Paragraphs>14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Отчёт о реализации проекта  «Рыбы»</vt:lpstr>
      <vt:lpstr>Панно «Рыбы»</vt:lpstr>
      <vt:lpstr>Дыхательный тренажер «Аквариум»</vt:lpstr>
      <vt:lpstr>Рисунки</vt:lpstr>
      <vt:lpstr>Графический диктант</vt:lpstr>
      <vt:lpstr>Домашние тетради</vt:lpstr>
      <vt:lpstr>Оригами </vt:lpstr>
      <vt:lpstr>Аппликация </vt:lpstr>
      <vt:lpstr>Лепка</vt:lpstr>
      <vt:lpstr>Я с папой на рыбалке</vt:lpstr>
      <vt:lpstr>Композиция «Морское дно»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 реализации проекта  «Рыбы»</dc:title>
  <dc:creator>Леха</dc:creator>
  <cp:lastModifiedBy>Roman</cp:lastModifiedBy>
  <cp:revision>7</cp:revision>
  <dcterms:created xsi:type="dcterms:W3CDTF">2009-11-10T01:57:36Z</dcterms:created>
  <dcterms:modified xsi:type="dcterms:W3CDTF">2013-06-14T22:49:10Z</dcterms:modified>
</cp:coreProperties>
</file>