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D7DF-9A54-4C7F-9080-78A2353D6258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1A9C-1FA6-46C3-A2C5-DDD93EB5705A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F2D-3C69-4B09-8961-04B1CF41F150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1422-0C4D-4F10-98EE-853822C28068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B6E8-161A-4DA9-8069-964CFF350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FF5B-7591-4B29-A74A-08C8D69ED84B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B68-D3DE-4D15-8775-7265D37D5442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F8DD-171E-4103-BDCF-360604A90395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A308-50E9-40BB-93A3-480D9EF55114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A8AE-17A6-44FE-A8D6-2BACC4B287BB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67D-E1E4-4A24-8096-9861A741B26D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348-8346-46E7-9CC2-98F108BF95F5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6A05E-13CC-4D8D-8C18-087C8EABDD89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2">
                <a:satMod val="125000"/>
                <a:lumOff val="10000"/>
                <a:lumMod val="100000"/>
              </a:schemeClr>
            </a:gs>
            <a:gs pos="100000">
              <a:schemeClr val="bg2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200800" cy="216024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Повествовательные, восклицательные и вопросительные </a:t>
            </a:r>
            <a:r>
              <a:rPr lang="ru-RU" sz="360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предложения.</a:t>
            </a:r>
            <a:endParaRPr lang="ru-RU" sz="360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80720" cy="936104"/>
          </a:xfrm>
        </p:spPr>
        <p:txBody>
          <a:bodyPr/>
          <a:lstStyle/>
          <a:p>
            <a:pPr algn="r"/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Учитель-логопед Наумова Л.В.</a:t>
            </a:r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r>
              <a:rPr lang="ru-RU" smtClean="0"/>
              <a:t>С неба падают белые                     .    </a:t>
            </a:r>
            <a:endParaRPr lang="ru-RU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mtClean="0"/>
              <a:t> </a:t>
            </a:r>
          </a:p>
          <a:p>
            <a:pPr>
              <a:buNone/>
            </a:pPr>
            <a:endParaRPr lang="ru-RU" smtClean="0"/>
          </a:p>
          <a:p>
            <a:r>
              <a:rPr lang="ru-RU" smtClean="0"/>
              <a:t>Река покрылась                        .</a:t>
            </a:r>
          </a:p>
          <a:p>
            <a:endParaRPr lang="ru-RU" smtClean="0"/>
          </a:p>
          <a:p>
            <a:pPr>
              <a:buNone/>
            </a:pPr>
            <a:endParaRPr lang="ru-RU" smtClean="0"/>
          </a:p>
          <a:p>
            <a:r>
              <a:rPr lang="ru-RU" smtClean="0"/>
              <a:t>Дети катаются на                                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endParaRPr lang="ru-RU" smtClean="0"/>
          </a:p>
          <a:p>
            <a:r>
              <a:rPr lang="ru-RU" smtClean="0"/>
              <a:t>Из снега слепили                      .</a:t>
            </a:r>
            <a:endParaRPr lang="ru-RU"/>
          </a:p>
        </p:txBody>
      </p:sp>
      <p:pic>
        <p:nvPicPr>
          <p:cNvPr id="1029" name="Picture 5" descr="C:\Users\Дом\Desktop\0_2577b_12ea3562_X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44824"/>
            <a:ext cx="1770807" cy="1224136"/>
          </a:xfrm>
          <a:prstGeom prst="rect">
            <a:avLst/>
          </a:prstGeom>
          <a:noFill/>
        </p:spPr>
      </p:pic>
      <p:pic>
        <p:nvPicPr>
          <p:cNvPr id="1031" name="Picture 7" descr="C:\Users\Дом\Desktop\8b622436c17d1f96e9aa54a07d444ed4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1431032" cy="1080120"/>
          </a:xfrm>
          <a:prstGeom prst="rect">
            <a:avLst/>
          </a:prstGeom>
          <a:noFill/>
        </p:spPr>
      </p:pic>
      <p:pic>
        <p:nvPicPr>
          <p:cNvPr id="1034" name="Picture 10" descr="C:\Users\Дом\Desktop\snegovik_v_tsilindre_1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301208"/>
            <a:ext cx="1584176" cy="1152128"/>
          </a:xfrm>
          <a:prstGeom prst="rect">
            <a:avLst/>
          </a:prstGeom>
          <a:noFill/>
        </p:spPr>
      </p:pic>
      <p:pic>
        <p:nvPicPr>
          <p:cNvPr id="1035" name="Picture 11" descr="C:\Users\Дом\Desktop\150xdsc_9712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717032"/>
            <a:ext cx="1800200" cy="11521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956376" y="620688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5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956376" y="2132856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3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956376" y="4005064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4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558924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smtClean="0"/>
          </a:p>
        </p:txBody>
      </p:sp>
      <p:sp>
        <p:nvSpPr>
          <p:cNvPr id="4" name="Овал 3"/>
          <p:cNvSpPr/>
          <p:nvPr/>
        </p:nvSpPr>
        <p:spPr>
          <a:xfrm>
            <a:off x="1043608" y="2852936"/>
            <a:ext cx="1800200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smtClean="0">
                <a:solidFill>
                  <a:srgbClr val="FF0000"/>
                </a:solidFill>
              </a:rPr>
              <a:t>!</a:t>
            </a: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20" y="2852936"/>
            <a:ext cx="1800200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88224" y="2852936"/>
            <a:ext cx="1800200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9600" b="1" smtClean="0">
                <a:solidFill>
                  <a:srgbClr val="00B050"/>
                </a:solidFill>
              </a:rPr>
              <a:t>?</a:t>
            </a:r>
            <a:endParaRPr lang="ru-RU" sz="96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ТОЧКА</a:t>
            </a:r>
            <a:endParaRPr lang="ru-RU" b="1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24536"/>
          </a:xfrm>
          <a:solidFill>
            <a:schemeClr val="accent2">
              <a:lumMod val="40000"/>
              <a:lumOff val="60000"/>
              <a:alpha val="2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smtClean="0"/>
              <a:t>Я маковой росинкой </a:t>
            </a:r>
          </a:p>
          <a:p>
            <a:pPr>
              <a:buNone/>
            </a:pPr>
            <a:r>
              <a:rPr lang="ru-RU" sz="3600" smtClean="0"/>
              <a:t>Упала на травинку</a:t>
            </a:r>
          </a:p>
          <a:p>
            <a:pPr>
              <a:buNone/>
            </a:pPr>
            <a:r>
              <a:rPr lang="ru-RU" sz="3600" smtClean="0"/>
              <a:t>Остановила вас-</a:t>
            </a:r>
          </a:p>
          <a:p>
            <a:pPr>
              <a:buNone/>
            </a:pPr>
            <a:r>
              <a:rPr lang="ru-RU" sz="3600" smtClean="0"/>
              <a:t>Окончила рассказ.</a:t>
            </a:r>
            <a:endParaRPr lang="ru-RU" sz="3600"/>
          </a:p>
        </p:txBody>
      </p:sp>
      <p:sp>
        <p:nvSpPr>
          <p:cNvPr id="4" name="Улыбающееся лицо 3"/>
          <p:cNvSpPr/>
          <p:nvPr/>
        </p:nvSpPr>
        <p:spPr>
          <a:xfrm>
            <a:off x="5652120" y="3284984"/>
            <a:ext cx="1008112" cy="1080120"/>
          </a:xfrm>
          <a:prstGeom prst="smileyFace">
            <a:avLst/>
          </a:prstGeom>
          <a:solidFill>
            <a:schemeClr val="accent1">
              <a:lumMod val="75000"/>
              <a:alpha val="99000"/>
            </a:schemeClr>
          </a:solidFill>
          <a:ln>
            <a:solidFill>
              <a:schemeClr val="tx2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3" idx="4"/>
            <a:endCxn id="3" idx="4"/>
          </p:cNvCxnSpPr>
          <p:nvPr/>
        </p:nvCxnSpPr>
        <p:spPr>
          <a:xfrm>
            <a:off x="4572000" y="61653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accent4">
                <a:lumMod val="20000"/>
                <a:lumOff val="8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63216"/>
          </a:xfrm>
        </p:spPr>
        <p:txBody>
          <a:bodyPr>
            <a:normAutofit/>
          </a:bodyPr>
          <a:lstStyle/>
          <a:p>
            <a:pPr algn="ctr"/>
            <a:r>
              <a:rPr lang="ru-RU" sz="3200" b="1" smtClean="0">
                <a:solidFill>
                  <a:schemeClr val="bg2">
                    <a:lumMod val="25000"/>
                  </a:schemeClr>
                </a:solidFill>
              </a:rPr>
              <a:t>ВОПРОСИТЕЛЬНЫЙ ЗНАК</a:t>
            </a:r>
            <a:endParaRPr lang="ru-RU" sz="32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6773416" cy="4728584"/>
          </a:xfrm>
          <a:solidFill>
            <a:schemeClr val="accent4">
              <a:lumMod val="40000"/>
              <a:lumOff val="60000"/>
              <a:alpha val="2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600" smtClean="0"/>
              <a:t>На странице я стою,</a:t>
            </a:r>
          </a:p>
          <a:p>
            <a:pPr>
              <a:buNone/>
            </a:pPr>
            <a:r>
              <a:rPr lang="ru-RU" sz="3600" smtClean="0"/>
              <a:t>Всем вопросы задаю.</a:t>
            </a:r>
          </a:p>
          <a:p>
            <a:pPr>
              <a:buNone/>
            </a:pPr>
            <a:r>
              <a:rPr lang="ru-RU" sz="3600" smtClean="0"/>
              <a:t>Согнут я всегда в дугу</a:t>
            </a:r>
          </a:p>
          <a:p>
            <a:pPr>
              <a:buNone/>
            </a:pPr>
            <a:r>
              <a:rPr lang="ru-RU" sz="3600" smtClean="0"/>
              <a:t>Разогнуться не могу.</a:t>
            </a:r>
          </a:p>
          <a:p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444208" y="3573016"/>
            <a:ext cx="432048" cy="504056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>
            <a:solidFill>
              <a:schemeClr val="tx2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876256" y="5085184"/>
            <a:ext cx="360040" cy="28803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есяц 9"/>
          <p:cNvSpPr/>
          <p:nvPr/>
        </p:nvSpPr>
        <p:spPr>
          <a:xfrm rot="10343780">
            <a:off x="6959691" y="3669594"/>
            <a:ext cx="457200" cy="1291479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20000"/>
                <a:lumOff val="8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ru-RU" sz="3200" b="1" smtClean="0"/>
              <a:t>ВОСКЛИЦАТЕЛЬНЫЙ ЗНАК</a:t>
            </a:r>
            <a:endParaRPr lang="ru-RU" sz="3200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mtClean="0"/>
              <a:t> </a:t>
            </a:r>
            <a:r>
              <a:rPr lang="ru-RU" sz="3600" smtClean="0"/>
              <a:t>На странице</a:t>
            </a:r>
          </a:p>
          <a:p>
            <a:pPr>
              <a:buNone/>
            </a:pPr>
            <a:r>
              <a:rPr lang="ru-RU" sz="3600" smtClean="0"/>
              <a:t> Верх тормашками торчу,</a:t>
            </a:r>
          </a:p>
          <a:p>
            <a:pPr>
              <a:buNone/>
            </a:pPr>
            <a:r>
              <a:rPr lang="ru-RU" sz="3600" smtClean="0"/>
              <a:t> Восхищаюсь, возмушаюсь </a:t>
            </a:r>
          </a:p>
          <a:p>
            <a:pPr>
              <a:buNone/>
            </a:pPr>
            <a:r>
              <a:rPr lang="ru-RU" sz="3600" smtClean="0"/>
              <a:t> и кричу!</a:t>
            </a:r>
            <a:endParaRPr lang="ru-RU" sz="3600"/>
          </a:p>
        </p:txBody>
      </p:sp>
      <p:sp>
        <p:nvSpPr>
          <p:cNvPr id="14" name="Улыбающееся лицо 13"/>
          <p:cNvSpPr/>
          <p:nvPr/>
        </p:nvSpPr>
        <p:spPr>
          <a:xfrm>
            <a:off x="6732240" y="515719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ручное управление 20"/>
          <p:cNvSpPr/>
          <p:nvPr/>
        </p:nvSpPr>
        <p:spPr>
          <a:xfrm>
            <a:off x="7020272" y="2636912"/>
            <a:ext cx="360040" cy="244827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r>
              <a:rPr lang="ru-RU" sz="4400" smtClean="0"/>
              <a:t>Дует холодный ветер.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endParaRPr lang="ru-RU" smtClean="0"/>
          </a:p>
          <a:p>
            <a:r>
              <a:rPr lang="ru-RU" sz="4400" smtClean="0"/>
              <a:t>Ты решил пример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smtClean="0"/>
          </a:p>
          <a:p>
            <a:endParaRPr lang="ru-RU" sz="4400" smtClean="0"/>
          </a:p>
          <a:p>
            <a:pPr>
              <a:buNone/>
            </a:pPr>
            <a:endParaRPr lang="ru-RU" sz="4400" smtClean="0"/>
          </a:p>
          <a:p>
            <a:r>
              <a:rPr lang="ru-RU" sz="4400" smtClean="0"/>
              <a:t>Мы идём в парк!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smtClean="0"/>
              <a:t>А куда медведь идёт?</a:t>
            </a:r>
          </a:p>
          <a:p>
            <a:pPr>
              <a:buNone/>
            </a:pPr>
            <a:r>
              <a:rPr lang="ru-RU" sz="6000" smtClean="0"/>
              <a:t>Ищет ягоды и мёд.</a:t>
            </a:r>
            <a:endParaRPr lang="ru-RU" sz="6000"/>
          </a:p>
        </p:txBody>
      </p:sp>
      <p:pic>
        <p:nvPicPr>
          <p:cNvPr id="1027" name="Picture 3" descr="C:\Users\Дом\Desktop\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56992"/>
            <a:ext cx="5400600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374441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b="1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72816"/>
            <a:ext cx="6840760" cy="33843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ru-RU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</a:t>
            </a:r>
            <a:endParaRPr lang="ru-RU" sz="54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110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Повествовательные, восклицательные и вопросительные предложения.</vt:lpstr>
      <vt:lpstr>Слайд 2</vt:lpstr>
      <vt:lpstr>Слайд 3</vt:lpstr>
      <vt:lpstr>ТОЧКА</vt:lpstr>
      <vt:lpstr>ВОПРОСИТЕЛЬНЫЙ ЗНАК</vt:lpstr>
      <vt:lpstr>ВОСКЛИЦАТЕЛЬНЫЙ ЗНАК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Повествовательные, восклицательные и вопросительные предложения.</dc:title>
  <dc:creator>Дом</dc:creator>
  <cp:lastModifiedBy>Дом</cp:lastModifiedBy>
  <cp:revision>35</cp:revision>
  <dcterms:created xsi:type="dcterms:W3CDTF">2013-01-06T18:47:42Z</dcterms:created>
  <dcterms:modified xsi:type="dcterms:W3CDTF">2013-01-10T18:56:40Z</dcterms:modified>
</cp:coreProperties>
</file>