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9" r:id="rId2"/>
    <p:sldId id="270" r:id="rId3"/>
    <p:sldId id="257" r:id="rId4"/>
    <p:sldId id="275" r:id="rId5"/>
    <p:sldId id="276" r:id="rId6"/>
    <p:sldId id="260" r:id="rId7"/>
    <p:sldId id="277" r:id="rId8"/>
    <p:sldId id="266" r:id="rId9"/>
    <p:sldId id="261" r:id="rId10"/>
    <p:sldId id="27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47005F-A23F-43D1-B98C-C98C2CC71552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176F9F-E956-414C-9EB5-05B7422F9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2857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 на тему:  «Страницы  жизни  Юрия Коваля»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929066"/>
            <a:ext cx="6072230" cy="25266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Тарасова Алина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ученица  4 В класса ГБОУ СОШ №1285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54" y="21429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Юрий Коваль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известен не только как писатель, но и как художник. Он увлекался фреской, мозаикой, рисунком, скульптурой, резьбой по дереву, эмалью, живописью в разных техниках. Как художник Ю. Коваль участвовал во многих персональных и групповых выставках.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4.bp.blogspot.com/-P80Sy92nM3I/T0mPFW7SP_I/AAAAAAAAt3Q/Q4ycTIoUHsg/s400/koval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214422"/>
            <a:ext cx="2733675" cy="3810000"/>
          </a:xfrm>
          <a:prstGeom prst="rect">
            <a:avLst/>
          </a:prstGeom>
          <a:noFill/>
        </p:spPr>
      </p:pic>
      <p:pic>
        <p:nvPicPr>
          <p:cNvPr id="24580" name="Picture 4" descr="http://2.bp.blogspot.com/-9nLiaFwZ_p0/T0mPFkNNvdI/AAAAAAAAt3Y/N6al5KJaToM/s400/koval_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786058"/>
            <a:ext cx="28098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00430" y="414338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хотя глаз Коваля безжалостно зорок, каким и должен быть глаз художника, но вот взгляд его неизменно добр и сочувственен миру и живым душам, его населяющим, каким и должен быть взгляд настоящего русского писателя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usik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3"/>
            <a:ext cx="3071834" cy="4246359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124728" cy="1143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Коваль  ЮРИЙ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ИОСИФОвич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(1938-1995)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Galaktika01\Downloads\koval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57422" y="1507564"/>
            <a:ext cx="3448061" cy="4755946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42844" y="714356"/>
            <a:ext cx="7215238" cy="2571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детский писатель, автор детских фильмов, художник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скульптор,   также сценарист мультфильмов  и  исполнитель песен.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Юрий Коваль — один из самых известных и любимых детских писателей СССР и России. 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3.bp.blogspot.com/-9-6Pyt09l1I/T0mPEnV6KSI/AAAAAAAAt2w/eGhmqd8oBSo/s400/0_66939_759b75c7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071810"/>
            <a:ext cx="2957509" cy="3075645"/>
          </a:xfrm>
          <a:prstGeom prst="rect">
            <a:avLst/>
          </a:prstGeom>
          <a:ln w="88900" cap="sq" cmpd="thickThin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G:\презентация Коваль\Коваль Ю,\0_69dc6_8141b727_ori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429000"/>
            <a:ext cx="3635818" cy="2656944"/>
          </a:xfrm>
          <a:prstGeom prst="rect">
            <a:avLst/>
          </a:prstGeom>
          <a:ln w="88900" cap="sq" cmpd="thickThin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 5 из 99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00232" y="2928934"/>
            <a:ext cx="4286280" cy="35671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714348" y="214290"/>
            <a:ext cx="67151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После окончания школы в 1955 г. поступил на филологический факультет* Московского государственного педагогического института.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После окончания института работал учителем русского языка и литературы. Придумывал забавные рассказы, которые помогали ученикам быстро запомнить правила русской грамматики.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15.nnm.ru/e/b/8/1/c/aae87d62e4975f428ea2ac929ca_pre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643182"/>
            <a:ext cx="4929222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42844" y="285728"/>
            <a:ext cx="785818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Некоторое время публиковал отдельные произведения 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  в популярных журналах «Детская литература», «Огонёк», «Смена», «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Мурзилка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», «Пионер». Сотрудничал с издательством «Малыш», которое выпустило в свет его первую детскую книжку.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142844" y="428604"/>
            <a:ext cx="4429156" cy="56038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творчества Юрия Коваля для детей было положено случайно,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когда он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решил оставить работу учителя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заняться только творчеством. И вот однажды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журнал «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Мурзилка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предложил ему поехать на границу, чтобы своими глазами увидеть, как живется и служится пограничникам, а затем написать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 них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стихотворение. Вернувшись, впечатленный увиденным Коваль написал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повесть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«Алый».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Тогда же он принял решение писать только для детей.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Galaktika01\Downloads\100169833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214422"/>
            <a:ext cx="3071834" cy="346373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tx2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71472" y="428605"/>
            <a:ext cx="6750816" cy="85725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Книги Юрия  Коваля  переведены на несколько европейских языков, на китайский и японский.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7" descr="Картинка 4 из 4197"/>
          <p:cNvPicPr>
            <a:picLocks noGrp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 bwMode="auto">
          <a:xfrm>
            <a:off x="214282" y="2214554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Картинка 3 из 4197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1857388" cy="3954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7" descr="Картинка 14 из 314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285860"/>
            <a:ext cx="1714512" cy="318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286256"/>
            <a:ext cx="19335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0-tub-ru.yandex.net/i?id=462199633-1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071810"/>
            <a:ext cx="2500330" cy="2132634"/>
          </a:xfrm>
          <a:prstGeom prst="rect">
            <a:avLst/>
          </a:prstGeom>
          <a:noFill/>
        </p:spPr>
      </p:pic>
      <p:pic>
        <p:nvPicPr>
          <p:cNvPr id="23556" name="Picture 4" descr="http://im2-tub-ru.yandex.net/i?id=214811418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643182"/>
            <a:ext cx="2786082" cy="25328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6" y="785794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Литературное наследие Юрия Коваля легло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в основу нескольких детских фильмов,  мультфильмов и  анимационных фильмов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17" descr="Картинка 144 из 695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264320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11" descr="Картинка 134 из 695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85728"/>
            <a:ext cx="2357454" cy="398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User\Рабочий стол\i2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3929066"/>
            <a:ext cx="2981433" cy="2651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</TotalTime>
  <Words>287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          Презентация  на тему:  «Страницы  жизни  Юрия Коваля»</vt:lpstr>
      <vt:lpstr>          Коваль  ЮРИЙ ИОСИФОвич                                  (1938-1995)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Юрий Иосифович Коваль</dc:title>
  <dc:creator>Galaktika01</dc:creator>
  <cp:lastModifiedBy>comp316_1</cp:lastModifiedBy>
  <cp:revision>39</cp:revision>
  <dcterms:created xsi:type="dcterms:W3CDTF">2012-09-26T13:04:32Z</dcterms:created>
  <dcterms:modified xsi:type="dcterms:W3CDTF">2013-01-24T10:59:40Z</dcterms:modified>
</cp:coreProperties>
</file>