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69" r:id="rId4"/>
    <p:sldId id="280" r:id="rId5"/>
    <p:sldId id="270" r:id="rId6"/>
    <p:sldId id="275" r:id="rId7"/>
    <p:sldId id="277" r:id="rId8"/>
    <p:sldId id="282" r:id="rId9"/>
    <p:sldId id="283" r:id="rId10"/>
    <p:sldId id="286" r:id="rId11"/>
    <p:sldId id="287" r:id="rId12"/>
    <p:sldId id="284" r:id="rId13"/>
    <p:sldId id="285" r:id="rId14"/>
    <p:sldId id="288" r:id="rId15"/>
    <p:sldId id="289" r:id="rId16"/>
    <p:sldId id="290" r:id="rId17"/>
    <p:sldId id="278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465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47005F-A23F-43D1-B98C-C98C2CC7155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176F9F-E956-414C-9EB5-05B7422F9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2%D0%B0%D0%BB%D1%8C_%D0%AE" TargetMode="External"/><Relationship Id="rId2" Type="http://schemas.openxmlformats.org/officeDocument/2006/relationships/hyperlink" Target="http://fenixclub.com/index.php?s=191f8ab9f336b870ec402753348645c3&amp;showtopic=124171&amp;st=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uriykoval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316_1_1\&#1056;&#1072;&#1073;&#1086;&#1095;&#1080;&#1081;%20&#1089;&#1090;&#1086;&#1083;\&#1079;&#1074;&#1086;&#1085;%20&#1082;&#1086;&#1083;&#1086;&#1082;&#1086;&#1083;&#1086;&#1074;.wma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6984900" cy="21431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i="1" dirty="0" smtClean="0"/>
              <a:t>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 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С улыбкой на лице 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и  с книгой  у сердца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Galaktika01\Downloads\koval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6" y="2214554"/>
            <a:ext cx="2857520" cy="3853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6215082"/>
            <a:ext cx="475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316_1_1\Мои документы\Мои рисунки\IMG_5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00372"/>
            <a:ext cx="4810341" cy="36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24728" cy="100013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Недопесок, Наполеон Третий»</a:t>
            </a:r>
            <a:endParaRPr lang="ru-RU" sz="28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316_1_1\Рабочий стол\index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316_1_1\Мои документы\Мои рисунки\IMG_57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2976">
            <a:off x="5071464" y="1516176"/>
            <a:ext cx="2771969" cy="227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10480" cy="9286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</a:t>
            </a:r>
            <a:r>
              <a:rPr lang="ru-RU" sz="31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Последнее убежище Наполеон</a:t>
            </a:r>
            <a:r>
              <a:rPr lang="ru-RU" sz="31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         </a:t>
            </a:r>
            <a:endParaRPr lang="ru-RU" sz="31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316_1_1\Рабочий стол\images1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5857916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C:\Users\Galaktika01\Downloads\200px-Недопёсок_Наполеон_III_(кадр_из_фильма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143512"/>
            <a:ext cx="1285884" cy="120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537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Отзывы  о прочитанном: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071546"/>
            <a:ext cx="7572428" cy="5384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«Повесть  похожа  на сказку, потому что и люди и животные  в ней  умеют мечтать, думать и говорить…» (Дарья З.)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 Что значит «гора на плечах» у Веры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Мериновой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Девочка размышляла  о правильности  своих поступков…»(Вика П.)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«Прочитав рассказы Ю.Коваля я поняла, что нельзя бояться трудностей и надо помогать  слабым и  беззащитным»(Лиза С.)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316_1_1\Мои документы\Мои рисунки\IMG_57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5719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316_1_1\Мои документы\Мои рисунки\IMG_57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2629150" cy="24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 страница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Картины  с выставки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Рисовал Юрий Коваль всегда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G:\презентация Коваль\Коваль Ю,\lungin_osipyan_03_koval_city.pn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2000240"/>
            <a:ext cx="3631863" cy="45053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презентация Коваль\Коваль Ю,\i_rasskazki4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2889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презентация Коваль\Коваль Ю,\i_rasskazki4-3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2714625" cy="30701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презентация Коваль\Коваль Ю,\i_rasskazki4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282416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42090" cy="571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Юные художники  нашего класса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1071540" y="3571875"/>
            <a:ext cx="2071702" cy="350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1"/>
            <a:ext cx="246733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user316_1_1\Мои документы\Мои рисунки\IMG_57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165080" cy="26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316_1_1\Мои документы\Мои рисунки\IMG_57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14422"/>
            <a:ext cx="3532335" cy="26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715304" cy="9658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художественного  чтения рассказов Ю.Коваля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учащиеся  2-х  классов  нарисовали: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user316_1_1\Мои документы\Мои рисунки\IMG_559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714776" cy="478634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C:\Documents and Settings\user316_1_1\Мои документы\Мои рисунки\IMG_559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348456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страница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« О любимом писателе»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51057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</a:t>
            </a: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«Человек   и Слово – два главных понятия, на которых держится  мир  Юрия Коваля. Пока слово писателя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живет в нас, пока наша душа на него откликается – жив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и дорогой нам мир: красивый, достойный и радостный»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316_1_1\Мои документы\Мои рисунки\IMG_57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714776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50099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о жизни и творчестве    Ю.Коваля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196166" cy="531275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http://fenixclub.com/index.php?s=191f8ab9f336b870ec402753348645c3&amp;showtopic=124171&amp;st=15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http://ru.wikipedia.org/wiki/%D0%9A%D0%BE%D0%B2%D0%B0%D0%BB%D1%8C_%D0%AE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http://www.yuriykoval.ru/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Аким Я. Слово о любимом писателе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Коваль Ю. Избранные произведения: Чистый Дор.-М:.Дрофа,2001.-с.5-6.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Минералова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И.Г.Коваль Юрий Иосифович.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детские писатели ХХ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века.-М.:Флинта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Наука,1997.-с.224-227.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Сивоконь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С. Точно сказанное слово: Юрий Иосифович Коваль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Сивоконь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Веселые ваши друзья.- М.: Дет.лит. Лит.1986.-с.250-267.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 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с  творчеством Юрия Коваля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пробудить интерес к автору и его произведениям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показать особенности  «слова»  рассказов Коваля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родной литературе, к слову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умение формулировать свои мысли и вести  диалог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Приобщать читателей к исследовательской работе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7410480" cy="4955562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страница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«Необычное»  слово  в произведениях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Ю.Коваля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страница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:« Душа по капле  собирает  слово…»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страница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Картины  с выставки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 страница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О   любимом писателе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Картинка 6 из 417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2214578" cy="3286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6" descr="Картинка 22 из 419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2143140" cy="2197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7" descr="Картинка 4 из 419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85860"/>
            <a:ext cx="1928826" cy="198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Картинка 10 из 31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21457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0"/>
            <a:ext cx="7643866" cy="1071546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страница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необычное» слово 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В  произведениях Юрия Коваля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Galaktika01\Downloads\10016983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786190"/>
            <a:ext cx="2564993" cy="2892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7" descr="Картинка 14 из 314"/>
          <p:cNvPicPr>
            <a:picLocks noGrp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357298"/>
            <a:ext cx="2214578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ИОСИФОВИЧ КОВАЛЬ (1938-1995)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3618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3.bp.blogspot.com/-9-6Pyt09l1I/T0mPEnV6KSI/AAAAAAAAt2w/eGhmqd8oBSo/s400/0_66939_759b75c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00306"/>
            <a:ext cx="2434380" cy="2531619"/>
          </a:xfrm>
          <a:prstGeom prst="rect">
            <a:avLst/>
          </a:prstGeom>
          <a:noFill/>
        </p:spPr>
      </p:pic>
      <p:pic>
        <p:nvPicPr>
          <p:cNvPr id="2" name="Picture 2" descr="C:\Documents and Settings\user316_1_1\Рабочий стол\images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256"/>
            <a:ext cx="2214578" cy="2367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страница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Душа по капле собирает слово…»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571612"/>
            <a:ext cx="7643866" cy="48841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  Слово Коваля будет всегда,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пока есть кириллица, речь вообще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жизнь на  земле»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(Т.Бек)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39042" cy="13201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2700" dirty="0" smtClean="0">
                <a:solidFill>
                  <a:srgbClr val="FFC000"/>
                </a:solidFill>
              </a:rPr>
              <a:t>25 лет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</a:t>
            </a:r>
            <a:r>
              <a:rPr lang="ru-RU" sz="2700" dirty="0" smtClean="0">
                <a:solidFill>
                  <a:srgbClr val="FFFF00"/>
                </a:solidFill>
                <a:latin typeface="Bookman Old Style" pitchFamily="18" charset="0"/>
              </a:rPr>
              <a:t>«Полынные  сказки»  1987</a:t>
            </a:r>
            <a:br>
              <a:rPr lang="ru-RU" sz="2700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Ю. Коваль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“Полынные сказки”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соединение деревенской жизни  со сказками тех мест, где жила и росла  мама . Книга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Полынные сказки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подзаголовком «Повесть О давних временах» (1987) получила первую премию Всесоюзного конкурса на лучшую детскую книгу.</a:t>
            </a:r>
          </a:p>
          <a:p>
            <a:endParaRPr lang="ru-RU" dirty="0"/>
          </a:p>
        </p:txBody>
      </p:sp>
      <p:pic>
        <p:nvPicPr>
          <p:cNvPr id="4" name="Рисунок 10" descr="1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66"/>
            <a:ext cx="863600" cy="13128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gusi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1571625" cy="1674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487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429132"/>
            <a:ext cx="1319212" cy="20050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 descr="polynnye_ust_obls_2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500438"/>
            <a:ext cx="1539875" cy="1997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6" descr="http://www.det-book.ru/components/com_virtuemart/shop_image/product/Koval0001.JPG4c8ca6b296f2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214686"/>
            <a:ext cx="2500308" cy="3413300"/>
          </a:xfrm>
          <a:prstGeom prst="round2DiagRect">
            <a:avLst>
              <a:gd name="adj1" fmla="val 16667"/>
              <a:gd name="adj2" fmla="val 4625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42852"/>
            <a:ext cx="7053290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колокольных братьях»</a:t>
            </a:r>
            <a:endParaRPr lang="ru-RU" sz="2400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user316_1_1\Рабочий стол\268_001737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1171"/>
            <a:ext cx="8121975" cy="6076829"/>
          </a:xfrm>
          <a:prstGeom prst="rect">
            <a:avLst/>
          </a:prstGeom>
          <a:noFill/>
        </p:spPr>
      </p:pic>
      <p:pic>
        <p:nvPicPr>
          <p:cNvPr id="11" name="звон колоколов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39042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мысли о прочитанном</a:t>
            </a:r>
            <a:endParaRPr lang="ru-RU" sz="20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7715304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«Прочитав «Полынные сказки, я узнала  значение новых слов.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Познакомилась  с традициями и обычаями  народа  Мордовии.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Я  открыла для себя  чудо в явлениях природы».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(Алина Т.)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«Я узнал, что есть такая трава- полынь, и она сильно пахнет.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Оказывается Леля- это Оля.» (Андрей Р.)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«Мне хотелось бы попасть в сказку «Березовый  пирожок».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Хочется теплого лета и собирать землянику». (Милан Д.)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user316_1_1\Рабочий стол\Коваль доп\3в\IMG_5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2928958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Documents and Settings\user316_1_1\Рабочий стол\Коваль доп\3в\IMG_5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35758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522</Words>
  <Application>Microsoft Office PowerPoint</Application>
  <PresentationFormat>Экран (4:3)</PresentationFormat>
  <Paragraphs>76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                     « С улыбкой на лице                                         и  с книгой  у сердца» </vt:lpstr>
      <vt:lpstr>  Цели и задачи  :</vt:lpstr>
      <vt:lpstr>       Содержание :</vt:lpstr>
      <vt:lpstr>1 страница: «необычное» слово                   В  произведениях Юрия Коваля</vt:lpstr>
      <vt:lpstr>Слайд 5</vt:lpstr>
      <vt:lpstr> 2 страница:                        « Душа по капле собирает слово…» </vt:lpstr>
      <vt:lpstr> 25 лет              «Полынные  сказки»  1987                       Ю. Коваль</vt:lpstr>
      <vt:lpstr>           «Сказка о колокольных братьях»</vt:lpstr>
      <vt:lpstr>                   Наши мысли о прочитанном</vt:lpstr>
      <vt:lpstr>« Недопесок, Наполеон Третий»</vt:lpstr>
      <vt:lpstr>  Последнее убежище Наполеона         </vt:lpstr>
      <vt:lpstr>Отзывы  о прочитанном:</vt:lpstr>
      <vt:lpstr>3  страница:    Картины  с выставки</vt:lpstr>
      <vt:lpstr>Слайд 14</vt:lpstr>
      <vt:lpstr>                           Юные художники  нашего класса</vt:lpstr>
      <vt:lpstr>После художественного  чтения рассказов Ю.Коваля                           учащиеся  2-х  классов  нарисовали:</vt:lpstr>
      <vt:lpstr>  4 страница:                                                            « О любимом писателе»</vt:lpstr>
      <vt:lpstr> Литература о жизни и творчестве    Ю.Коваля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Иосифович Коваль</dc:title>
  <dc:creator>Galaktika01</dc:creator>
  <cp:lastModifiedBy>comp316_1</cp:lastModifiedBy>
  <cp:revision>118</cp:revision>
  <dcterms:created xsi:type="dcterms:W3CDTF">2012-09-26T13:04:32Z</dcterms:created>
  <dcterms:modified xsi:type="dcterms:W3CDTF">2013-01-24T10:27:26Z</dcterms:modified>
</cp:coreProperties>
</file>