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2E9CE-0280-4A76-9879-557951FD537C}" type="datetimeFigureOut">
              <a:rPr lang="ru-RU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2EA5F-4DB6-44E8-98D6-81029C954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E2AE3-4AA8-45FE-B931-EE0B53AB9913}" type="datetimeFigureOut">
              <a:rPr lang="ru-RU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DCB76-5BEC-49AE-9EF7-F4A28F50A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E468A-039B-4CFA-A5C7-B39871A32651}" type="datetimeFigureOut">
              <a:rPr lang="ru-RU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9E1DE-94A6-4F8E-A518-86811A726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E2064-F205-4FCF-A926-8A6307D66B80}" type="datetimeFigureOut">
              <a:rPr lang="ru-RU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95B2A-4075-4D41-90ED-DBC27D223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4D78A-598E-4FD1-864D-93FC6E418DAC}" type="datetimeFigureOut">
              <a:rPr lang="ru-RU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DE2AF-8B7B-4261-90CB-2F9B68EF7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91A71-B00E-44B9-897F-4685AE6D11DC}" type="datetimeFigureOut">
              <a:rPr lang="ru-RU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6FE34-3055-45C5-8275-86F6036DA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D7451-7B6C-40AF-8EBB-641D5D89E0C9}" type="datetimeFigureOut">
              <a:rPr lang="ru-RU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65215-5C34-4986-B31D-FA811B5F2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FF346-B7FA-47D1-9FBB-DA87962700D7}" type="datetimeFigureOut">
              <a:rPr lang="ru-RU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0B412-A529-4155-8C59-C8A7149D3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CDF45-6828-4567-885E-4D9DECCFCC17}" type="datetimeFigureOut">
              <a:rPr lang="ru-RU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F180-B50F-407D-A77A-D4A937B41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C6D25-99D6-4DBA-89F5-90414B8EA758}" type="datetimeFigureOut">
              <a:rPr lang="ru-RU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D969E-8C86-4327-8399-224AC46C2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4B9C8-ED19-4E5F-ADCF-75AE1CA4E189}" type="datetimeFigureOut">
              <a:rPr lang="ru-RU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F1838-D240-4E92-874E-0B577B903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4CBE82-1DC5-45AA-9A51-1AC592F31E63}" type="datetimeFigureOut">
              <a:rPr lang="ru-RU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BE1613-3050-431C-8855-2009135AC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9" r:id="rId5"/>
    <p:sldLayoutId id="2147483694" r:id="rId6"/>
    <p:sldLayoutId id="2147483700" r:id="rId7"/>
    <p:sldLayoutId id="2147483701" r:id="rId8"/>
    <p:sldLayoutId id="2147483702" r:id="rId9"/>
    <p:sldLayoutId id="2147483693" r:id="rId10"/>
    <p:sldLayoutId id="214748370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13" y="493713"/>
            <a:ext cx="8199437" cy="2968625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3315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997200"/>
            <a:ext cx="30861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38" name="Объект 3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404813"/>
            <a:ext cx="4195763" cy="3257550"/>
          </a:xfrm>
        </p:spPr>
      </p:pic>
      <p:pic>
        <p:nvPicPr>
          <p:cNvPr id="14339" name="Объект 6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3068638"/>
            <a:ext cx="4343400" cy="3281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2" name="Объект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2997200"/>
            <a:ext cx="4343400" cy="3281363"/>
          </a:xfrm>
        </p:spPr>
      </p:pic>
      <p:pic>
        <p:nvPicPr>
          <p:cNvPr id="15363" name="Объект 5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476250"/>
            <a:ext cx="4191000" cy="3167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6" name="Объект 5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476250"/>
            <a:ext cx="4191000" cy="3167063"/>
          </a:xfrm>
        </p:spPr>
      </p:pic>
      <p:pic>
        <p:nvPicPr>
          <p:cNvPr id="16387" name="Объект 6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3213100"/>
            <a:ext cx="4343400" cy="3240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0" name="Объект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476250"/>
            <a:ext cx="4191000" cy="3167063"/>
          </a:xfrm>
        </p:spPr>
      </p:pic>
      <p:pic>
        <p:nvPicPr>
          <p:cNvPr id="17411" name="Объект 5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3284538"/>
            <a:ext cx="4343400" cy="3133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4" name="Объект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404813"/>
            <a:ext cx="4191000" cy="3143250"/>
          </a:xfrm>
        </p:spPr>
      </p:pic>
      <p:pic>
        <p:nvPicPr>
          <p:cNvPr id="18435" name="Объект 5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3068638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8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20713"/>
            <a:ext cx="5041900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3500438"/>
            <a:ext cx="3600450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2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4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3575" y="250825"/>
            <a:ext cx="5276850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8</vt:i4>
      </vt:variant>
    </vt:vector>
  </HeadingPairs>
  <TitlesOfParts>
    <vt:vector size="22" baseType="lpstr">
      <vt:lpstr>Franklin Gothic Book</vt:lpstr>
      <vt:lpstr>Arial</vt:lpstr>
      <vt:lpstr>Franklin Gothic Medium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Илья Муромец</dc:title>
  <dc:creator>алла</dc:creator>
  <cp:lastModifiedBy>nastya.cherepneva</cp:lastModifiedBy>
  <cp:revision>6</cp:revision>
  <dcterms:created xsi:type="dcterms:W3CDTF">2012-10-22T10:06:48Z</dcterms:created>
  <dcterms:modified xsi:type="dcterms:W3CDTF">2013-06-18T11:56:33Z</dcterms:modified>
</cp:coreProperties>
</file>