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6" autoAdjust="0"/>
    <p:restoredTop sz="94660"/>
  </p:normalViewPr>
  <p:slideViewPr>
    <p:cSldViewPr>
      <p:cViewPr>
        <p:scale>
          <a:sx n="80" d="100"/>
          <a:sy n="80" d="100"/>
        </p:scale>
        <p:origin x="-87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6221E-3236-4685-AD66-CCC043D6B1AE}" type="datetimeFigureOut">
              <a:rPr lang="ru-RU" smtClean="0"/>
              <a:pPr/>
              <a:t>21.01.2013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83A94-5206-462C-9140-0B704708A8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701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1/21/2013</a:t>
            </a:fld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1/21/2013</a:t>
            </a:fld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1/21/2013</a:t>
            </a:fld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1/21/2013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1/21/2013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1/21/2013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1/21/2013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1/21/2013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roshka.ru/news.php?item.437.4" TargetMode="External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06" y="0"/>
            <a:ext cx="9110694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00600" y="6324600"/>
            <a:ext cx="3962400" cy="152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772400" cy="1524000"/>
          </a:xfrm>
        </p:spPr>
        <p:txBody>
          <a:bodyPr/>
          <a:lstStyle/>
          <a:p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 бюджетное дошкольное 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образовательное  учреждение</a:t>
            </a:r>
            <a:b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детский сад  №  2  « Теремок »</a:t>
            </a:r>
            <a:b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Балтийский муниципальный район</a:t>
            </a:r>
            <a:b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114800"/>
            <a:ext cx="8505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НОМИНАЦИЯ : МЕТОДИЧЕСКИЕ РАЗРАБОТКИ</a:t>
            </a:r>
            <a:b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 ИСПОЛЬЗОВАНИЕМ СОВРЕМЕННЫХ ПЕДАГОГИЧЕСКИХ ТЕХНОЛОГИЙ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2438400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    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СВЕТЛЫЙ ПРАЗДНИК - ПАСХА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5181600"/>
            <a:ext cx="3212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Воспитатель высшей квалификационной категории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Ткачёва Олеся Викторовна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1400" y="3581400"/>
            <a:ext cx="1929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Сценарий развлечения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400" y="6172200"/>
            <a:ext cx="830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2012 г.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04800" y="533400"/>
            <a:ext cx="3505200" cy="5791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DSC041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381000"/>
            <a:ext cx="4495800" cy="3124200"/>
          </a:xfrm>
          <a:prstGeom prst="rect">
            <a:avLst/>
          </a:prstGeom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" name="TextBox 1"/>
          <p:cNvSpPr txBox="1"/>
          <p:nvPr/>
        </p:nvSpPr>
        <p:spPr>
          <a:xfrm>
            <a:off x="381000" y="990600"/>
            <a:ext cx="411479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 красного яйца  нельзя представить себе Светлого праздника. А почему мы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раскрашиваем яйца и дарим друг другу,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может быть, началось это оттого,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что простое яйцо напоминает о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воскресении из мертвых. Вот снесет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курочка яйцо, и оно похоже на камушек,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словно не живое. А в нем жизнь – живой цыпленочек, который вот –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вот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вылупится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 яйца.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3200400"/>
            <a:ext cx="457199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России Святая Пасха всегда занимала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особе место в духовной жизни людей.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Праздники и особенно, такие светлые,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 Пасха, объединяли людей в едином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чувстве, настроении и состоянии души.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Праздник Пасхи отмечали очень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торжественно. В этот день устраивались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шумные гулянья, водили  хороводы,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устраивались различные соревнования,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главным атрибутом  были же конечно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крашеные яйца.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571500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Вот и мы с вами сейчас поиграем. </a:t>
            </a:r>
            <a:endParaRPr lang="ru-RU" sz="1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Рисунок 6" descr="DSC041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8600" y="3733800"/>
            <a:ext cx="4495800" cy="2819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</p:cSld>
  <p:clrMapOvr>
    <a:masterClrMapping/>
  </p:clrMapOvr>
  <p:transition spd="med">
    <p:dissolve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4419600" y="3352800"/>
            <a:ext cx="4419600" cy="3276600"/>
          </a:xfrm>
          <a:prstGeom prst="round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8600" y="228600"/>
            <a:ext cx="4038600" cy="3048000"/>
          </a:xfrm>
          <a:prstGeom prst="round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DSC041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304800"/>
            <a:ext cx="4267200" cy="2895600"/>
          </a:xfrm>
          <a:prstGeom prst="rect">
            <a:avLst/>
          </a:prstGeom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" name="TextBox 1"/>
          <p:cNvSpPr txBox="1"/>
          <p:nvPr/>
        </p:nvSpPr>
        <p:spPr>
          <a:xfrm>
            <a:off x="381000" y="762000"/>
            <a:ext cx="392325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Самые быстрые! Самые ловкие!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Ну –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похвалитесь своею сноровкою!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Наше задание очень  несложное.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любого вполне возможное.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Брешь яйцо, кладешь в ложку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пробежишь с ним немножко.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Кто первый прибежал,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Тот победителем стал!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команды; 2 ложки, кубики, полоса препятствий.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304800"/>
            <a:ext cx="419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первая наша игра будет называться </a:t>
            </a:r>
          </a:p>
          <a:p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БЕГ С ЯЙЦОМ»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5800" y="3410902"/>
            <a:ext cx="4495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Вторая игра: </a:t>
            </a:r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ГОРКА »</a:t>
            </a:r>
          </a:p>
          <a:p>
            <a:r>
              <a:rPr lang="ru-RU" dirty="0" smtClean="0"/>
              <a:t> 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теперь, другой народ, не зевай,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нам на горку поспевай!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 ударьте в грязь лицом,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Поспевай же за яйцом.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Проводится игра «</a:t>
            </a:r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Горка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Поставить 2 скамейки, 2 стульчика и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приготовить 2 яйца, один конец скамейки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поставить на стульчик.  Играющей катит яйцо по «горке», подхватывает его и предает следующем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игроку и т.д. Играть можно сначала девочкам,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затем мальчикам. Чья команда будет быстрее.</a:t>
            </a:r>
          </a:p>
          <a:p>
            <a:endParaRPr lang="ru-RU" dirty="0"/>
          </a:p>
        </p:txBody>
      </p:sp>
      <p:pic>
        <p:nvPicPr>
          <p:cNvPr id="9" name="Рисунок 8" descr="DSC041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3429000"/>
            <a:ext cx="3886200" cy="30480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</p:cSld>
  <p:clrMapOvr>
    <a:masterClrMapping/>
  </p:clrMapOvr>
  <p:transition spd="med">
    <p:dissolve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57200" y="304800"/>
            <a:ext cx="3962400" cy="5943600"/>
          </a:xfrm>
          <a:prstGeom prst="roundRect">
            <a:avLst/>
          </a:prstGeom>
          <a:ln w="57150"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609600" y="914400"/>
            <a:ext cx="41148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Хорошо весной гулять-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Пасху красную встречать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Следующая наша игра-забава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Называется </a:t>
            </a:r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КАТАНИЕ ЯИЦ »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катания я приготовила специальную </a:t>
            </a:r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«красную»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горку. Вы будете поочередно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пускать крашенные яйца, и тот, чье яйцо прокатится дальше выигрывает. Если же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пущенное яйцо,  заденет находящееся внизу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уже пущенное яйцо,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 игрок заберет и их.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457200"/>
            <a:ext cx="16072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ВОСПИТАТЕЛЬ :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4191000"/>
            <a:ext cx="4038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Вот еще одна игра, не устала Детвора!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Игра называется </a:t>
            </a:r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РАСКРУТИ ЯЙЦО »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игры необходимо 2-3 игрока.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Нужно одновременно раскрутить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Свое пасхальное яйцо. У кого будет дальше крутиться тот и  выиграл. Победитель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заберет яйца проигравших.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9600" y="3657600"/>
            <a:ext cx="1637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DSC041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81000"/>
            <a:ext cx="4191000" cy="2971800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1" name="Рисунок 10" descr="DSC041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581400"/>
            <a:ext cx="4191000" cy="28956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med">
    <p:dissolve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1143000" y="5638800"/>
            <a:ext cx="2895600" cy="838200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04800" y="1828800"/>
            <a:ext cx="4419600" cy="3733800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14400" y="0"/>
            <a:ext cx="7391400" cy="1981200"/>
          </a:xfrm>
          <a:prstGeom prst="roundRect">
            <a:avLst/>
          </a:prstGeom>
          <a:solidFill>
            <a:srgbClr val="0070C0"/>
          </a:solidFill>
          <a:ln>
            <a:solidFill>
              <a:srgbClr val="FF0000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52600" y="685800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теперь предлагают ответить на вопросы « </a:t>
            </a:r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Пасхального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 кроссворда.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Ответы  вы должны знать, ведь мамы и папы на эти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вопросы уже отвечали и вам же конечно все рассказали.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62400" y="381000"/>
            <a:ext cx="16072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ВОСПИТАТЕЛЬ :</a:t>
            </a:r>
            <a:endParaRPr lang="ru-RU" sz="1400" b="1" i="1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http://www.eroshka.ru/e107_images/newspost_images/kross.gif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981200"/>
            <a:ext cx="4114800" cy="3429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953000" y="1872020"/>
            <a:ext cx="342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ru-RU" sz="1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После распятия и смерти Иисуса друзья сняли Его тело и положили в (2), предназначенную для погребения. Вход закрыли огромным камнем. Власти поставили около входа в пещеру (9) – они боялись, как бы последователи Иисуса не украли Его тело. </a:t>
            </a:r>
            <a:br>
              <a:rPr lang="ru-RU" sz="1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Рано утром в (5) несколько женщин взяли ароматы и (13) для помазания (6) Иисуса и отправились к пещере. Тело Иисуса из-за праздника не успели приготовить к погребению, как того требовал иудейский (4). </a:t>
            </a:r>
            <a:br>
              <a:rPr lang="ru-RU" sz="1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Женщины молча вошли в сад. Они думали о том, как им попасть в пещеру, (5) в которую закрыт тяжелым (8). Но когда они подошли поближе, то вскрикнули от удивления. Огромный камень был (3) и стража исчезла! </a:t>
            </a:r>
            <a:br>
              <a:rPr lang="ru-RU" sz="1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Женщины вбежали в пещеру – она была пуста. Женщины встревожились. В это время они увидели двух (14) в сияющих светлых одеждах, стоявших возле (1). Женщины не верили своим глазам. </a:t>
            </a:r>
            <a:br>
              <a:rPr lang="ru-RU" sz="1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“Почему вы ищете Иисуса здесь? – спросили ангелы. – Он воскрес! Разве вы забыли, как Он говорил вам, что Ему надлежит умереть и воскреснуть в (10) день? Так и случилось. Идите и расскажите это ученикам”. </a:t>
            </a:r>
            <a:br>
              <a:rPr lang="ru-RU" sz="1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Женщины поспешили обратно по городским улицам. “(7) жив! Ангелы говорили с нами!” – повторяли они, задыхаясь от быстрой ходьбы. </a:t>
            </a:r>
            <a:br>
              <a:rPr lang="ru-RU" sz="1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Женщины прибежали к дому, где собирались их друзья, и начали стучать в (15). “Откройте, – звали они учеников. – Мы принесли вам радостную (11): Иисус (12)!”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295400" y="5638800"/>
            <a:ext cx="25730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Записываются ответы: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Кто больше всех ответит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получит приз пасхальное яйцо.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dissolve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43000" y="2743200"/>
            <a:ext cx="6934200" cy="3810000"/>
          </a:xfrm>
          <a:prstGeom prst="rect">
            <a:avLst/>
          </a:prstGeom>
          <a:solidFill>
            <a:srgbClr val="00206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685800" y="228600"/>
            <a:ext cx="8153400" cy="2286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62000" y="914400"/>
            <a:ext cx="784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Предлагаю вам следующее задание, нужно быть очень внимательным.</a:t>
            </a:r>
          </a:p>
          <a:p>
            <a:pPr algn="ctr"/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Вычеркните все буквы Ш,Л,А и У и прочитайте в лабиринте о том, что бывает после каждой пасхальной службы….</a:t>
            </a:r>
          </a:p>
          <a:p>
            <a:pPr algn="ctr"/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Мамы и папы тоже играли и лабиринт они в миг разгадали.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10000" y="533400"/>
            <a:ext cx="16072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ВОСПИТАТЕЛЬ :</a:t>
            </a:r>
            <a:endParaRPr lang="ru-RU" sz="1400" b="1" i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971800"/>
            <a:ext cx="6477000" cy="335280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dissolve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52400" y="304800"/>
            <a:ext cx="4419600" cy="59436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DSC041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457200"/>
            <a:ext cx="4114800" cy="2819400"/>
          </a:xfrm>
          <a:prstGeom prst="rect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2" name="TextBox 1"/>
          <p:cNvSpPr txBox="1"/>
          <p:nvPr/>
        </p:nvSpPr>
        <p:spPr>
          <a:xfrm>
            <a:off x="152400" y="914400"/>
            <a:ext cx="61722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Звон колокольный и яйца на блюдце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Радостью, душу согрели.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Что лучезарней, скажите мне люди, Пасхи в апреле.</a:t>
            </a:r>
          </a:p>
          <a:p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Один из символов Пасхи – крашенное яйцо.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Оно означает торжество новой жизни.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Яйца верующие дарят друг другу при пасхальном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целовании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приветствии : «Христос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Воскресе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!»</a:t>
            </a:r>
          </a:p>
          <a:p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Предлагается детям обменяться своими крашенными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друг с другом.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533400"/>
            <a:ext cx="1607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ВОСПИТАТЕЛЬ :</a:t>
            </a:r>
            <a:endParaRPr lang="ru-RU" sz="1400" b="1" i="1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3962400"/>
            <a:ext cx="252113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Надежды, веры и любви,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Прекрасных радостных чудес!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пусть сейчас тепло звучит: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«Христос воистину Воскрес!»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" y="3581400"/>
            <a:ext cx="16072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ВОСПИТАТЕЛЬ :</a:t>
            </a:r>
            <a:endParaRPr lang="ru-RU" sz="1400" b="1" i="1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5638800"/>
            <a:ext cx="2489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ЗА ВНИМАНИЕ !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DSC041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3429000"/>
            <a:ext cx="4114800" cy="30480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</p:cSld>
  <p:clrMapOvr>
    <a:masterClrMapping/>
  </p:clrMapOvr>
  <p:transition spd="med">
    <p:dissolve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храм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457200"/>
            <a:ext cx="8229600" cy="5943600"/>
          </a:xfrm>
          <a:prstGeom prst="rect">
            <a:avLst/>
          </a:prstGeom>
          <a:ln w="762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2" name="TextBox 1"/>
          <p:cNvSpPr txBox="1"/>
          <p:nvPr/>
        </p:nvSpPr>
        <p:spPr>
          <a:xfrm>
            <a:off x="2590800" y="457200"/>
            <a:ext cx="4166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С ПРАЗДНИКОМ СВЕТЛОЙ ПАСХИ !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dissolve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152400" y="228600"/>
            <a:ext cx="4267200" cy="48006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01-78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81000"/>
            <a:ext cx="4090416" cy="556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1447800"/>
            <a:ext cx="1779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Список литературы :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905000"/>
            <a:ext cx="4038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Агафонов Н., 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прот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Доброта духовная: Сказки-притчи. - М.: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Сибир.благозвонница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2010.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Евангелие для самых маленьких / по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Горбовой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С.Н. - Минск: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Харвест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2005.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Какой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нас сегодня праздник, мама? / Сост.: О.Касаткина. - М.: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Православ.мир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2006.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1400" i="1" dirty="0" smtClean="0"/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Пасхальные открытки.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953000" y="381000"/>
            <a:ext cx="3886200" cy="5943600"/>
          </a:xfrm>
          <a:prstGeom prst="round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6553200" y="762000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ЦЕЛИ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6800" y="1600200"/>
            <a:ext cx="407160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Развивать духовно –нравственный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потенциал воспитанников;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Создавать мотивацию праздника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через предварительную работу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по знакомству с историей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праздника, его традициями,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понятиями, обычаями,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играми;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Формировать доброжелательные отношения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между детьми;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Обогащать знания детей о праздники Пасхи;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4" name="Рисунок 3" descr="55545_krolik_pasxa_verba_yajca_svecha_soloma_4302x3264_(www.GdeFon.ru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066800"/>
            <a:ext cx="4648199" cy="4572000"/>
          </a:xfrm>
          <a:prstGeom prst="rect">
            <a:avLst/>
          </a:prstGeom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 spd="med">
    <p:dissolve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66800" y="304800"/>
            <a:ext cx="7239000" cy="2209800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267200" y="381000"/>
            <a:ext cx="1022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ЗАДАЧИ :</a:t>
            </a:r>
            <a:endParaRPr lang="ru-RU" sz="1400" b="1" i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685800"/>
            <a:ext cx="6219651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Воспитание нравственных качеств личности;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Создание благоприятных условий для формирования эстетических ценностей;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Пробуждение интереса детей к народной культуре;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Знакомство детей с обрядами весеннего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цикла через стихи, песни, игры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8" name="Рисунок 7" descr="cd9c00bbcff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2590800"/>
            <a:ext cx="8153400" cy="3810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</p:cSld>
  <p:clrMapOvr>
    <a:masterClrMapping/>
  </p:clrMapOvr>
  <p:transition spd="med">
    <p:dissolve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4114800" y="381000"/>
            <a:ext cx="4724400" cy="6019800"/>
          </a:xfrm>
          <a:prstGeom prst="ellipse">
            <a:avLst/>
          </a:prstGeom>
          <a:solidFill>
            <a:schemeClr val="tx2">
              <a:lumMod val="75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791200" y="914400"/>
            <a:ext cx="1281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МАТЕРИАЛ :</a:t>
            </a:r>
            <a:endParaRPr lang="ru-RU" sz="1400" b="1" i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0600" y="1981200"/>
            <a:ext cx="329218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Расписные яйца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Аудиозаписи детских песен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Детская Библия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Фонограмма колокольного перезвона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Иллюстрации пасхальных атрибутов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9" name="Рисунок 8" descr="0_1f57f_75040dc_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457200"/>
            <a:ext cx="3733800" cy="5791200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</p:cSld>
  <p:clrMapOvr>
    <a:masterClrMapping/>
  </p:clrMapOvr>
  <p:transition spd="med">
    <p:dissolve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4572000" y="152400"/>
            <a:ext cx="4419600" cy="65532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2400" y="152400"/>
            <a:ext cx="4419600" cy="65532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533400"/>
            <a:ext cx="4495800" cy="5638800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ContrastingRigh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143000" y="685800"/>
            <a:ext cx="2832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ПРЕДВАРИТЕЛЬНАЯ РАБОТА :</a:t>
            </a:r>
            <a:endParaRPr lang="ru-RU" sz="1400" b="1" i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1524000"/>
            <a:ext cx="33528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Просмотр анимационного фильма о Иисусе Христе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Чтение Библии о воскресении  Иисуса Христа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Роспись яиц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/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Сканворды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для родителей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Рассматривание иллюстрации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изображений церквей и храмов России	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Прослушивание песен о Пасхе</a:t>
            </a:r>
          </a:p>
          <a:p>
            <a:r>
              <a:rPr lang="ru-RU" dirty="0" smtClean="0"/>
              <a:t> 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1209252066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609600"/>
            <a:ext cx="4191000" cy="5257800"/>
          </a:xfrm>
          <a:prstGeom prst="rect">
            <a:avLst/>
          </a:prstGeom>
          <a:ln w="57150">
            <a:solidFill>
              <a:srgbClr val="002060"/>
            </a:solidFill>
          </a:ln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  <p:transition spd="med">
    <p:dissolve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4876800"/>
            <a:ext cx="2192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СЛОВАРНАЯ РАБОТА :</a:t>
            </a:r>
            <a:endParaRPr lang="ru-RU" sz="1400" b="1" i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724400"/>
            <a:ext cx="8229600" cy="172354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ru-RU" b="1" dirty="0" smtClean="0"/>
              <a:t> </a:t>
            </a:r>
            <a:endParaRPr lang="ru-RU" dirty="0" smtClean="0"/>
          </a:p>
          <a:p>
            <a:pPr lvl="0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«Красная горка» - в старину называли место в селе или за селом, где праздновалась Пасхальное Воскресенье, а с ним и праздник весны.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Крашенна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- яйца, окрашенные в один цвет.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Писанка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- яйца, расписанные орнаментом, сочетающим растительные и геометрические элементы.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  <p:pic>
        <p:nvPicPr>
          <p:cNvPr id="4" name="Рисунок 3" descr="1304407764_nikolaj-pimonenko.-pasxalnaya-zautrenya-v-malorossii.-18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04800"/>
            <a:ext cx="8458200" cy="419100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3124200" y="4800600"/>
            <a:ext cx="2110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СЛОВАРНАЯ РАБОТА :</a:t>
            </a:r>
            <a:endParaRPr lang="ru-RU" sz="1400" b="1" i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609600" y="3886200"/>
            <a:ext cx="3352800" cy="266700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72000" y="457200"/>
            <a:ext cx="4343400" cy="3124200"/>
          </a:xfrm>
          <a:prstGeom prst="roundRect">
            <a:avLst/>
          </a:prstGeom>
          <a:solidFill>
            <a:srgbClr val="0070C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DSC041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3810000"/>
            <a:ext cx="3962400" cy="2438400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38100">
            <a:bevelT/>
          </a:sp3d>
        </p:spPr>
      </p:pic>
      <p:sp>
        <p:nvSpPr>
          <p:cNvPr id="2" name="TextBox 1"/>
          <p:cNvSpPr txBox="1"/>
          <p:nvPr/>
        </p:nvSpPr>
        <p:spPr>
          <a:xfrm>
            <a:off x="5791200" y="228600"/>
            <a:ext cx="1540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ХОД ЗАНЯТИЯ :</a:t>
            </a:r>
            <a:endParaRPr lang="ru-RU" sz="14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609600"/>
            <a:ext cx="4191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ВЕДУЩАЯ :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Опять пришла к нам желанная и долгожданная весна: вся природа, весь мир Божий пробуждается ото сна. Солнышко растопило белые одежды зимы, зажурчали ручейки. Бледные луга и поля уже покрываются свежей травкой, и скоро куда не взгляни -  увидишь первые душистые цветы. Березовые рощи зазеленеют, за ними и дремучие леса оденутся в свой чудесный весенний наряд. А в лесу хор птиц, вернувшихся в родные края, запоет свои звонные песни, прославляя Бога – Творца.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638800" y="3200400"/>
            <a:ext cx="1976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Дети читают стихи:</a:t>
            </a:r>
            <a:endParaRPr lang="ru-RU" sz="1400" b="1" i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886200"/>
            <a:ext cx="239993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ПЕРВЫЙ РЕБЁНОК :</a:t>
            </a:r>
          </a:p>
          <a:p>
            <a:endParaRPr lang="ru-RU" sz="1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Светлая Пасха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Приходит к нам снова…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Радости, мира вам,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Счастья большого!</a:t>
            </a:r>
          </a:p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4365010"/>
            <a:ext cx="274998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endParaRPr lang="ru-RU" dirty="0" smtClean="0"/>
          </a:p>
          <a:p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ВТОРОЙ РЕБЁНОК :</a:t>
            </a:r>
          </a:p>
          <a:p>
            <a:endParaRPr lang="ru-RU" sz="1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Тебя с великим днём пасхальным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Я поздравляю от души!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Желаю дней печальных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Побольше счастья и души!</a:t>
            </a:r>
          </a:p>
          <a:p>
            <a:endParaRPr lang="ru-RU" dirty="0"/>
          </a:p>
        </p:txBody>
      </p:sp>
      <p:pic>
        <p:nvPicPr>
          <p:cNvPr id="12" name="Рисунок 11" descr="DSC041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381000"/>
            <a:ext cx="3962400" cy="34290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</p:cSld>
  <p:clrMapOvr>
    <a:masterClrMapping/>
  </p:clrMapOvr>
  <p:transition spd="med">
    <p:dissolve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етка верб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04800"/>
            <a:ext cx="8382000" cy="6172200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2" name="TextBox 1"/>
          <p:cNvSpPr txBox="1"/>
          <p:nvPr/>
        </p:nvSpPr>
        <p:spPr>
          <a:xfrm>
            <a:off x="4876800" y="533400"/>
            <a:ext cx="2590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ТРЕТИЙ РЕБЁНОК :</a:t>
            </a:r>
          </a:p>
          <a:p>
            <a:endParaRPr lang="ru-RU" sz="1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Скатерть белая, свеча,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Аромат от кулича,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Льётся в рюмочки кагор,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Пить немного – уговор!</a:t>
            </a:r>
          </a:p>
          <a:p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Разноцветие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яиц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улыбки светлых лиц!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876800" y="2743200"/>
            <a:ext cx="4040337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нас в России приход весны особенно дорого.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Весной мы с вами отмечаем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великий церковный праздник – </a:t>
            </a:r>
          </a:p>
          <a:p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Светлое Христово Воскресенье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Пасху Господню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.. А за семь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дней до Пасхи мы праздновали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Вербное воскресенье, день в который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Господь Иисус Христос вошел в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Иерусалим вместе со своими учениками.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Его торжественно встречали с пальмовыми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ветвями в руках как царя и чудотворца.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 Иисус Христос  знал, что в Иерусалиме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 пострадает за людей; умрет на кресте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воскреснет…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нас не растут</a:t>
            </a:r>
            <a:r>
              <a:rPr lang="en-U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пальмы,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поэтому мы приходим в Храм с ветками вербы.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76800" y="2286000"/>
            <a:ext cx="16072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ВОСПИТАТЕЛЬ :</a:t>
            </a:r>
            <a:endParaRPr lang="ru-RU" b="1" i="1" dirty="0"/>
          </a:p>
        </p:txBody>
      </p:sp>
    </p:spTree>
  </p:cSld>
  <p:clrMapOvr>
    <a:masterClrMapping/>
  </p:clrMapOvr>
  <p:transition spd="med">
    <p:dissolve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4572000" y="4343400"/>
            <a:ext cx="4038600" cy="2286000"/>
          </a:xfrm>
          <a:prstGeom prst="ellipse">
            <a:avLst/>
          </a:prstGeom>
          <a:solidFill>
            <a:srgbClr val="C0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28600" y="228600"/>
            <a:ext cx="3886200" cy="35052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DSC026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304800"/>
            <a:ext cx="4267200" cy="3962400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extBox 1"/>
          <p:cNvSpPr txBox="1"/>
          <p:nvPr/>
        </p:nvSpPr>
        <p:spPr>
          <a:xfrm>
            <a:off x="304800" y="533400"/>
            <a:ext cx="391113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Руси, как снег растает, и в природе тишина.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Первой верба оживает, безыскусна и четна,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Перед Пасхой, в воскресенье,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церковь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вербочкой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идут,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После водоосвященья окропить её несут.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хвалебным песнопеньем, со святынею в руках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Молят о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благословеньи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покаянием в сердцах.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304800"/>
            <a:ext cx="11432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РЕБЁНОК :</a:t>
            </a:r>
            <a:endParaRPr lang="ru-RU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2514600"/>
            <a:ext cx="344337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Знаете ли вы, что такое Пасха?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Почему на Пасху красят яйца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пекут куличи?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Какие обряды связаны с этим праздником.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9600" y="2286000"/>
            <a:ext cx="16072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ВОСПИТАТЕЛЬ :</a:t>
            </a:r>
            <a:endParaRPr lang="ru-RU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447800" y="3352800"/>
            <a:ext cx="1507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Ответы детей :</a:t>
            </a:r>
            <a:endParaRPr lang="ru-RU" sz="1400" b="1" i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0" y="4953000"/>
            <a:ext cx="26579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«Дорого яйцо к Христову дню!»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говорит православный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русский народ.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15000" y="4419600"/>
            <a:ext cx="16072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ВОСПИТАТЕЛЬ :</a:t>
            </a:r>
            <a:endParaRPr lang="ru-RU" sz="1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пасхальный храм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3962400"/>
            <a:ext cx="3728720" cy="26670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</p:cSld>
  <p:clrMapOvr>
    <a:masterClrMapping/>
  </p:clrMapOvr>
  <p:transition spd="med">
    <p:dissolve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421</TotalTime>
  <Words>917</Words>
  <Application>Microsoft Office PowerPoint</Application>
  <PresentationFormat>Экран (4:3)</PresentationFormat>
  <Paragraphs>233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Бумажная</vt:lpstr>
      <vt:lpstr>муниципальное  бюджетное дошкольное  образовательное  учреждение детский сад  №  2  « Теремок » Балтийский муниципальный район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fghfghj</dc:title>
  <dc:creator>Андрей</dc:creator>
  <cp:lastModifiedBy>Андрей</cp:lastModifiedBy>
  <cp:revision>49</cp:revision>
  <dcterms:created xsi:type="dcterms:W3CDTF">2012-03-31T12:41:16Z</dcterms:created>
  <dcterms:modified xsi:type="dcterms:W3CDTF">2013-01-21T16:42:17Z</dcterms:modified>
</cp:coreProperties>
</file>