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82" r:id="rId4"/>
    <p:sldId id="257" r:id="rId5"/>
    <p:sldId id="258" r:id="rId6"/>
    <p:sldId id="260" r:id="rId7"/>
    <p:sldId id="281" r:id="rId8"/>
    <p:sldId id="261" r:id="rId9"/>
    <p:sldId id="263" r:id="rId10"/>
    <p:sldId id="270" r:id="rId11"/>
    <p:sldId id="264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80" r:id="rId20"/>
    <p:sldId id="279" r:id="rId21"/>
    <p:sldId id="278" r:id="rId22"/>
    <p:sldId id="277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DA71"/>
    <a:srgbClr val="55AB8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Тема: «Основные функции пуговиц. Обтягивание пуговиц тканью».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8112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Подготовила: Смирнова С. Д.</a:t>
            </a:r>
          </a:p>
          <a:p>
            <a:r>
              <a:rPr lang="ru-RU" dirty="0" smtClean="0"/>
              <a:t>учитель технологии </a:t>
            </a:r>
            <a:br>
              <a:rPr lang="ru-RU" dirty="0" smtClean="0"/>
            </a:br>
            <a:r>
              <a:rPr lang="ru-RU" dirty="0" smtClean="0"/>
              <a:t>МАОУ «СОШ №13»</a:t>
            </a:r>
          </a:p>
          <a:p>
            <a:r>
              <a:rPr lang="ru-RU" dirty="0" smtClean="0"/>
              <a:t>города Ржева  Тверской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DA71"/>
                </a:solidFill>
              </a:rPr>
              <a:t>Именные пуговицы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4-tub-ru.yandex.net/i?id=602878504-28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268760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CDA71"/>
                </a:solidFill>
              </a:rPr>
              <a:t>Пуговицы войны 1812 года</a:t>
            </a:r>
            <a:endParaRPr lang="ru-RU" dirty="0">
              <a:solidFill>
                <a:srgbClr val="5CDA71"/>
              </a:solidFill>
            </a:endParaRPr>
          </a:p>
        </p:txBody>
      </p:sp>
      <p:pic>
        <p:nvPicPr>
          <p:cNvPr id="4" name="Содержимое 3" descr="http://im8-tub-ru.yandex.net/i?id=370159075-18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464496" cy="410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im3-tub-ru.yandex.net/i?id=237676313-55-72&amp;n=2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3501008"/>
            <a:ext cx="4139952" cy="347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8024" y="2636913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Пуговица 33-го Линейного Французского полка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DA71"/>
                </a:solidFill>
              </a:rPr>
              <a:t>Пуговица «</a:t>
            </a:r>
            <a:r>
              <a:rPr lang="ru-RU" dirty="0" err="1" smtClean="0">
                <a:solidFill>
                  <a:srgbClr val="5CDA71"/>
                </a:solidFill>
              </a:rPr>
              <a:t>бомбер</a:t>
            </a:r>
            <a:r>
              <a:rPr lang="ru-RU" dirty="0" smtClean="0">
                <a:solidFill>
                  <a:srgbClr val="5CDA71"/>
                </a:solidFill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5-tub-ru.yandex.net/i?id=298598765-70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2132856"/>
            <a:ext cx="4176464" cy="368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DA71"/>
                </a:solidFill>
              </a:rPr>
              <a:t>Пуговицы на мундирах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027.radikal.ru/0911/47/bf504aac9f4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1124744"/>
            <a:ext cx="4253879" cy="51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rgbClr val="5CDA71"/>
                </a:solidFill>
              </a:rPr>
              <a:t>Какие функции могли </a:t>
            </a:r>
            <a:r>
              <a:rPr lang="ru-RU" dirty="0" smtClean="0">
                <a:solidFill>
                  <a:srgbClr val="5CDA71"/>
                </a:solidFill>
              </a:rPr>
              <a:t>нести </a:t>
            </a:r>
            <a:r>
              <a:rPr lang="ru-RU" dirty="0" smtClean="0">
                <a:solidFill>
                  <a:srgbClr val="5CDA71"/>
                </a:solidFill>
              </a:rPr>
              <a:t>данные пуговицы?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http://3.bp.blogspot.com/-z8BZjA27l7A/TfewYbjkZ7I/AAAAAAAAF2Q/eK0tEdQiTVw/s400/IMG_5349%25C2%25A6-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49758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348686816-32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9080"/>
            <a:ext cx="292645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DA71"/>
                </a:solidFill>
              </a:rPr>
              <a:t>Пуговица, обтянутая тканью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tp://www.ludmila.com.ua/images/mod_catalog_prod/1864/12810869210_autozoom_600x57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5" y="1340768"/>
            <a:ext cx="5463986" cy="496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5CDA71"/>
                </a:solidFill>
              </a:rPr>
              <a:t>Техника безопасности при работе с ручной иглой.</a:t>
            </a:r>
            <a:r>
              <a:rPr lang="ru-RU" dirty="0" smtClean="0">
                <a:solidFill>
                  <a:srgbClr val="5CDA71"/>
                </a:solidFill>
              </a:rPr>
              <a:t/>
            </a:r>
            <a:br>
              <a:rPr lang="ru-RU" dirty="0" smtClean="0">
                <a:solidFill>
                  <a:srgbClr val="5CDA71"/>
                </a:solidFill>
              </a:rPr>
            </a:br>
            <a:endParaRPr lang="ru-RU" dirty="0">
              <a:solidFill>
                <a:srgbClr val="5CDA7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</a:rPr>
              <a:t>Хранить иглу в специальном месте ( в специальной коробочке, подушечке – игольнице).</a:t>
            </a:r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До начала работы посчитать количество иголок и булавок в игольнице.</a:t>
            </a:r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Надевать наперсток на средний палец правой руки, чтобы не уколоть его.</a:t>
            </a:r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Вкалывать иглы и булавки только в игольницу.</a:t>
            </a:r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Не брать иглы в рот и не вкалывать в одежду.</a:t>
            </a:r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По окончании работы пересчитать количество иголок и булавок в игольнице. Их должно быть столько, сколько в начале работы.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5CDA71"/>
                </a:solidFill>
              </a:rPr>
              <a:t>Техника безопасности при работе с ножницами.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Хранить ножницы в определенном месте.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Передавать ножницы только с сомкнутыми лезвиями и кольцами вперед.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Не оставлять ножницы раскрытыми.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5CDA71"/>
                </a:solidFill>
              </a:rPr>
              <a:t>Техника безопасности при работе  с электроутюгом.</a:t>
            </a:r>
            <a:r>
              <a:rPr lang="ru-RU" dirty="0" smtClean="0">
                <a:solidFill>
                  <a:srgbClr val="5CDA71"/>
                </a:solidFill>
              </a:rPr>
              <a:t/>
            </a:r>
            <a:br>
              <a:rPr lang="ru-RU" dirty="0" smtClean="0">
                <a:solidFill>
                  <a:srgbClr val="5CDA71"/>
                </a:solidFill>
              </a:rPr>
            </a:br>
            <a:endParaRPr lang="ru-RU" dirty="0">
              <a:solidFill>
                <a:srgbClr val="5CDA7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До начала работы проверить целостность шнура и чистоту подошвы утюга.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Выполнять влажно  тепловую обработку стоя на резиновом коврике.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Включать и выключать утюг сухими руками, берясь за корпус вилки, а не за шнур.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Ставить утюг на специальную подставку.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Следить за тем, чтобы шнур не касался утюга  и чтобы утюг не перегревался.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Технология обтягивания пуговицы тканью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1. </a:t>
            </a:r>
            <a:r>
              <a:rPr lang="ru-RU" sz="3100" dirty="0" smtClean="0">
                <a:solidFill>
                  <a:srgbClr val="FFFF00"/>
                </a:solidFill>
              </a:rPr>
              <a:t>Выберите простую гладкую пуговицу без стойки.</a:t>
            </a:r>
            <a:endParaRPr lang="ru-RU" sz="31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2708920"/>
            <a:ext cx="5668944" cy="364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DA71"/>
                </a:solidFill>
              </a:rPr>
              <a:t>Какую роль могут играть эти пуговицы?</a:t>
            </a:r>
            <a:endParaRPr lang="ru-RU" dirty="0">
              <a:solidFill>
                <a:srgbClr val="5CDA71"/>
              </a:solidFill>
            </a:endParaRPr>
          </a:p>
        </p:txBody>
      </p:sp>
      <p:pic>
        <p:nvPicPr>
          <p:cNvPr id="4" name="Рисунок 3" descr="http://na-talis.ucoz.net/_si/0/892444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1287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2. Выкроите с помощью шаблона кружок из ткани немного большего диаметра, чем пуговица.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2852936"/>
            <a:ext cx="6166560" cy="33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3. Проложите по краю выкроенной детали мелкие ручные стежки.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Нитку не обрезайте.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3501008"/>
            <a:ext cx="6213765" cy="288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4. Положите на изнаночную сторону кружка из ткани пуговицу и затяните нитку, туго обтянув края пуговицы. Края соедините стяжками крест – накрест, нитку тщательно закрепите.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3573016"/>
            <a:ext cx="5688632" cy="299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Источники информации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http://images.yandex.ru/?lr=10820</a:t>
            </a:r>
          </a:p>
          <a:p>
            <a:r>
              <a:rPr lang="ru-RU" u="sng" dirty="0" smtClean="0">
                <a:solidFill>
                  <a:srgbClr val="FFFF00"/>
                </a:solidFill>
              </a:rPr>
              <a:t>http://anastgal.livejournal.com/661281.html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u="sng" dirty="0" smtClean="0">
                <a:solidFill>
                  <a:srgbClr val="FFFF00"/>
                </a:solidFill>
              </a:rPr>
              <a:t>http://ay.by/lot/pugovica-bomber-vojna-1812-goda-508258733.html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http://images.yandex.ru/?</a:t>
            </a:r>
            <a:r>
              <a:rPr lang="ru-RU" dirty="0" smtClean="0">
                <a:solidFill>
                  <a:srgbClr val="FFFF00"/>
                </a:solidFill>
              </a:rPr>
              <a:t>lr=10820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Научно – методический журнал «ШКОЛА И ПРОИЗВОДСТВО» № 5, 2009 год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Пуговица – это застежка на одежде, предназначенная для соединения ее частей</a:t>
            </a:r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  <p:pic>
        <p:nvPicPr>
          <p:cNvPr id="4" name="Рисунок 3" descr="http://www.shtuki.pro/img/product/thumbnail/p178eev82r29s1o1efb2pq2t5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6"/>
            <a:ext cx="43204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DA71"/>
                </a:solidFill>
              </a:rPr>
              <a:t>Утилитарная функция пуговиц </a:t>
            </a:r>
            <a:br>
              <a:rPr lang="ru-RU" dirty="0" smtClean="0">
                <a:solidFill>
                  <a:srgbClr val="5CDA71"/>
                </a:solidFill>
              </a:rPr>
            </a:br>
            <a:r>
              <a:rPr lang="ru-RU" dirty="0" smtClean="0">
                <a:solidFill>
                  <a:srgbClr val="5CDA71"/>
                </a:solidFill>
              </a:rPr>
              <a:t>Пуговица- застежка</a:t>
            </a:r>
            <a:endParaRPr lang="ru-RU" dirty="0">
              <a:solidFill>
                <a:srgbClr val="5CDA71"/>
              </a:solidFill>
            </a:endParaRPr>
          </a:p>
        </p:txBody>
      </p:sp>
      <p:pic>
        <p:nvPicPr>
          <p:cNvPr id="8" name="Содержимое 3" descr="http://s39.radikal.ru/i085/0911/76/e7800326368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556792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DA71"/>
                </a:solidFill>
              </a:rPr>
              <a:t>Декоративно-эстетическая функция пуговиц</a:t>
            </a:r>
            <a:br>
              <a:rPr lang="ru-RU" dirty="0" smtClean="0">
                <a:solidFill>
                  <a:srgbClr val="5CDA71"/>
                </a:solidFill>
              </a:rPr>
            </a:br>
            <a:r>
              <a:rPr lang="ru-RU" dirty="0" smtClean="0">
                <a:solidFill>
                  <a:srgbClr val="5CDA71"/>
                </a:solidFill>
              </a:rPr>
              <a:t>Пуговица - украшение</a:t>
            </a:r>
            <a:endParaRPr lang="ru-RU" dirty="0">
              <a:solidFill>
                <a:srgbClr val="5CDA71"/>
              </a:solidFill>
            </a:endParaRPr>
          </a:p>
        </p:txBody>
      </p:sp>
      <p:pic>
        <p:nvPicPr>
          <p:cNvPr id="4" name="Содержимое 3" descr="http://hearth.narod.ru/home/00030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844824"/>
            <a:ext cx="38164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http://im4-tub-ru.yandex.net/i?id=102916792-51-72&amp;n=2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3928" y="2492896"/>
            <a:ext cx="51125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DA71"/>
                </a:solidFill>
              </a:rPr>
              <a:t>Магическая функция пуговиц</a:t>
            </a:r>
            <a:br>
              <a:rPr lang="ru-RU" dirty="0" smtClean="0">
                <a:solidFill>
                  <a:srgbClr val="5CDA71"/>
                </a:solidFill>
              </a:rPr>
            </a:br>
            <a:r>
              <a:rPr lang="ru-RU" dirty="0" smtClean="0">
                <a:solidFill>
                  <a:srgbClr val="5CDA71"/>
                </a:solidFill>
              </a:rPr>
              <a:t>Пуговица - оберег</a:t>
            </a:r>
            <a:endParaRPr lang="ru-RU" dirty="0">
              <a:solidFill>
                <a:srgbClr val="5CDA71"/>
              </a:solidFill>
            </a:endParaRPr>
          </a:p>
        </p:txBody>
      </p:sp>
      <p:pic>
        <p:nvPicPr>
          <p:cNvPr id="4" name="Содержимое 3" descr="http://dreamworlds.ru/uploads/posts/2011-09/1315147532_16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6064" y="1600200"/>
            <a:ext cx="623187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Оберег  – предмет, оберегающий, охраняющий от порчи, дурного глаза</a:t>
            </a:r>
            <a:r>
              <a:rPr lang="ru-RU" sz="3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 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http://im0-tub-ru.yandex.net/i?id=350324013-16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992888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DA71"/>
                </a:solidFill>
              </a:rPr>
              <a:t/>
            </a:r>
            <a:br>
              <a:rPr lang="ru-RU" dirty="0" smtClean="0">
                <a:solidFill>
                  <a:srgbClr val="5CDA71"/>
                </a:solidFill>
              </a:rPr>
            </a:br>
            <a:r>
              <a:rPr lang="ru-RU" dirty="0" smtClean="0">
                <a:solidFill>
                  <a:srgbClr val="5CDA71"/>
                </a:solidFill>
              </a:rPr>
              <a:t/>
            </a:r>
            <a:br>
              <a:rPr lang="ru-RU" dirty="0" smtClean="0">
                <a:solidFill>
                  <a:srgbClr val="5CDA71"/>
                </a:solidFill>
              </a:rPr>
            </a:br>
            <a:r>
              <a:rPr lang="ru-RU" dirty="0" smtClean="0">
                <a:solidFill>
                  <a:srgbClr val="5CDA71"/>
                </a:solidFill>
              </a:rPr>
              <a:t/>
            </a:r>
            <a:br>
              <a:rPr lang="ru-RU" dirty="0" smtClean="0">
                <a:solidFill>
                  <a:srgbClr val="5CDA71"/>
                </a:solidFill>
              </a:rPr>
            </a:br>
            <a:r>
              <a:rPr lang="ru-RU" dirty="0" smtClean="0">
                <a:solidFill>
                  <a:srgbClr val="5CDA71"/>
                </a:solidFill>
              </a:rPr>
              <a:t>Информативная функция</a:t>
            </a:r>
            <a:br>
              <a:rPr lang="ru-RU" dirty="0" smtClean="0">
                <a:solidFill>
                  <a:srgbClr val="5CDA71"/>
                </a:solidFill>
              </a:rPr>
            </a:br>
            <a:r>
              <a:rPr lang="ru-RU" sz="4000" dirty="0" smtClean="0">
                <a:solidFill>
                  <a:srgbClr val="5CDA71"/>
                </a:solidFill>
              </a:rPr>
              <a:t>Пуговица – опознавательный знак</a:t>
            </a:r>
            <a:br>
              <a:rPr lang="ru-RU" sz="4000" dirty="0" smtClean="0">
                <a:solidFill>
                  <a:srgbClr val="5CDA71"/>
                </a:solidFill>
              </a:rPr>
            </a:br>
            <a:endParaRPr lang="ru-RU" sz="4000" dirty="0">
              <a:solidFill>
                <a:srgbClr val="5CDA71"/>
              </a:solidFill>
            </a:endParaRPr>
          </a:p>
        </p:txBody>
      </p:sp>
      <p:pic>
        <p:nvPicPr>
          <p:cNvPr id="4" name="Содержимое 3" descr="http://ivansuharev.com/images/stories/-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7089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4008" y="184482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Пуговица, используемая в рабочей одежде моряков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3" descr="http://forums-su.com/download/file.php?id=775576&amp;t=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3717032"/>
            <a:ext cx="4644008" cy="32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4008" y="2780928"/>
            <a:ext cx="4002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Пуговица, используемая в  одежде  работников леса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CDA71"/>
                </a:solidFill>
              </a:rPr>
              <a:t>Царская пуговица</a:t>
            </a:r>
            <a:endParaRPr lang="ru-RU" dirty="0">
              <a:solidFill>
                <a:srgbClr val="5CDA71"/>
              </a:solidFill>
            </a:endParaRPr>
          </a:p>
        </p:txBody>
      </p:sp>
      <p:pic>
        <p:nvPicPr>
          <p:cNvPr id="4" name="Содержимое 3" descr="http://www.antik-war.lv/files/503_1165420597.jpg_13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9976" y="1600200"/>
            <a:ext cx="548404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371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Тема: «Основные функции пуговиц. Обтягивание пуговиц тканью». </vt:lpstr>
      <vt:lpstr>Какую роль могут играть эти пуговицы?</vt:lpstr>
      <vt:lpstr>Слайд 3</vt:lpstr>
      <vt:lpstr>Утилитарная функция пуговиц  Пуговица- застежка</vt:lpstr>
      <vt:lpstr>Декоративно-эстетическая функция пуговиц Пуговица - украшение</vt:lpstr>
      <vt:lpstr>Магическая функция пуговиц Пуговица - оберег</vt:lpstr>
      <vt:lpstr>Слайд 7</vt:lpstr>
      <vt:lpstr>   Информативная функция Пуговица – опознавательный знак </vt:lpstr>
      <vt:lpstr>Царская пуговица</vt:lpstr>
      <vt:lpstr>Именные пуговицы </vt:lpstr>
      <vt:lpstr>Пуговицы войны 1812 года</vt:lpstr>
      <vt:lpstr>Пуговица «бомбер»  </vt:lpstr>
      <vt:lpstr>Пуговицы на мундирах </vt:lpstr>
      <vt:lpstr>  Какие функции могли нести данные пуговицы? </vt:lpstr>
      <vt:lpstr>Пуговица, обтянутая тканью </vt:lpstr>
      <vt:lpstr> Техника безопасности при работе с ручной иглой. </vt:lpstr>
      <vt:lpstr>Техника безопасности при работе с ножницами. </vt:lpstr>
      <vt:lpstr>Техника безопасности при работе  с электроутюгом. </vt:lpstr>
      <vt:lpstr> Технология обтягивания пуговицы тканью 1. Выберите простую гладкую пуговицу без стойки.</vt:lpstr>
      <vt:lpstr>2. Выкроите с помощью шаблона кружок из ткани немного большего диаметра, чем пуговица.</vt:lpstr>
      <vt:lpstr>3. Проложите по краю выкроенной детали мелкие ручные стежки.  Нитку не обрезайте. </vt:lpstr>
      <vt:lpstr>4. Положите на изнаночную сторону кружка из ткани пуговицу и затяните нитку, туго обтянув края пуговицы. Края соедините стяжками крест – накрест, нитку тщательно закрепите.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«Основные функции пуговиц. Обтягивание пуговиц тканью». </dc:title>
  <cp:lastModifiedBy>Admin</cp:lastModifiedBy>
  <cp:revision>30</cp:revision>
  <dcterms:modified xsi:type="dcterms:W3CDTF">2013-01-20T12:21:09Z</dcterms:modified>
</cp:coreProperties>
</file>