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56" r:id="rId4"/>
    <p:sldId id="262" r:id="rId5"/>
    <p:sldId id="257" r:id="rId6"/>
    <p:sldId id="263" r:id="rId7"/>
    <p:sldId id="261" r:id="rId8"/>
    <p:sldId id="258" r:id="rId9"/>
    <p:sldId id="268" r:id="rId10"/>
    <p:sldId id="269" r:id="rId11"/>
    <p:sldId id="265" r:id="rId12"/>
    <p:sldId id="259" r:id="rId13"/>
    <p:sldId id="267" r:id="rId14"/>
    <p:sldId id="273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3C7E-E9C0-4AD5-9C5C-50D900D37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5C51-45D1-4357-9228-BA05E3249F7C}" type="datetimeFigureOut">
              <a:rPr lang="ru-RU" smtClean="0"/>
              <a:pPr/>
              <a:t>10.01.2002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95AE8-B4AF-4B8F-A93F-BB203AB43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ертикальный свиток 10"/>
          <p:cNvSpPr/>
          <p:nvPr/>
        </p:nvSpPr>
        <p:spPr>
          <a:xfrm>
            <a:off x="1691680" y="3140968"/>
            <a:ext cx="6192688" cy="18722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казённое образовательное учреждение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Горковская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специальная (коррекционная) общеобразовательная школа – интернат для обучающихся, воспитанников с ограниченными возможностями здоровья»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39552" y="2332037"/>
            <a:ext cx="8208912" cy="433732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>
              <a:ln>
                <a:solidFill>
                  <a:srgbClr val="00B050"/>
                </a:solidFill>
              </a:ln>
            </a:endParaRPr>
          </a:p>
          <a:p>
            <a:pPr>
              <a:buNone/>
            </a:pPr>
            <a:endParaRPr lang="ru-RU" dirty="0">
              <a:ln>
                <a:solidFill>
                  <a:srgbClr val="00B050"/>
                </a:solidFill>
              </a:ln>
            </a:endParaRPr>
          </a:p>
          <a:p>
            <a:pPr algn="r">
              <a:buNone/>
            </a:pPr>
            <a:r>
              <a:rPr lang="ru-RU" sz="2000" dirty="0" smtClean="0">
                <a:ln>
                  <a:solidFill>
                    <a:srgbClr val="00B050"/>
                  </a:solidFill>
                </a:ln>
              </a:rPr>
              <a:t>Подготовила и провела Н.К. Русских</a:t>
            </a:r>
            <a:endParaRPr lang="ru-RU" sz="2000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628800"/>
            <a:ext cx="6480720" cy="9361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мужества для учащихся 4 класса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3645024"/>
            <a:ext cx="6413935" cy="923330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Отчизны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славные сыны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4896544" cy="92211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Одежда богатырей</a:t>
            </a:r>
            <a:endParaRPr lang="ru-RU" sz="3200" dirty="0"/>
          </a:p>
        </p:txBody>
      </p:sp>
      <p:pic>
        <p:nvPicPr>
          <p:cNvPr id="2050" name="Picture 2" descr="C:\Users\Наталья\Pictures\рус блгатыри\Оружие богатырей\1288542692_ssrrr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2127684" cy="2836912"/>
          </a:xfrm>
          <a:prstGeom prst="rect">
            <a:avLst/>
          </a:prstGeom>
          <a:noFill/>
        </p:spPr>
      </p:pic>
      <p:pic>
        <p:nvPicPr>
          <p:cNvPr id="2051" name="Picture 3" descr="C:\Users\Наталья\Pictures\рус блгатыри\Оружие богатырей\40725_12060775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2017713" cy="1347787"/>
          </a:xfrm>
          <a:prstGeom prst="rect">
            <a:avLst/>
          </a:prstGeom>
          <a:noFill/>
        </p:spPr>
      </p:pic>
      <p:pic>
        <p:nvPicPr>
          <p:cNvPr id="2052" name="Picture 4" descr="C:\Users\Наталья\Pictures\рус блгатыри\Оружие богатырей\image1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1375" y="1833563"/>
            <a:ext cx="2381250" cy="3190875"/>
          </a:xfrm>
          <a:prstGeom prst="rect">
            <a:avLst/>
          </a:prstGeom>
          <a:noFill/>
        </p:spPr>
      </p:pic>
      <p:pic>
        <p:nvPicPr>
          <p:cNvPr id="2053" name="Picture 5" descr="C:\Users\Наталья\Pictures\рус блгатыри\4333.jpg"/>
          <p:cNvPicPr>
            <a:picLocks noChangeAspect="1" noChangeArrowheads="1"/>
          </p:cNvPicPr>
          <p:nvPr/>
        </p:nvPicPr>
        <p:blipFill>
          <a:blip r:embed="rId6" cstate="print"/>
          <a:srcRect l="32990" r="38660" b="51208"/>
          <a:stretch>
            <a:fillRect/>
          </a:stretch>
        </p:blipFill>
        <p:spPr bwMode="auto">
          <a:xfrm>
            <a:off x="6444208" y="1700808"/>
            <a:ext cx="2160240" cy="2909317"/>
          </a:xfrm>
          <a:prstGeom prst="rect">
            <a:avLst/>
          </a:prstGeom>
          <a:noFill/>
        </p:spPr>
      </p:pic>
      <p:pic>
        <p:nvPicPr>
          <p:cNvPr id="8" name="Picture 2" descr="C:\Documents and Settings\All Users\Документы\Мои рисунки\donskoj.bmp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5004048" y="4365104"/>
            <a:ext cx="2101035" cy="2343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Наталья\Pictures\рус блгатыри\80265362_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67997" b="56328"/>
          <a:stretch>
            <a:fillRect/>
          </a:stretch>
        </p:blipFill>
        <p:spPr bwMode="auto">
          <a:xfrm>
            <a:off x="179512" y="3573016"/>
            <a:ext cx="3240360" cy="309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Наталья\Pictures\рус блгатыри\80265362_017.jpg"/>
          <p:cNvPicPr>
            <a:picLocks noChangeAspect="1" noChangeArrowheads="1"/>
          </p:cNvPicPr>
          <p:nvPr/>
        </p:nvPicPr>
        <p:blipFill>
          <a:blip r:embed="rId3" cstate="print"/>
          <a:srcRect l="59434" r="13208" b="59540"/>
          <a:stretch>
            <a:fillRect/>
          </a:stretch>
        </p:blipFill>
        <p:spPr bwMode="auto">
          <a:xfrm>
            <a:off x="5868144" y="3645024"/>
            <a:ext cx="2935526" cy="3036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Наталья\Pictures\рус блгатыри\x_11135c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5" y="116632"/>
            <a:ext cx="4973397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467544" y="404664"/>
            <a:ext cx="8229600" cy="5760640"/>
          </a:xfr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>
                <a:solidFill>
                  <a:srgbClr val="FF0000"/>
                </a:solidFill>
              </a:rPr>
              <a:t>« Моё богатство – сила богатырская, моё дело – </a:t>
            </a:r>
            <a:r>
              <a:rPr lang="ru-RU" sz="3600" b="1" i="1" dirty="0" smtClean="0">
                <a:solidFill>
                  <a:srgbClr val="FF0000"/>
                </a:solidFill>
              </a:rPr>
              <a:t>Руси  служить, от врагов оборонять»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Наталья\Pictures\рус блгатыри\x_11135c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348880"/>
            <a:ext cx="4248472" cy="3137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Пословицы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«Жить - Родине служить»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 «Кто дрожит, тот от врага бежит»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 «Родина – мать, умей за неё постоять»</a:t>
            </a:r>
          </a:p>
          <a:p>
            <a:pPr lvl="0"/>
            <a:r>
              <a:rPr lang="ru-RU" sz="4000" b="1" dirty="0" smtClean="0">
                <a:solidFill>
                  <a:srgbClr val="FF0000"/>
                </a:solidFill>
              </a:rPr>
              <a:t> «Для Родины своей  ни сил, ни жизни не жалей».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Pictures\рус блгатыри\0_48a8f_ba5ab9f7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6148256" cy="6233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696744" cy="9941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/>
              <a:t>Традициям отцов верны!</a:t>
            </a:r>
            <a:endParaRPr lang="ru-RU" sz="4000" b="1" dirty="0"/>
          </a:p>
        </p:txBody>
      </p:sp>
      <p:pic>
        <p:nvPicPr>
          <p:cNvPr id="3074" name="Picture 2" descr="C:\Users\Наталья\Pictures\рус блгатыри\1323177586_bcb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051032" cy="4525963"/>
          </a:xfrm>
          <a:prstGeom prst="rect">
            <a:avLst/>
          </a:prstGeom>
          <a:noFill/>
        </p:spPr>
      </p:pic>
      <p:pic>
        <p:nvPicPr>
          <p:cNvPr id="3075" name="Picture 3" descr="C:\Users\Наталья\Pictures\рус блгатыри\poster-194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00808"/>
            <a:ext cx="3238500" cy="431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Современные  богатыри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Наталья\Pictures\рус блгатыри\0_7ddd0_8c4f0adf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785" y="1600200"/>
            <a:ext cx="596643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10000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FF0000"/>
                </a:solidFill>
              </a:rPr>
              <a:t>   Всем спасибо за внимание!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Pictures\рус блгатыри\2d9e220e021e77211ac9afa539ea9a4f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665312"/>
            <a:ext cx="4826430" cy="61926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Pictures\рус блгатыри\medium_ec9b616910f8714175ec052fd17486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48872" cy="4752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990656" cy="1008111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6944816" cy="379397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Город Киев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Лента лицом вверх 4"/>
          <p:cNvSpPr/>
          <p:nvPr/>
        </p:nvSpPr>
        <p:spPr>
          <a:xfrm>
            <a:off x="755576" y="260648"/>
            <a:ext cx="7488832" cy="1440160"/>
          </a:xfrm>
          <a:prstGeom prst="ribbon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Историческое путешествие по реке времени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59632" y="188640"/>
            <a:ext cx="6192688" cy="13681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 anchor="b">
            <a:normAutofit lnSpcReduction="10000"/>
          </a:bodyPr>
          <a:lstStyle/>
          <a:p>
            <a:pPr algn="r"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algn="r" eaLnBrk="1" hangingPunct="1">
              <a:lnSpc>
                <a:spcPct val="90000"/>
              </a:lnSpc>
              <a:defRPr/>
            </a:pPr>
            <a:endParaRPr lang="ru-RU" sz="2800" dirty="0"/>
          </a:p>
          <a:p>
            <a:pPr algn="r"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algn="r" eaLnBrk="1" hangingPunct="1">
              <a:lnSpc>
                <a:spcPct val="90000"/>
              </a:lnSpc>
              <a:defRPr/>
            </a:pPr>
            <a:endParaRPr lang="ru-RU" sz="2800" dirty="0"/>
          </a:p>
          <a:p>
            <a:pPr algn="r"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algn="r" eaLnBrk="1" hangingPunct="1">
              <a:lnSpc>
                <a:spcPct val="90000"/>
              </a:lnSpc>
              <a:defRPr/>
            </a:pPr>
            <a:endParaRPr lang="ru-RU" sz="2800" dirty="0"/>
          </a:p>
          <a:p>
            <a:pPr algn="r"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Кочевники были</a:t>
            </a:r>
          </a:p>
          <a:p>
            <a:pPr algn="r"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 восточными</a:t>
            </a:r>
          </a:p>
          <a:p>
            <a:pPr algn="r" eaLnBrk="1" hangingPunct="1">
              <a:lnSpc>
                <a:spcPct val="90000"/>
              </a:lnSpc>
              <a:buNone/>
              <a:defRPr/>
            </a:pPr>
            <a:r>
              <a:rPr lang="ru-RU" sz="2800" dirty="0"/>
              <a:t>с</a:t>
            </a:r>
            <a:r>
              <a:rPr lang="ru-RU" sz="2800" dirty="0" smtClean="0"/>
              <a:t>оседями</a:t>
            </a:r>
          </a:p>
          <a:p>
            <a:pPr algn="r" eaLnBrk="1" hangingPunct="1">
              <a:lnSpc>
                <a:spcPct val="90000"/>
              </a:lnSpc>
              <a:buNone/>
              <a:defRPr/>
            </a:pPr>
            <a:r>
              <a:rPr lang="ru-RU" sz="2800" dirty="0" smtClean="0"/>
              <a:t>русских земель. </a:t>
            </a:r>
          </a:p>
        </p:txBody>
      </p:sp>
      <p:pic>
        <p:nvPicPr>
          <p:cNvPr id="5124" name="Picture 4" descr="карта"/>
          <p:cNvPicPr>
            <a:picLocks noChangeAspect="1" noChangeArrowheads="1"/>
          </p:cNvPicPr>
          <p:nvPr/>
        </p:nvPicPr>
        <p:blipFill>
          <a:blip r:embed="rId2" cstate="print"/>
          <a:srcRect l="5682" r="3775"/>
          <a:stretch>
            <a:fillRect/>
          </a:stretch>
        </p:blipFill>
        <p:spPr bwMode="auto">
          <a:xfrm>
            <a:off x="971601" y="1556792"/>
            <a:ext cx="39604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Киевская  Русь и её соседи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Они занимались разбоем и часто совершали набеги на русские земли. Жгли города и сёла, забирали хлеб, угоняли скот, а русских людей уводили в плен или убивали.</a:t>
            </a:r>
            <a:br>
              <a:rPr lang="ru-RU" sz="1800" b="1" dirty="0">
                <a:solidFill>
                  <a:srgbClr val="0070C0"/>
                </a:solidFill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Наталья\Pictures\рус блгатыри\b6ae9-0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841998" cy="4829327"/>
          </a:xfrm>
          <a:prstGeom prst="rect">
            <a:avLst/>
          </a:prstGeom>
          <a:noFill/>
        </p:spPr>
      </p:pic>
      <p:pic>
        <p:nvPicPr>
          <p:cNvPr id="2051" name="Picture 3" descr="C:\Users\Наталья\Pictures\рус блгатыри\64090978_6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41240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4" name="Picture 4" descr="воины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40425" y="188913"/>
            <a:ext cx="3024188" cy="6408737"/>
          </a:xfrm>
          <a:noFill/>
        </p:spPr>
      </p:pic>
      <p:pic>
        <p:nvPicPr>
          <p:cNvPr id="122887" name="Picture 7" descr="воины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88913"/>
            <a:ext cx="2447925" cy="6408737"/>
          </a:xfrm>
          <a:noFill/>
        </p:spPr>
      </p:pic>
      <p:pic>
        <p:nvPicPr>
          <p:cNvPr id="10244" name="Picture 13" descr="сканирование00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59113" y="2276475"/>
            <a:ext cx="2646362" cy="2376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Pictures\рус блгатыри\43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578397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C:\Users\Наталья\Pictures\рус блгатыри\1261311270_normal_rrsryorryor_rssrrrri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229552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Наталья\Pictures\рус блгатыри\d6534c9d87a335c08b8a2d3cdb7f9cb1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356992"/>
            <a:ext cx="4011255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539552" y="116632"/>
            <a:ext cx="8064896" cy="108012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Легенды и сказания о русских богатырях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Наталья\Pictures\рус блгатыри\80265362_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8090"/>
            <a:ext cx="7632848" cy="5339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4896544" cy="63408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/>
              <a:t>Оружие богатырское</a:t>
            </a:r>
            <a:endParaRPr lang="ru-RU" sz="2800" dirty="0"/>
          </a:p>
        </p:txBody>
      </p:sp>
      <p:pic>
        <p:nvPicPr>
          <p:cNvPr id="1026" name="Picture 2" descr="C:\Users\Наталья\Pictures\рус блгатыри\Оружие богатырей\189266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464950" y="1719628"/>
            <a:ext cx="3642144" cy="2452377"/>
          </a:xfrm>
          <a:prstGeom prst="rect">
            <a:avLst/>
          </a:prstGeom>
          <a:noFill/>
        </p:spPr>
      </p:pic>
      <p:pic>
        <p:nvPicPr>
          <p:cNvPr id="1028" name="Picture 4" descr="C:\Users\Наталья\Pictures\рус блгатыри\Оружие богатырей\3gybi4uoxqlpy2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836" y="5085184"/>
            <a:ext cx="4820224" cy="1582291"/>
          </a:xfrm>
          <a:prstGeom prst="rect">
            <a:avLst/>
          </a:prstGeom>
          <a:noFill/>
        </p:spPr>
      </p:pic>
      <p:pic>
        <p:nvPicPr>
          <p:cNvPr id="1029" name="Picture 5" descr="C:\Users\Наталья\Pictures\рус блгатыри\Оружие богатырей\drevnerusskiy_sch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581128"/>
            <a:ext cx="1440159" cy="2160240"/>
          </a:xfrm>
          <a:prstGeom prst="rect">
            <a:avLst/>
          </a:prstGeom>
          <a:noFill/>
        </p:spPr>
      </p:pic>
      <p:pic>
        <p:nvPicPr>
          <p:cNvPr id="1030" name="Picture 6" descr="C:\Users\Наталья\Pictures\рус блгатыри\Оружие богатырей\oby4naya_dlina_me4a_x_veka_by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436096" y="1268760"/>
            <a:ext cx="3839613" cy="2540496"/>
          </a:xfrm>
          <a:prstGeom prst="rect">
            <a:avLst/>
          </a:prstGeom>
          <a:noFill/>
        </p:spPr>
      </p:pic>
      <p:pic>
        <p:nvPicPr>
          <p:cNvPr id="1031" name="Picture 7" descr="C:\Users\Наталья\Pictures\рус блгатыри\bogati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196752"/>
            <a:ext cx="239813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172</Words>
  <Application>Microsoft Office PowerPoint</Application>
  <PresentationFormat>Экран (4:3)</PresentationFormat>
  <Paragraphs>36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казённое образовательное учреждение «Горковская специальная (коррекционная) общеобразовательная школа – интернат для обучающихся, воспитанников с ограниченными возможностями здоровья» </vt:lpstr>
      <vt:lpstr>Слайд 2</vt:lpstr>
      <vt:lpstr>Слайд 3</vt:lpstr>
      <vt:lpstr>Киевская  Русь и её соседи</vt:lpstr>
      <vt:lpstr>Они занимались разбоем и часто совершали набеги на русские земли. Жгли города и сёла, забирали хлеб, угоняли скот, а русских людей уводили в плен или убивали. </vt:lpstr>
      <vt:lpstr>Слайд 6</vt:lpstr>
      <vt:lpstr>Слайд 7</vt:lpstr>
      <vt:lpstr>Слайд 8</vt:lpstr>
      <vt:lpstr>Оружие богатырское</vt:lpstr>
      <vt:lpstr>Одежда богатырей</vt:lpstr>
      <vt:lpstr>Слайд 11</vt:lpstr>
      <vt:lpstr>Слайд 12</vt:lpstr>
      <vt:lpstr>Пословицы</vt:lpstr>
      <vt:lpstr>Слайд 14</vt:lpstr>
      <vt:lpstr>Традициям отцов верны!</vt:lpstr>
      <vt:lpstr>Современные  богатыри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образовательное учреждение «Горковская специальная (коррекционная) общеобразовательная школа – интернат для обучающихся, воспитанников с ограниченными возможностями здоровья»</dc:title>
  <dc:creator>Наталья</dc:creator>
  <cp:lastModifiedBy>Наталья</cp:lastModifiedBy>
  <cp:revision>52</cp:revision>
  <dcterms:created xsi:type="dcterms:W3CDTF">2002-01-02T17:10:02Z</dcterms:created>
  <dcterms:modified xsi:type="dcterms:W3CDTF">2002-01-10T10:46:14Z</dcterms:modified>
</cp:coreProperties>
</file>