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493ED8-5F17-4C72-87F2-F27EE22721DB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C5A87F-D7AE-45CE-BE94-E376964BBC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19168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на тему «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бизнес-плана дизайн студии в г. Реутов».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sz="half" idx="1"/>
          </p:nvPr>
        </p:nvSpPr>
        <p:spPr>
          <a:xfrm>
            <a:off x="4788024" y="198884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Курганова Анастасия,</a:t>
            </a:r>
          </a:p>
          <a:p>
            <a:r>
              <a:rPr lang="ru-RU" dirty="0" smtClean="0"/>
              <a:t>Колесникова Екатерина,</a:t>
            </a:r>
          </a:p>
          <a:p>
            <a:r>
              <a:rPr lang="ru-RU" dirty="0" smtClean="0"/>
              <a:t>Анисимова Юлия,</a:t>
            </a:r>
          </a:p>
          <a:p>
            <a:r>
              <a:rPr lang="ru-RU" dirty="0" smtClean="0"/>
              <a:t>Гришина Евгения, </a:t>
            </a:r>
          </a:p>
          <a:p>
            <a:r>
              <a:rPr lang="ru-RU" dirty="0" err="1" smtClean="0"/>
              <a:t>Басараб</a:t>
            </a:r>
            <a:r>
              <a:rPr lang="ru-RU" dirty="0" smtClean="0"/>
              <a:t> Татьяна, ученицы 11 «А» класса школы №5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33901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2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Расчет доходов и расходов компании по различным видам деятельности за расчетный период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412356"/>
              </p:ext>
            </p:extLst>
          </p:nvPr>
        </p:nvGraphicFramePr>
        <p:xfrm>
          <a:off x="395536" y="1772816"/>
          <a:ext cx="8218490" cy="5090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52128"/>
                <a:gridCol w="2135268"/>
                <a:gridCol w="1643698"/>
                <a:gridCol w="1643698"/>
                <a:gridCol w="164369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Итого,</a:t>
                      </a:r>
                      <a:r>
                        <a:rPr lang="ru-RU" baseline="0" dirty="0" smtClean="0"/>
                        <a:t> за текущий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выручка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Доходы(без налогов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696 000,00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696 000,00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1 335 550,00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-553 210,75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722 000,00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1 418 000,00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1 985 550,00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-490 930,75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748 000,00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2 166 000,00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2 635 550,00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-406 160,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774 000,00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2 940 000,00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285 550,00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-298 900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,75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809 000,00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3 749 000,00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3 935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550,00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-161 363,75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861 000,00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4 610 000,00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4 585 550,00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21 149,25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984 000,00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5 594 000,00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5 235 550,00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310 059,25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1 296 000,00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6 890 000,00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5 885 550,00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868 849, 25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1 097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987 000,00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6 535 550,00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1 255 504,25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1 149 000,00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9 136 000,00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7 185 550,00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1 687 139,25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1 201 000,00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10 337 000,00р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7 835 550,00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2 163 754,25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1 253 000,00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11 590 000,00р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485550,00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2 685 349,25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дизайн-бизнеса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2438400"/>
            <a:ext cx="4040188" cy="3687762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2780928"/>
            <a:ext cx="4042792" cy="244827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Шаг первый: сначала нужно выбрать офис в легкодоступном месте в центре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5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352928" cy="1008112"/>
          </a:xfrm>
        </p:spPr>
        <p:txBody>
          <a:bodyPr/>
          <a:lstStyle/>
          <a:p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Шаг второй: подбор персонала</a:t>
            </a:r>
            <a:endParaRPr lang="ru-RU" sz="4000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5064302" cy="2848669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081077" y="2171863"/>
            <a:ext cx="2411760" cy="3528392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подборе сотрудников нужно обратить внимание на опыт, качество работы и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2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в дизайн-бизнесе-поток клиентов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2686844"/>
            <a:ext cx="4505325" cy="2505075"/>
          </a:xfrm>
        </p:spPr>
      </p:pic>
    </p:spTree>
    <p:extLst>
      <p:ext uri="{BB962C8B-B14F-4D97-AF65-F5344CB8AC3E}">
        <p14:creationId xmlns:p14="http://schemas.microsoft.com/office/powerpoint/2010/main" val="41517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шагов к успешному дизайн 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 этап-знакомство, на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завязывается цели и идеи проекта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 этап-выезд на объект, снятие замеров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 этап-визуализация, вопросы по стилистическим и цветовым решениям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 этап-производство рабочих чертежей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 этап-реализация проекта и работа с отделочниками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 этап-окончательное полное декорирование интерьера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5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Маркетинговый план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636427"/>
            <a:ext cx="4038600" cy="2572571"/>
          </a:xfrm>
        </p:spPr>
      </p:pic>
      <p:sp>
        <p:nvSpPr>
          <p:cNvPr id="5" name="Текс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создания потока клиентов мы будем использовать объявления в бесплатных газетах, социальных сетях и др. Это позволит нам в расчетный период избежать излишних затрат на привлечение клиентов.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нашей работы раскрыты организационные, технологические и экономические аспекты выполнения дизайн-проекта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Сделан необходимый анализ необходимых средств для запуска проекта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 штат основного персонала, капитальные вложения и операционные расходы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1.В.В. Травин, М. 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Магура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М.Б.Курбатова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«Мотивационный менеджмент»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2.В.В. Травин, М. 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Магура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М.Б.Курбатова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«Развитие управленческого потенциала»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3.В.С.Соколов «Документационное обеспечение управления»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Википедия.</a:t>
            </a:r>
          </a:p>
        </p:txBody>
      </p:sp>
    </p:spTree>
    <p:extLst>
      <p:ext uri="{BB962C8B-B14F-4D97-AF65-F5344CB8AC3E}">
        <p14:creationId xmlns:p14="http://schemas.microsoft.com/office/powerpoint/2010/main" val="34469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Благодарим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предполагаемые работы по 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099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Цель проекта-обоснование экономической, организации студии дизайна.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Предполагаемые работы по проекту: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перечня услуг, которые оказывает студия;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Анализ необходимых средств, для запуска проекта и рассмотрение возможных их источников;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штата основного и управленческого персонала;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Приведение анализа конкурентов;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состава технологического оборудования;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5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Услуги дизайн-студии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Дизайн-проект интерьера загородного дома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08912" cy="4589587"/>
          </a:xfrm>
        </p:spPr>
      </p:pic>
    </p:spTree>
    <p:extLst>
      <p:ext uri="{BB962C8B-B14F-4D97-AF65-F5344CB8AC3E}">
        <p14:creationId xmlns:p14="http://schemas.microsoft.com/office/powerpoint/2010/main" val="2788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Дизайн-проект интерьера квартиры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52600"/>
            <a:ext cx="7920880" cy="4628728"/>
          </a:xfrm>
        </p:spPr>
      </p:pic>
    </p:spTree>
    <p:extLst>
      <p:ext uri="{BB962C8B-B14F-4D97-AF65-F5344CB8AC3E}">
        <p14:creationId xmlns:p14="http://schemas.microsoft.com/office/powerpoint/2010/main" val="5983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Дизайн-проект офисного помещения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52600"/>
            <a:ext cx="7272808" cy="4373563"/>
          </a:xfrm>
        </p:spPr>
      </p:pic>
    </p:spTree>
    <p:extLst>
      <p:ext uri="{BB962C8B-B14F-4D97-AF65-F5344CB8AC3E}">
        <p14:creationId xmlns:p14="http://schemas.microsoft.com/office/powerpoint/2010/main" val="11139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макета арт-объектов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52600"/>
            <a:ext cx="7488832" cy="4373563"/>
          </a:xfrm>
        </p:spPr>
      </p:pic>
    </p:spTree>
    <p:extLst>
      <p:ext uri="{BB962C8B-B14F-4D97-AF65-F5344CB8AC3E}">
        <p14:creationId xmlns:p14="http://schemas.microsoft.com/office/powerpoint/2010/main" val="8642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проекта умного дома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7971085" cy="4006856"/>
          </a:xfrm>
        </p:spPr>
      </p:pic>
    </p:spTree>
    <p:extLst>
      <p:ext uri="{BB962C8B-B14F-4D97-AF65-F5344CB8AC3E}">
        <p14:creationId xmlns:p14="http://schemas.microsoft.com/office/powerpoint/2010/main" val="34660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44230" cy="126321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Сравнительная таблица на цену оказываемых услуг нашей компанией и конкурентами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949844"/>
              </p:ext>
            </p:extLst>
          </p:nvPr>
        </p:nvGraphicFramePr>
        <p:xfrm>
          <a:off x="179512" y="1412776"/>
          <a:ext cx="8784976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1368150"/>
                <a:gridCol w="1728194"/>
                <a:gridCol w="2160240"/>
                <a:gridCol w="1872208"/>
              </a:tblGrid>
              <a:tr h="754603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конкурента 1,</a:t>
                      </a:r>
                      <a:r>
                        <a:rPr lang="ru-RU" baseline="0" dirty="0" smtClean="0"/>
                        <a:t> цена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конкурента 2, цена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конкурента 3, цена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Наша цена</a:t>
                      </a:r>
                      <a:endParaRPr lang="ru-RU" dirty="0"/>
                    </a:p>
                  </a:txBody>
                  <a:tcPr/>
                </a:tc>
              </a:tr>
              <a:tr h="928742">
                <a:tc>
                  <a:txBody>
                    <a:bodyPr/>
                    <a:lstStyle/>
                    <a:p>
                      <a:r>
                        <a:rPr lang="ru-RU" dirty="0" smtClean="0"/>
                        <a:t>1. Дизайн-проект интерьера загородного дома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«Империя Дизайна», 2000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Design&amp;ArchiClub</a:t>
                      </a:r>
                      <a:r>
                        <a:rPr lang="ru-RU" dirty="0" smtClean="0"/>
                        <a:t>»,1800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«Парфенон»,2200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928742">
                <a:tc>
                  <a:txBody>
                    <a:bodyPr/>
                    <a:lstStyle/>
                    <a:p>
                      <a:r>
                        <a:rPr lang="ru-RU" dirty="0" smtClean="0"/>
                        <a:t>2.Дизайн-проект</a:t>
                      </a:r>
                      <a:r>
                        <a:rPr lang="ru-RU" baseline="0" dirty="0" smtClean="0"/>
                        <a:t> интерьера квартиры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Интерди</a:t>
                      </a:r>
                      <a:r>
                        <a:rPr lang="ru-RU" dirty="0" smtClean="0"/>
                        <a:t>», 1200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«СохоДизайн»,1800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Дизайн-студия</a:t>
                      </a:r>
                      <a:r>
                        <a:rPr lang="ru-RU" baseline="0" dirty="0" smtClean="0"/>
                        <a:t> А. Батурина, 1700 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1300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928742">
                <a:tc>
                  <a:txBody>
                    <a:bodyPr/>
                    <a:lstStyle/>
                    <a:p>
                      <a:r>
                        <a:rPr lang="ru-RU" dirty="0" smtClean="0"/>
                        <a:t>3. Дизайн-проект интерьера офисного помещения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«Империя Дизайна», 2400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ПентаДизан</a:t>
                      </a:r>
                      <a:r>
                        <a:rPr lang="ru-RU" dirty="0" smtClean="0"/>
                        <a:t>», 1800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«Оптимум»,1600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1600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32186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0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Финансовая привлекательность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Тенденция на существенно возросший спрос обусловлена рядом причин: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Повышение благосостояния и денежных доходов населения и частных лиц;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Увеличение спроса на жилье;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Расширение рынка отделочных материалов и предметов интерьера;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Увеличение спроса на создание комфортных условий в жилищах и офисах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272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404</TotalTime>
  <Words>748</Words>
  <Application>Microsoft Office PowerPoint</Application>
  <PresentationFormat>Экран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Презентация на тему «Разработка бизнес-плана дизайн студии в г. Реутов».</vt:lpstr>
      <vt:lpstr>Цели и предполагаемые работы по проекту</vt:lpstr>
      <vt:lpstr>Услуги дизайн-студии Дизайн-проект интерьера загородного дома</vt:lpstr>
      <vt:lpstr>Дизайн-проект интерьера квартиры</vt:lpstr>
      <vt:lpstr>Дизайн-проект офисного помещения</vt:lpstr>
      <vt:lpstr>Создание макета арт-объектов</vt:lpstr>
      <vt:lpstr>Разработка проекта умного дома</vt:lpstr>
      <vt:lpstr>Сравнительная таблица на цену оказываемых услуг нашей компанией и конкурентами</vt:lpstr>
      <vt:lpstr>Финансовая привлекательность проекта</vt:lpstr>
      <vt:lpstr>Расчет доходов и расходов компании по различным видам деятельности за расчетный период</vt:lpstr>
      <vt:lpstr>Организация дизайн-бизнеса </vt:lpstr>
      <vt:lpstr> </vt:lpstr>
      <vt:lpstr>Главное в дизайн-бизнесе-поток клиентов</vt:lpstr>
      <vt:lpstr>Последовательность шагов к успешному дизайн проекту</vt:lpstr>
      <vt:lpstr>Маркетинговый план</vt:lpstr>
      <vt:lpstr>Заключение</vt:lpstr>
      <vt:lpstr>Список литературы</vt:lpstr>
      <vt:lpstr>Благодарим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19</cp:revision>
  <dcterms:created xsi:type="dcterms:W3CDTF">2012-12-15T14:27:25Z</dcterms:created>
  <dcterms:modified xsi:type="dcterms:W3CDTF">2012-12-17T18:16:32Z</dcterms:modified>
</cp:coreProperties>
</file>