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8" r:id="rId9"/>
    <p:sldId id="267" r:id="rId10"/>
    <p:sldId id="263" r:id="rId11"/>
    <p:sldId id="269" r:id="rId12"/>
    <p:sldId id="264" r:id="rId13"/>
    <p:sldId id="265" r:id="rId14"/>
    <p:sldId id="266" r:id="rId15"/>
    <p:sldId id="270" r:id="rId1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62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5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28B7A7-09AC-4C42-A61D-528E34B8A490}" type="datetimeFigureOut">
              <a:rPr lang="ru-RU"/>
              <a:pPr>
                <a:defRPr/>
              </a:pPr>
              <a:t>27.02.2013</a:t>
            </a:fld>
            <a:endParaRPr lang="ru-RU"/>
          </a:p>
        </p:txBody>
      </p:sp>
      <p:sp>
        <p:nvSpPr>
          <p:cNvPr id="6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8C333B-C63A-4914-BF7A-0B06C0BA144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0863D5-51BD-40DF-8FAF-730C81F6AFD4}" type="datetimeFigureOut">
              <a:rPr lang="ru-RU"/>
              <a:pPr>
                <a:defRPr/>
              </a:pPr>
              <a:t>27.02.2013</a:t>
            </a:fld>
            <a:endParaRPr lang="ru-RU"/>
          </a:p>
        </p:txBody>
      </p:sp>
      <p:sp>
        <p:nvSpPr>
          <p:cNvPr id="5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9825AE-4C1E-4683-B9A4-87900546162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BE0246-C139-45A7-865F-385B19F44B73}" type="datetimeFigureOut">
              <a:rPr lang="ru-RU"/>
              <a:pPr>
                <a:defRPr/>
              </a:pPr>
              <a:t>27.02.2013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161736-7D06-41C4-A885-B062BE39EC3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05B9BE-394B-4B95-BF64-F32DF939E883}" type="datetimeFigureOut">
              <a:rPr lang="ru-RU"/>
              <a:pPr>
                <a:defRPr/>
              </a:pPr>
              <a:t>27.02.2013</a:t>
            </a:fld>
            <a:endParaRPr lang="ru-RU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6A86EF-4761-4B1B-99C4-3A08E93DE57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4897EA-DB36-4CC0-A736-654E537AF064}" type="datetimeFigureOut">
              <a:rPr lang="ru-RU"/>
              <a:pPr>
                <a:defRPr/>
              </a:pPr>
              <a:t>27.02.2013</a:t>
            </a:fld>
            <a:endParaRPr lang="ru-RU"/>
          </a:p>
        </p:txBody>
      </p:sp>
      <p:sp>
        <p:nvSpPr>
          <p:cNvPr id="7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D73D95-2F0F-48DE-90CD-4B4D26833D3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107A95-A97C-4232-8CB0-57A96705F807}" type="datetimeFigureOut">
              <a:rPr lang="ru-RU"/>
              <a:pPr>
                <a:defRPr/>
              </a:pPr>
              <a:t>27.02.2013</a:t>
            </a:fld>
            <a:endParaRPr lang="ru-RU"/>
          </a:p>
        </p:txBody>
      </p:sp>
      <p:sp>
        <p:nvSpPr>
          <p:cNvPr id="6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4ECD29-DA0F-4CA1-A5FB-E75D16010D6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6804CD-EAFF-44FD-95BE-75E351131DDC}" type="datetimeFigureOut">
              <a:rPr lang="ru-RU"/>
              <a:pPr>
                <a:defRPr/>
              </a:pPr>
              <a:t>27.02.2013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DFA8AF-FC98-4A0C-8C99-FD57DD1B0BD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70FB85-DD5C-434A-A56F-621EB86F3CBA}" type="datetimeFigureOut">
              <a:rPr lang="ru-RU"/>
              <a:pPr>
                <a:defRPr/>
              </a:pPr>
              <a:t>27.02.2013</a:t>
            </a:fld>
            <a:endParaRPr lang="ru-RU"/>
          </a:p>
        </p:txBody>
      </p:sp>
      <p:sp>
        <p:nvSpPr>
          <p:cNvPr id="4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316F94-B53E-46E1-96B2-3C1105AB741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19A327-548D-4119-9409-228EB8AAB45D}" type="datetimeFigureOut">
              <a:rPr lang="ru-RU"/>
              <a:pPr>
                <a:defRPr/>
              </a:pPr>
              <a:t>27.02.2013</a:t>
            </a:fld>
            <a:endParaRPr lang="ru-RU"/>
          </a:p>
        </p:txBody>
      </p:sp>
      <p:sp>
        <p:nvSpPr>
          <p:cNvPr id="3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0DC575-214B-4A13-B0DB-C2B587F93CA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4413A1-4829-4A27-A202-8ECED2FEC5B0}" type="datetimeFigureOut">
              <a:rPr lang="ru-RU"/>
              <a:pPr>
                <a:defRPr/>
              </a:pPr>
              <a:t>27.02.2013</a:t>
            </a:fld>
            <a:endParaRPr lang="ru-RU"/>
          </a:p>
        </p:txBody>
      </p:sp>
      <p:sp>
        <p:nvSpPr>
          <p:cNvPr id="7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3FD326-D407-4402-B531-AB806C43F69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36F181-8E98-4530-A3A1-151C0318E612}" type="datetimeFigureOut">
              <a:rPr lang="ru-RU"/>
              <a:pPr>
                <a:defRPr/>
              </a:pPr>
              <a:t>27.02.2013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700074-EF6E-43EA-8DD5-E7302C96FAD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9" name="Текст 7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accent1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C2CBCD6-D2CC-4990-BB3C-A36E51F6DBDB}" type="datetimeFigureOut">
              <a:rPr lang="ru-RU"/>
              <a:pPr>
                <a:defRPr/>
              </a:pPr>
              <a:t>27.02.2013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accent1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8D17185-BE91-4B2F-85BB-8DD869AAB61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1" r:id="rId4"/>
    <p:sldLayoutId id="2147483675" r:id="rId5"/>
    <p:sldLayoutId id="2147483670" r:id="rId6"/>
    <p:sldLayoutId id="2147483676" r:id="rId7"/>
    <p:sldLayoutId id="2147483677" r:id="rId8"/>
    <p:sldLayoutId id="2147483678" r:id="rId9"/>
    <p:sldLayoutId id="2147483669" r:id="rId10"/>
    <p:sldLayoutId id="2147483679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itchFamily="18" charset="2"/>
        <a:buChar char=""/>
        <a:defRPr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4.jpeg"/><Relationship Id="rId4" Type="http://schemas.openxmlformats.org/officeDocument/2006/relationships/image" Target="../media/image23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8.jpeg"/><Relationship Id="rId4" Type="http://schemas.openxmlformats.org/officeDocument/2006/relationships/image" Target="../media/image27.jpe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2844" y="285728"/>
            <a:ext cx="8458200" cy="1222375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5400" dirty="0" smtClean="0"/>
              <a:t>      YOU ARE WELCOME</a:t>
            </a:r>
            <a:endParaRPr lang="ru-RU" sz="5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5750" y="2857500"/>
            <a:ext cx="8458200" cy="1428750"/>
          </a:xfrm>
        </p:spPr>
        <p:txBody>
          <a:bodyPr>
            <a:normAutofit fontScale="62500" lnSpcReduction="20000"/>
          </a:bodyPr>
          <a:lstStyle/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en-US" sz="5400" dirty="0" smtClean="0"/>
              <a:t>     </a:t>
            </a:r>
            <a:r>
              <a:rPr lang="en-US" sz="16600" dirty="0" smtClean="0"/>
              <a:t> </a:t>
            </a:r>
            <a:endParaRPr lang="ru-RU" sz="4200" dirty="0"/>
          </a:p>
        </p:txBody>
      </p:sp>
      <p:pic>
        <p:nvPicPr>
          <p:cNvPr id="13315" name="Picture 2" descr="C:\Documents and Settings\ChipXP\Рабочий стол\ЕДА\london_bu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4213" y="1143000"/>
            <a:ext cx="714375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CHECK YOUR ANSWERS:</a:t>
            </a:r>
            <a:endParaRPr lang="ru-RU" dirty="0"/>
          </a:p>
        </p:txBody>
      </p:sp>
      <p:sp>
        <p:nvSpPr>
          <p:cNvPr id="22530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en-US" smtClean="0"/>
              <a:t>               1.F</a:t>
            </a:r>
          </a:p>
          <a:p>
            <a:pPr>
              <a:buFont typeface="Wingdings 2" pitchFamily="18" charset="2"/>
              <a:buNone/>
            </a:pPr>
            <a:r>
              <a:rPr lang="en-US" smtClean="0"/>
              <a:t>               2.T</a:t>
            </a:r>
          </a:p>
          <a:p>
            <a:pPr>
              <a:buFont typeface="Wingdings 2" pitchFamily="18" charset="2"/>
              <a:buNone/>
            </a:pPr>
            <a:r>
              <a:rPr lang="en-US" smtClean="0"/>
              <a:t>               3.T</a:t>
            </a:r>
          </a:p>
          <a:p>
            <a:pPr>
              <a:buFont typeface="Wingdings 2" pitchFamily="18" charset="2"/>
              <a:buNone/>
            </a:pPr>
            <a:r>
              <a:rPr lang="en-US" smtClean="0"/>
              <a:t>               4.F</a:t>
            </a:r>
          </a:p>
          <a:p>
            <a:pPr>
              <a:buFont typeface="Wingdings 2" pitchFamily="18" charset="2"/>
              <a:buNone/>
            </a:pPr>
            <a:r>
              <a:rPr lang="en-US" smtClean="0"/>
              <a:t>               5.F</a:t>
            </a:r>
          </a:p>
        </p:txBody>
      </p:sp>
      <p:pic>
        <p:nvPicPr>
          <p:cNvPr id="22531" name="Picture 2" descr="C:\Documents and Settings\ChipXP\Рабочий стол\ЕДА\iCALGA6N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43563" y="2962275"/>
            <a:ext cx="3324225" cy="3895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              ENGLISH BREAKFAST</a:t>
            </a:r>
            <a:endParaRPr lang="ru-RU" dirty="0"/>
          </a:p>
        </p:txBody>
      </p:sp>
      <p:pic>
        <p:nvPicPr>
          <p:cNvPr id="23554" name="Picture 3" descr="C:\Documents and Settings\ChipXP\Рабочий стол\ЕДА\stock-photo-traditional-breakfast-74568553.jpg"/>
          <p:cNvPicPr>
            <a:picLocks noChangeAspect="1" noChangeArrowheads="1"/>
          </p:cNvPicPr>
          <p:nvPr/>
        </p:nvPicPr>
        <p:blipFill>
          <a:blip r:embed="rId2"/>
          <a:srcRect b="7382"/>
          <a:stretch>
            <a:fillRect/>
          </a:stretch>
        </p:blipFill>
        <p:spPr bwMode="auto">
          <a:xfrm>
            <a:off x="928688" y="1285875"/>
            <a:ext cx="7037387" cy="5160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5" name="Содержимое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HEALTHY OR UNHEALTHY FOOD</a:t>
            </a:r>
            <a:endParaRPr lang="ru-RU" dirty="0"/>
          </a:p>
        </p:txBody>
      </p:sp>
      <p:pic>
        <p:nvPicPr>
          <p:cNvPr id="24578" name="Picture 2" descr="C:\Documents and Settings\ChipXP\Рабочий стол\ЕДА\untitled.bmp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42875" y="1357313"/>
            <a:ext cx="4214813" cy="3160712"/>
          </a:xfrm>
        </p:spPr>
      </p:pic>
      <p:pic>
        <p:nvPicPr>
          <p:cNvPr id="24579" name="Picture 3" descr="C:\Documents and Settings\ChipXP\Рабочий стол\ЕДА\30196_86890-700x50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14875" y="1500188"/>
            <a:ext cx="3865563" cy="290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0" name="Picture 4" descr="C:\Documents and Settings\ChipXP\Рабочий стол\ЕДА\217262b56ac5a22d27d4ced3c03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786313" y="4500563"/>
            <a:ext cx="2571750" cy="2200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25602" name="Picture 2" descr="C:\Documents and Settings\ChipXP\Рабочий стол\ЕДА\1176164185_eat_8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4654550" cy="3303588"/>
          </a:xfrm>
        </p:spPr>
      </p:pic>
      <p:pic>
        <p:nvPicPr>
          <p:cNvPr id="25603" name="Picture 3" descr="C:\Documents and Settings\ChipXP\Рабочий стол\ЕДА\1255606833_frukty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3438" y="3286125"/>
            <a:ext cx="4500562" cy="3571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4" name="Picture 4" descr="C:\Documents and Settings\ChipXP\Рабочий стол\ЕДА\dieta-2938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3286125"/>
            <a:ext cx="4643438" cy="3571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5" name="Picture 5" descr="C:\Documents and Settings\ChipXP\Рабочий стол\ЕДА\iCAK7ZBIC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678363" y="0"/>
            <a:ext cx="4465637" cy="3262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26626" name="Picture 3" descr="C:\Documents and Settings\ChipXP\Рабочий стол\ЕДА\DSC3927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4430713" cy="3517900"/>
          </a:xfrm>
        </p:spPr>
      </p:pic>
      <p:pic>
        <p:nvPicPr>
          <p:cNvPr id="26627" name="Picture 4" descr="C:\Documents and Settings\ChipXP\Рабочий стол\ЕДА\fruit___veggies_5911092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29125" y="3500438"/>
            <a:ext cx="4714875" cy="3357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28" name="Picture 5" descr="C:\Documents and Settings\ChipXP\Рабочий стол\ЕДА\iCAAQGP44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3500438"/>
            <a:ext cx="4429125" cy="3357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29" name="Picture 6" descr="C:\Documents and Settings\ChipXP\Рабочий стол\ЕДА\iCATA8KGS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429125" y="14288"/>
            <a:ext cx="4714875" cy="348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rgbClr val="002060"/>
                </a:solidFill>
              </a:rPr>
              <a:t>            THANK YOU FOR YOUR WORK.</a:t>
            </a:r>
            <a:br>
              <a:rPr lang="en-US" dirty="0" smtClean="0">
                <a:solidFill>
                  <a:srgbClr val="002060"/>
                </a:solidFill>
              </a:rPr>
            </a:br>
            <a:endParaRPr lang="ru-RU" dirty="0"/>
          </a:p>
        </p:txBody>
      </p:sp>
      <p:sp>
        <p:nvSpPr>
          <p:cNvPr id="27650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en-US" smtClean="0"/>
              <a:t>                            </a:t>
            </a:r>
            <a:r>
              <a:rPr lang="en-US" sz="4000" smtClean="0"/>
              <a:t>GOOD-BYE!</a:t>
            </a:r>
            <a:endParaRPr lang="ru-RU" sz="4000" smtClean="0"/>
          </a:p>
          <a:p>
            <a:pPr>
              <a:buFont typeface="Wingdings 2" pitchFamily="18" charset="2"/>
              <a:buNone/>
            </a:pPr>
            <a:endParaRPr lang="ru-RU" smtClean="0"/>
          </a:p>
        </p:txBody>
      </p:sp>
      <p:pic>
        <p:nvPicPr>
          <p:cNvPr id="27651" name="Picture 3" descr="C:\Documents and Settings\ChipXP\Рабочий стол\ЕДА\bestgif_narod_ru_2171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71750" y="2398713"/>
            <a:ext cx="5586413" cy="381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800" dirty="0" smtClean="0">
                <a:effectLst>
                  <a:outerShdw sx="1000" sy="1000" algn="ctr" rotWithShape="0">
                    <a:schemeClr val="tx1"/>
                  </a:outerShdw>
                  <a:reflection blurRad="12700" stA="48000" endA="300" endPos="55000" dir="5400000" sy="-90000" algn="bl" rotWithShape="0"/>
                </a:effectLst>
              </a:rPr>
              <a:t>IT’S TIME TO BEGIN OUR LESSON.</a:t>
            </a:r>
            <a:endParaRPr lang="ru-RU" sz="4800" dirty="0">
              <a:effectLst>
                <a:outerShdw sx="1000" sy="1000" algn="ctr" rotWithShape="0">
                  <a:schemeClr val="tx1"/>
                </a:outerShdw>
                <a:reflection blurRad="12700" stA="48000" endA="300" endPos="55000" dir="5400000" sy="-90000" algn="bl" rotWithShape="0"/>
              </a:effectLst>
            </a:endParaRPr>
          </a:p>
        </p:txBody>
      </p:sp>
      <p:sp>
        <p:nvSpPr>
          <p:cNvPr id="14338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en-US" sz="6000" smtClean="0"/>
              <a:t>  </a:t>
            </a:r>
            <a:endParaRPr lang="ru-RU" smtClean="0"/>
          </a:p>
        </p:txBody>
      </p:sp>
      <p:pic>
        <p:nvPicPr>
          <p:cNvPr id="14339" name="Picture 2" descr="C:\Documents and Settings\ChipXP\Рабочий стол\ЕДА\sov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86125" y="1000125"/>
            <a:ext cx="4714875" cy="568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15362" name="Picture 2" descr="C:\Documents and Settings\ChipXP\Рабочий стол\ЕДА\0_531ec_b42759cb_XL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85750" y="714375"/>
            <a:ext cx="4071938" cy="3189288"/>
          </a:xfrm>
        </p:spPr>
      </p:pic>
      <p:pic>
        <p:nvPicPr>
          <p:cNvPr id="15363" name="Picture 3" descr="C:\Documents and Settings\ChipXP\Рабочий стол\ЕДА\795fa0f60d83eb92ab71cbee029c62d7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29125" y="3357563"/>
            <a:ext cx="4533900" cy="3357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    THE TRADITIONAL ENGLISH FOOD.</a:t>
            </a:r>
            <a:endParaRPr lang="ru-RU" dirty="0"/>
          </a:p>
        </p:txBody>
      </p:sp>
      <p:pic>
        <p:nvPicPr>
          <p:cNvPr id="16386" name="Picture 2" descr="C:\Documents and Settings\ChipXP\Рабочий стол\ЕДА\stock-photo-traditional-breakfast-74568553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 b="7382"/>
          <a:stretch>
            <a:fillRect/>
          </a:stretch>
        </p:blipFill>
        <p:spPr>
          <a:xfrm>
            <a:off x="642938" y="1677988"/>
            <a:ext cx="7285037" cy="479742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        THE AIMS OF THE LESSON:</a:t>
            </a:r>
            <a:endParaRPr lang="ru-RU" dirty="0"/>
          </a:p>
        </p:txBody>
      </p:sp>
      <p:sp>
        <p:nvSpPr>
          <p:cNvPr id="17410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PRACTICE IN READING</a:t>
            </a:r>
            <a:r>
              <a:rPr lang="ru-RU" smtClean="0"/>
              <a:t> </a:t>
            </a:r>
            <a:r>
              <a:rPr lang="en-US" smtClean="0"/>
              <a:t>OF THE TEXT</a:t>
            </a:r>
          </a:p>
          <a:p>
            <a:r>
              <a:rPr lang="en-US" smtClean="0"/>
              <a:t>PRACTICE IN LISTENING TO THE TEXT</a:t>
            </a:r>
          </a:p>
          <a:p>
            <a:r>
              <a:rPr lang="en-US" smtClean="0"/>
              <a:t>PRACTICE IN SPEAKING</a:t>
            </a:r>
          </a:p>
          <a:p>
            <a:r>
              <a:rPr lang="en-US" smtClean="0"/>
              <a:t>PRACTICE IN MAKING THE PROJECTS</a:t>
            </a:r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ru-RU" smtClean="0"/>
          </a:p>
        </p:txBody>
      </p:sp>
      <p:pic>
        <p:nvPicPr>
          <p:cNvPr id="17411" name="Picture 4" descr="C:\Documents and Settings\ChipXP\Рабочий стол\ЕДА\iCANTXIK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72125" y="3929063"/>
            <a:ext cx="2857500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18434" name="Picture 2" descr="C:\Documents and Settings\ChipXP\Рабочий стол\ЕДА\68467_or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4357688" cy="3786188"/>
          </a:xfrm>
        </p:spPr>
      </p:pic>
      <p:pic>
        <p:nvPicPr>
          <p:cNvPr id="18435" name="Picture 3" descr="C:\Documents and Settings\ChipXP\Рабочий стол\ЕДА\0012220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29125" y="0"/>
            <a:ext cx="4572000" cy="3786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6" name="Picture 4" descr="C:\Documents and Settings\ChipXP\Рабочий стол\ЕДА\1176164185_eat_8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143125" y="3786188"/>
            <a:ext cx="4429125" cy="3071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CHECK YOUR ANSWERS:</a:t>
            </a:r>
            <a:endParaRPr lang="ru-RU" dirty="0"/>
          </a:p>
        </p:txBody>
      </p:sp>
      <p:sp>
        <p:nvSpPr>
          <p:cNvPr id="19458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en-US" smtClean="0"/>
              <a:t>DRINKS    VEGETABLES     FRUIT      FOOD</a:t>
            </a:r>
          </a:p>
          <a:p>
            <a:pPr>
              <a:buFont typeface="Wingdings 2" pitchFamily="18" charset="2"/>
              <a:buNone/>
            </a:pPr>
            <a:r>
              <a:rPr lang="en-US" sz="2400" smtClean="0"/>
              <a:t>MILK                      CUCUMBERS     ORANGES     CHEESE</a:t>
            </a:r>
          </a:p>
          <a:p>
            <a:pPr>
              <a:buFont typeface="Wingdings 2" pitchFamily="18" charset="2"/>
              <a:buNone/>
            </a:pPr>
            <a:r>
              <a:rPr lang="en-US" sz="2400" smtClean="0"/>
              <a:t>TEA                         POTATOES          APPLES         HAM</a:t>
            </a:r>
          </a:p>
          <a:p>
            <a:pPr>
              <a:buFont typeface="Wingdings 2" pitchFamily="18" charset="2"/>
              <a:buNone/>
            </a:pPr>
            <a:r>
              <a:rPr lang="en-US" sz="2400" smtClean="0"/>
              <a:t>COFFEE                  CARROTS           BANANAS      ROAST</a:t>
            </a:r>
          </a:p>
          <a:p>
            <a:pPr>
              <a:buFont typeface="Wingdings 2" pitchFamily="18" charset="2"/>
              <a:buNone/>
            </a:pPr>
            <a:r>
              <a:rPr lang="en-US" sz="2400" smtClean="0"/>
              <a:t>MINERAL WATER   TOMATOES         KIWIS                 CHICKEN</a:t>
            </a:r>
          </a:p>
          <a:p>
            <a:pPr>
              <a:buFont typeface="Wingdings 2" pitchFamily="18" charset="2"/>
              <a:buNone/>
            </a:pPr>
            <a:r>
              <a:rPr lang="en-US" sz="2400" smtClean="0"/>
              <a:t>                                                                                  EGGS</a:t>
            </a:r>
          </a:p>
          <a:p>
            <a:pPr>
              <a:buFont typeface="Wingdings 2" pitchFamily="18" charset="2"/>
              <a:buNone/>
            </a:pPr>
            <a:r>
              <a:rPr lang="en-US" sz="2400" smtClean="0"/>
              <a:t>                                                                                  PIZZA</a:t>
            </a:r>
          </a:p>
          <a:p>
            <a:pPr>
              <a:buFont typeface="Wingdings 2" pitchFamily="18" charset="2"/>
              <a:buNone/>
            </a:pPr>
            <a:r>
              <a:rPr lang="en-US" sz="2400" smtClean="0"/>
              <a:t>                                                                                  OMELETTE</a:t>
            </a:r>
          </a:p>
          <a:p>
            <a:pPr>
              <a:buFont typeface="Wingdings 2" pitchFamily="18" charset="2"/>
              <a:buNone/>
            </a:pPr>
            <a:r>
              <a:rPr lang="en-US" sz="2400" smtClean="0"/>
              <a:t>                                                                                   PIE</a:t>
            </a:r>
            <a:endParaRPr lang="ru-RU" sz="2400" smtClean="0"/>
          </a:p>
        </p:txBody>
      </p:sp>
      <p:pic>
        <p:nvPicPr>
          <p:cNvPr id="19459" name="Picture 4" descr="C:\Documents and Settings\ChipXP\Рабочий стол\ЕДА\iCAGY7L2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500" y="4000500"/>
            <a:ext cx="1212850" cy="1357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0" name="Picture 4" descr="C:\Documents and Settings\ChipXP\Рабочий стол\ЕДА\iCAGY7L2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86063" y="3929063"/>
            <a:ext cx="1212850" cy="1357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1" name="Picture 4" descr="C:\Documents and Settings\ChipXP\Рабочий стол\ЕДА\iCAGY7L2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86313" y="4000500"/>
            <a:ext cx="1212850" cy="1357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2" name="Picture 4" descr="C:\Documents and Settings\ChipXP\Рабочий стол\ЕДА\iCAGY7L2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58063" y="5214938"/>
            <a:ext cx="1212850" cy="1357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           ENGLISH SANDWICHES</a:t>
            </a:r>
            <a:endParaRPr lang="ru-RU" dirty="0"/>
          </a:p>
        </p:txBody>
      </p:sp>
      <p:pic>
        <p:nvPicPr>
          <p:cNvPr id="20482" name="Picture 2" descr="C:\Documents and Settings\ChipXP\Рабочий стол\ЕДА\nwaz_02_img0188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14313" y="1643063"/>
            <a:ext cx="3630612" cy="4278312"/>
          </a:xfrm>
        </p:spPr>
      </p:pic>
      <p:pic>
        <p:nvPicPr>
          <p:cNvPr id="20483" name="Picture 3" descr="C:\Documents and Settings\ChipXP\Рабочий стол\ЕДА\Spelu26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71938" y="1643063"/>
            <a:ext cx="4572000" cy="4249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28604"/>
            <a:ext cx="8686800" cy="866796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100" dirty="0" smtClean="0"/>
              <a:t>Listen to the text and then decide if the following sentences are true (T) or false (F). 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 </a:t>
            </a:r>
            <a:endParaRPr lang="ru-RU" dirty="0" smtClean="0"/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en-US" dirty="0" smtClean="0"/>
              <a:t>The English don’t like tea.</a:t>
            </a:r>
            <a:endParaRPr lang="ru-RU" dirty="0" smtClean="0"/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en-US" dirty="0" smtClean="0"/>
              <a:t>They drink tea 6 or 8 times a day.        </a:t>
            </a:r>
            <a:endParaRPr lang="ru-RU" dirty="0" smtClean="0"/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en-US" dirty="0" smtClean="0"/>
              <a:t>Working people and pupils have tea at about 11o’clock in the morning.</a:t>
            </a:r>
            <a:endParaRPr lang="ru-RU" dirty="0" smtClean="0"/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en-US" dirty="0" smtClean="0"/>
              <a:t>The English drink tea with bacon, pizza and fish.</a:t>
            </a:r>
            <a:endParaRPr lang="ru-RU" dirty="0" smtClean="0"/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en-US" dirty="0" smtClean="0"/>
              <a:t>Foreigners like English tea.</a:t>
            </a:r>
            <a:endParaRPr lang="ru-RU" dirty="0" smtClean="0"/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en-US" dirty="0" smtClean="0"/>
              <a:t>Some people drink tea with milk. </a:t>
            </a:r>
            <a:endParaRPr lang="ru-RU" dirty="0" smtClean="0"/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endParaRPr lang="ru-RU" dirty="0"/>
          </a:p>
        </p:txBody>
      </p:sp>
      <p:pic>
        <p:nvPicPr>
          <p:cNvPr id="21507" name="Picture 3" descr="C:\Documents and Settings\ChipXP\Рабочий стол\ЕДА\iCA66WNL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15063" y="4786313"/>
            <a:ext cx="2428875" cy="177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Трек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145</TotalTime>
  <Words>102</Words>
  <Application>Microsoft Office PowerPoint</Application>
  <PresentationFormat>Экран (4:3)</PresentationFormat>
  <Paragraphs>31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Шаблон оформления</vt:lpstr>
      </vt:variant>
      <vt:variant>
        <vt:i4>9</vt:i4>
      </vt:variant>
      <vt:variant>
        <vt:lpstr>Заголовки слайдов</vt:lpstr>
      </vt:variant>
      <vt:variant>
        <vt:i4>15</vt:i4>
      </vt:variant>
    </vt:vector>
  </HeadingPairs>
  <TitlesOfParts>
    <vt:vector size="29" baseType="lpstr">
      <vt:lpstr>Franklin Gothic Book</vt:lpstr>
      <vt:lpstr>Arial</vt:lpstr>
      <vt:lpstr>Franklin Gothic Medium</vt:lpstr>
      <vt:lpstr>Wingdings 2</vt:lpstr>
      <vt:lpstr>Calibri</vt:lpstr>
      <vt:lpstr>Трек</vt:lpstr>
      <vt:lpstr>Трек</vt:lpstr>
      <vt:lpstr>Трек</vt:lpstr>
      <vt:lpstr>Трек</vt:lpstr>
      <vt:lpstr>Трек</vt:lpstr>
      <vt:lpstr>Трек</vt:lpstr>
      <vt:lpstr>Трек</vt:lpstr>
      <vt:lpstr>Трек</vt:lpstr>
      <vt:lpstr>Трек</vt:lpstr>
      <vt:lpstr>Слайд 1</vt:lpstr>
      <vt:lpstr>IT’S TIME TO BEGIN OUR LESSON.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***</dc:creator>
  <cp:lastModifiedBy>Adel</cp:lastModifiedBy>
  <cp:revision>17</cp:revision>
  <dcterms:created xsi:type="dcterms:W3CDTF">2012-02-23T12:47:58Z</dcterms:created>
  <dcterms:modified xsi:type="dcterms:W3CDTF">2013-02-27T17:39:50Z</dcterms:modified>
</cp:coreProperties>
</file>