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1" r:id="rId2"/>
    <p:sldMasterId id="2147483663" r:id="rId3"/>
    <p:sldMasterId id="2147483671" r:id="rId4"/>
  </p:sldMasterIdLst>
  <p:notesMasterIdLst>
    <p:notesMasterId r:id="rId16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5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77036AB-DF75-4E31-8982-84FB5C0AD3C5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F82D62A-8DD1-4B5B-A26A-A69007D5F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507282-DFEC-4B40-8710-7D1F76B67F85}" type="slidenum">
              <a:rPr lang="ru-RU"/>
              <a:pPr/>
              <a:t>5</a:t>
            </a:fld>
            <a:endParaRPr lang="ru-RU"/>
          </a:p>
        </p:txBody>
      </p:sp>
      <p:sp>
        <p:nvSpPr>
          <p:cNvPr id="2150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8A84F0F-4036-4530-8021-6440114A619B}" type="slidenum">
              <a:rPr lang="ru-RU" sz="1200">
                <a:latin typeface="+mn-lt"/>
              </a:rPr>
              <a:pPr algn="r">
                <a:defRPr/>
              </a:pPr>
              <a:t>5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680DAF-70D0-4E85-8327-DDC51A0ACAAB}" type="slidenum">
              <a:rPr lang="ru-RU"/>
              <a:pPr/>
              <a:t>6</a:t>
            </a:fld>
            <a:endParaRPr lang="ru-RU"/>
          </a:p>
        </p:txBody>
      </p:sp>
      <p:sp>
        <p:nvSpPr>
          <p:cNvPr id="2253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A8B83CA-38EB-4E4C-AD2F-3A21CB300BC8}" type="slidenum">
              <a:rPr lang="ru-RU" sz="1200">
                <a:latin typeface="+mn-lt"/>
              </a:rPr>
              <a:pPr algn="r">
                <a:defRPr/>
              </a:pPr>
              <a:t>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90127F-5BC9-4277-A8A6-B5C15411FF60}" type="slidenum">
              <a:rPr lang="ru-RU"/>
              <a:pPr/>
              <a:t>7</a:t>
            </a:fld>
            <a:endParaRPr lang="ru-RU"/>
          </a:p>
        </p:txBody>
      </p:sp>
      <p:sp>
        <p:nvSpPr>
          <p:cNvPr id="2355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C40D80A-7966-45A5-8A6A-59DEC0F67416}" type="slidenum">
              <a:rPr lang="ru-RU" sz="1200">
                <a:latin typeface="+mn-lt"/>
              </a:rPr>
              <a:pPr algn="r">
                <a:defRPr/>
              </a:pPr>
              <a:t>7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E88754-768F-4EA0-8EA0-F3702D18EFF9}" type="slidenum">
              <a:rPr lang="ru-RU"/>
              <a:pPr/>
              <a:t>8</a:t>
            </a:fld>
            <a:endParaRPr lang="ru-RU"/>
          </a:p>
        </p:txBody>
      </p:sp>
      <p:sp>
        <p:nvSpPr>
          <p:cNvPr id="2457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6C34838-B845-4E69-9BA8-91F910FD8F50}" type="slidenum">
              <a:rPr lang="ru-RU" sz="1200">
                <a:latin typeface="+mn-lt"/>
              </a:rPr>
              <a:pPr algn="r">
                <a:defRPr/>
              </a:pPr>
              <a:t>8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035DAB-2FF4-4508-B01C-18A51178D6FA}" type="slidenum">
              <a:rPr lang="ru-RU"/>
              <a:pPr/>
              <a:t>9</a:t>
            </a:fld>
            <a:endParaRPr lang="ru-RU"/>
          </a:p>
        </p:txBody>
      </p:sp>
      <p:sp>
        <p:nvSpPr>
          <p:cNvPr id="2560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D083FC2-FBAF-4799-B909-A5C45EFED2DC}" type="slidenum">
              <a:rPr lang="ru-RU" sz="1200">
                <a:latin typeface="+mn-lt"/>
              </a:rPr>
              <a:pPr algn="r">
                <a:defRPr/>
              </a:pPr>
              <a:t>9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3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4C2FF-7C54-4CC9-9A42-6B22480E5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54A0C-50EA-4E4A-BEF6-98917CAD7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7DE23-3E66-4C01-BA60-27AB875AE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B96F4-9505-4883-AF62-6065B27CC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8C0F-8DA7-4F9B-A285-4FB1E5DDE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832EC-B1D0-44CB-933A-00E13DB79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9ACEE-2267-4E4A-8E38-23B132640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7A5B6-8C5D-48CC-A190-8E11D7139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BF7B-C089-4374-9DDE-A00F9CBD8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E9312-DA99-40D6-B2F2-BD81BA77E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1016B-D15C-4865-97FC-93E775799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301AA-5B8E-4D49-9C6C-819810AD6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DF382-9EC8-4269-A229-407F74200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40844-D6F7-4BFB-8C4F-022E39E5A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D93E-4B35-4EE7-B406-4118FC652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2"/>
              <a:ext cx="816" cy="3977"/>
              <a:chOff x="4944" y="-2"/>
              <a:chExt cx="816" cy="3977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2"/>
                <a:ext cx="480" cy="1433"/>
                <a:chOff x="5280" y="-2"/>
                <a:chExt cx="480" cy="1433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5" y="-3"/>
                  <a:ext cx="174" cy="176"/>
                  <a:chOff x="1686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86" y="323"/>
                    <a:ext cx="1691" cy="2560"/>
                    <a:chOff x="1686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8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7071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071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027E7-D69D-4682-BA28-BAD9D8AB3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3C843-B2C1-441E-BA5A-5BBB6A2BB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C1610-0CF9-4A36-82A5-3959E523E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E0471-40A1-439F-A582-43D32EFD5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6D503-D8D4-4106-86C5-C26822FB6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2A599-DCC7-4C15-B71F-A2D28A23E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8CF13-4B31-4152-B5B0-2E560F3B7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F3156-84D9-4C9E-9D4D-EAFCB471E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C4897-DBD6-4717-A019-6206D7BD4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28D99-CAB7-402F-980B-3FF85692B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3F675-6AAE-4B5A-B0E5-C6EAAE9FE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F8BE1-D972-4C7D-8CB1-FBB2EE436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42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2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9CBB1-161B-4185-9780-5C6771DA2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CFE2D-7843-4617-8C33-BE731279B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C0F7D-F8E1-4175-8517-FF4A917C4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3A7E0-FE84-47BD-AAA8-B093FBFBB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9A73-4611-4233-B957-550C18009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B4749-DD1E-469C-9DC1-DE5F59BCC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1DFB-8CCC-46BB-B8BA-28A0F9001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8AEB7-4534-4CF5-A952-3DC683AAF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0D009-3446-4D9D-9110-F8058945E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5A4D8-6B7B-492E-95BB-81700596C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4199E-565B-425D-AFF5-4F61FA846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AF7DB-3E51-4118-936A-C4A71FF86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3AF13-4089-41BE-9A6C-7494F1A99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1A74C-FBDD-4839-9B5C-857BAE488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C8945-1F7C-46D4-BABB-2CF0A3E0B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234C2-0F65-4E7C-BA39-5307B03E1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89170-7A82-47AA-AE8B-BB3231113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2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3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2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3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234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235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35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35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35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7B1ADC9-7F43-41F0-B438-27E7E8ADE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A0DF46FA-9AD8-43F3-8B7A-92CC6613B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6963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963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309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11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312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6964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964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8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6964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9645" name="Freeform 13"/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9646" name="Freeform 14"/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9647" name="Freeform 15"/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9648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964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3117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0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1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2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3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4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09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09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6967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7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8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8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8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8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8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8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8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968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8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307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9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9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9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1E9F37B7-935D-429B-95E6-082CE4073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1CA75073-5C33-4C45-8E6E-064AE535D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31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31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31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31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gi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9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gif"/><Relationship Id="rId5" Type="http://schemas.openxmlformats.org/officeDocument/2006/relationships/image" Target="../media/image15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10" Type="http://schemas.openxmlformats.org/officeDocument/2006/relationships/image" Target="../media/image15.gif"/><Relationship Id="rId4" Type="http://schemas.openxmlformats.org/officeDocument/2006/relationships/image" Target="../media/image26.gif"/><Relationship Id="rId9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953000" y="3200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657600" y="3200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096000" y="28956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7315200" y="2667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438400" y="3124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295400" y="2895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1143000" y="1524000"/>
            <a:ext cx="6629400" cy="3352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УДАРЕНИЕ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Я повторил на уроке…..</a:t>
            </a:r>
          </a:p>
          <a:p>
            <a:pPr eaLnBrk="1" hangingPunct="1">
              <a:buFontTx/>
              <a:buNone/>
            </a:pPr>
            <a:r>
              <a:rPr lang="ru-RU" smtClean="0"/>
              <a:t>Мне понравилось…… </a:t>
            </a:r>
          </a:p>
          <a:p>
            <a:pPr eaLnBrk="1" hangingPunct="1">
              <a:buFontTx/>
              <a:buNone/>
            </a:pPr>
            <a:r>
              <a:rPr lang="ru-RU" smtClean="0"/>
              <a:t>Мне не понравилось…… </a:t>
            </a:r>
          </a:p>
          <a:p>
            <a:pPr eaLnBrk="1" hangingPunct="1">
              <a:buFontTx/>
              <a:buNone/>
            </a:pPr>
            <a:r>
              <a:rPr lang="ru-RU" smtClean="0"/>
              <a:t>Кто, по-вашему, хорошо работал…. </a:t>
            </a:r>
          </a:p>
          <a:p>
            <a:pPr eaLnBrk="1" hangingPunct="1">
              <a:buFontTx/>
              <a:buNone/>
            </a:pPr>
            <a:r>
              <a:rPr lang="ru-RU" smtClean="0"/>
              <a:t>Кто мешал…. </a:t>
            </a:r>
          </a:p>
          <a:p>
            <a:pPr eaLnBrk="1" hangingPunct="1">
              <a:buFontTx/>
              <a:buNone/>
            </a:pPr>
            <a:r>
              <a:rPr lang="ru-RU" smtClean="0"/>
              <a:t>За что ты можешь себя похвалить….</a:t>
            </a:r>
          </a:p>
          <a:p>
            <a:pPr eaLnBrk="1" hangingPunct="1">
              <a:buFontTx/>
              <a:buNone/>
            </a:pPr>
            <a:r>
              <a:rPr lang="ru-RU" smtClean="0"/>
              <a:t>За что ты можешь себя поругать…. </a:t>
            </a:r>
          </a:p>
          <a:p>
            <a:pPr eaLnBrk="1" hangingPunct="1">
              <a:buFontTx/>
              <a:buNone/>
            </a:pPr>
            <a:r>
              <a:rPr lang="ru-RU" smtClean="0"/>
              <a:t>Я для себя на уроке узнал….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Задача урока: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62000" y="205740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/>
              <a:t>1.Определить что такое «ударение».</a:t>
            </a:r>
          </a:p>
          <a:p>
            <a:endParaRPr lang="ru-RU" sz="280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85800" y="35052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/>
              <a:t>2. Выяснить роль ударения в русском языке.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2667000"/>
            <a:ext cx="426720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Кружки - кружечки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7200" y="26670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Кру(ж,ш)ки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33400" y="381000"/>
            <a:ext cx="266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Замо(г,к)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800600" y="1447800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Атлас - атласы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876800" y="4572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Замок - замки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57200" y="15240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Атла(з,с)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09600" y="29718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3200"/>
              <a:t>Замок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685800" y="18288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3200"/>
              <a:t>Атлас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3200"/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533400" y="47244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3200"/>
              <a:t>Кружки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3200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724400" y="19050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3200"/>
              <a:t>Атлас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3200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648200" y="30480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3200"/>
              <a:t>Замок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648200" y="47244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3200"/>
              <a:t>Кружки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3200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1219200" y="46482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>
            <a:off x="5943600" y="4724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6629400" y="4953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7239000" y="4953000"/>
            <a:ext cx="5334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6858000" y="5562600"/>
            <a:ext cx="5334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5857" name="Picture 17" descr="сканирование0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4600" y="4419600"/>
            <a:ext cx="20701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18" descr="сканирование0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2590800"/>
            <a:ext cx="2286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19" descr="сканирование00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4600" y="2667000"/>
            <a:ext cx="14478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Line 20"/>
          <p:cNvSpPr>
            <a:spLocks noChangeShapeType="1"/>
          </p:cNvSpPr>
          <p:nvPr/>
        </p:nvSpPr>
        <p:spPr bwMode="auto">
          <a:xfrm flipH="1">
            <a:off x="914400" y="1676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 flipH="1">
            <a:off x="5638800" y="18288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H="1">
            <a:off x="1600200" y="29718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 flipH="1">
            <a:off x="5105400" y="29718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5864" name="Picture 24" descr="сканирование000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0" y="609600"/>
            <a:ext cx="1590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Picture 25" descr="сканирование000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00800" y="1371600"/>
            <a:ext cx="1600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  <p:bldP spid="35850" grpId="0"/>
      <p:bldP spid="35851" grpId="0"/>
      <p:bldP spid="35852" grpId="0" animBg="1"/>
      <p:bldP spid="35853" grpId="0" animBg="1"/>
      <p:bldP spid="35854" grpId="0" animBg="1"/>
      <p:bldP spid="35855" grpId="0" animBg="1"/>
      <p:bldP spid="35856" grpId="0" animBg="1"/>
      <p:bldP spid="35860" grpId="0" animBg="1"/>
      <p:bldP spid="35861" grpId="0" animBg="1"/>
      <p:bldP spid="35862" grpId="0" animBg="1"/>
      <p:bldP spid="358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214438" y="142875"/>
            <a:ext cx="2276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u="sng">
                <a:solidFill>
                  <a:srgbClr val="C00000"/>
                </a:solidFill>
                <a:latin typeface="Calibri" pitchFamily="34" charset="0"/>
              </a:rPr>
              <a:t>Замок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643563" y="142875"/>
            <a:ext cx="2786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u="sng">
                <a:solidFill>
                  <a:srgbClr val="C00000"/>
                </a:solidFill>
                <a:latin typeface="Calibri" pitchFamily="34" charset="0"/>
              </a:rPr>
              <a:t>Замок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1821657" y="178593"/>
            <a:ext cx="285750" cy="214313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7179469" y="178594"/>
            <a:ext cx="285750" cy="214312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2" descr="C:\Documents and Settings\Кирилл\Рабочий стол\Рабочий стол\МАМА\ударение\0_2ab19_77f1c791_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350" y="2779713"/>
            <a:ext cx="4767263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Кирилл\Рабочий стол\Рабочий стол\МАМА\ударение\9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63" y="4572000"/>
            <a:ext cx="18097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Кирилл\Рабочий стол\Рабочий стол\МАМА\анимация\сира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92838" y="3067050"/>
            <a:ext cx="2133600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1500" y="1000125"/>
            <a:ext cx="4000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Купив жене кольцо</a:t>
            </a:r>
          </a:p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                в подарок,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" y="1857375"/>
            <a:ext cx="40719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Сэр Генри возвращался</a:t>
            </a:r>
          </a:p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                     в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замок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14875" y="1071563"/>
            <a:ext cx="442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Ворота он открыть не смог: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86313" y="1916113"/>
            <a:ext cx="43576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Дворецкий поменял</a:t>
            </a:r>
          </a:p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                                    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замок.</a:t>
            </a:r>
          </a:p>
        </p:txBody>
      </p:sp>
      <p:pic>
        <p:nvPicPr>
          <p:cNvPr id="19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58063" y="-214313"/>
            <a:ext cx="8096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1000125" y="-214313"/>
            <a:ext cx="857250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357313" y="214313"/>
            <a:ext cx="2762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u="sng">
                <a:solidFill>
                  <a:srgbClr val="C00000"/>
                </a:solidFill>
                <a:latin typeface="Calibri" pitchFamily="34" charset="0"/>
              </a:rPr>
              <a:t>Кружки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429250" y="214313"/>
            <a:ext cx="2762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u="sng">
                <a:solidFill>
                  <a:srgbClr val="C00000"/>
                </a:solidFill>
                <a:latin typeface="Calibri" pitchFamily="34" charset="0"/>
              </a:rPr>
              <a:t>Кружки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3750469" y="250032"/>
            <a:ext cx="285750" cy="214312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14339" idx="0"/>
          </p:cNvCxnSpPr>
          <p:nvPr/>
        </p:nvCxnSpPr>
        <p:spPr>
          <a:xfrm rot="5400000" flipH="1" flipV="1">
            <a:off x="6548438" y="238125"/>
            <a:ext cx="285750" cy="238125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Documents and Settings\Кирилл\Рабочий стол\Рабочий стол\МАМА\ударение\0_2c67e_9bf868fe_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6438" y="2206625"/>
            <a:ext cx="3402012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Documents and Settings\Кирилл\Рабочий стол\Рабочий стол\МАМА\ударение\0_2d38e_8f5f5609_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0750" y="4621213"/>
            <a:ext cx="2992438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Кирилл\Рабочий стол\Рабочий стол\МАМА\ударение\0_13c8e_892a027d_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75" y="2643188"/>
            <a:ext cx="31321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4313" y="1143000"/>
            <a:ext cx="445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Из теста сделали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кружки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4313" y="1643063"/>
            <a:ext cx="433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Из них слепили пирожки,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57750" y="1143000"/>
            <a:ext cx="420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Компот налили в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кружки: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57750" y="1643063"/>
            <a:ext cx="4037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- Отведайте, подружки!</a:t>
            </a:r>
          </a:p>
        </p:txBody>
      </p:sp>
      <p:pic>
        <p:nvPicPr>
          <p:cNvPr id="19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5357813" y="0"/>
            <a:ext cx="857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14750" y="-142875"/>
            <a:ext cx="809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500188" y="142875"/>
            <a:ext cx="3357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u="sng">
                <a:solidFill>
                  <a:srgbClr val="C00000"/>
                </a:solidFill>
                <a:latin typeface="Calibri" pitchFamily="34" charset="0"/>
              </a:rPr>
              <a:t>Ирис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6000750" y="142875"/>
            <a:ext cx="228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u="sng">
                <a:solidFill>
                  <a:srgbClr val="C00000"/>
                </a:solidFill>
                <a:latin typeface="Calibri" pitchFamily="34" charset="0"/>
              </a:rPr>
              <a:t>Ирис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2643188" y="214312"/>
            <a:ext cx="285750" cy="142875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6215063" y="214312"/>
            <a:ext cx="285750" cy="142875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928813"/>
            <a:ext cx="16764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Кирилл\Рабочий стол\Рабочий стол\МАМА\ударение\0_21a08_57011271_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0988" y="4138613"/>
            <a:ext cx="3419475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4313" y="1143000"/>
            <a:ext cx="362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Утром лакомка Денис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7188" y="1571625"/>
            <a:ext cx="3217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Покупал себе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ирис.</a:t>
            </a:r>
          </a:p>
        </p:txBody>
      </p:sp>
      <p:pic>
        <p:nvPicPr>
          <p:cNvPr id="4099" name="Picture 3" descr="C:\Documents and Settings\Кирилл\Рабочий стол\Рабочий стол\МАМА\ударение\0_81a0_84a390dd_-1-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00" y="2643188"/>
            <a:ext cx="27257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Кирилл\Рабочий стол\Рабочий стол\МАМА\ударение\0_71a3_f830469c_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5525" y="2779713"/>
            <a:ext cx="27559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29125" y="1143000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Нам для вышивки сгодились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72000" y="1643063"/>
            <a:ext cx="3990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Нитки, что зовутся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ирис!</a:t>
            </a:r>
          </a:p>
        </p:txBody>
      </p:sp>
      <p:pic>
        <p:nvPicPr>
          <p:cNvPr id="17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5500688" y="0"/>
            <a:ext cx="857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86063" y="0"/>
            <a:ext cx="809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000125" y="142875"/>
            <a:ext cx="2628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u="sng">
                <a:solidFill>
                  <a:srgbClr val="C00000"/>
                </a:solidFill>
                <a:latin typeface="Calibri" pitchFamily="34" charset="0"/>
              </a:rPr>
              <a:t>Хлопок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286375" y="142875"/>
            <a:ext cx="3000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u="sng">
                <a:solidFill>
                  <a:srgbClr val="C00000"/>
                </a:solidFill>
                <a:latin typeface="Calibri" pitchFamily="34" charset="0"/>
              </a:rPr>
              <a:t>Хлопок</a:t>
            </a:r>
          </a:p>
        </p:txBody>
      </p:sp>
      <p:cxnSp>
        <p:nvCxnSpPr>
          <p:cNvPr id="5" name="Прямая соединительная линия 4"/>
          <p:cNvCxnSpPr>
            <a:endCxn id="16386" idx="0"/>
          </p:cNvCxnSpPr>
          <p:nvPr/>
        </p:nvCxnSpPr>
        <p:spPr>
          <a:xfrm rot="5400000" flipH="1" flipV="1">
            <a:off x="2085975" y="200025"/>
            <a:ext cx="285750" cy="17145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7143751" y="214312"/>
            <a:ext cx="285750" cy="142875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cuments and Settings\Кирилл\Рабочий стол\Рабочий стол\МАМА\ударение\0_25211_8c8868e5_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0325" y="3011488"/>
            <a:ext cx="5449888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Кирилл\Рабочий стол\Рабочий стол\МАМА\анимация\000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280000">
            <a:off x="6137275" y="4048125"/>
            <a:ext cx="29003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938" y="1214438"/>
            <a:ext cx="36433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Распахали</a:t>
            </a:r>
          </a:p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       сотню соток,</a:t>
            </a:r>
          </a:p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Посадили</a:t>
            </a:r>
          </a:p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    в поле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хлопок.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72063" y="1285875"/>
            <a:ext cx="41560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         У хлопушки</a:t>
            </a:r>
          </a:p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       с ниткой бок:</a:t>
            </a:r>
          </a:p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Дёрнул нитку и –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хлопок!</a:t>
            </a:r>
          </a:p>
        </p:txBody>
      </p:sp>
      <p:pic>
        <p:nvPicPr>
          <p:cNvPr id="12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714375" y="0"/>
            <a:ext cx="857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58063" y="0"/>
            <a:ext cx="809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928688" y="142875"/>
            <a:ext cx="220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u="sng">
                <a:solidFill>
                  <a:srgbClr val="C00000"/>
                </a:solidFill>
                <a:latin typeface="Calibri" pitchFamily="34" charset="0"/>
              </a:rPr>
              <a:t>Белки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643563" y="142875"/>
            <a:ext cx="3000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u="sng">
                <a:solidFill>
                  <a:srgbClr val="C00000"/>
                </a:solidFill>
                <a:latin typeface="Calibri" pitchFamily="34" charset="0"/>
              </a:rPr>
              <a:t>Белки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1571626" y="214312"/>
            <a:ext cx="285750" cy="142875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7429501" y="214312"/>
            <a:ext cx="285750" cy="142875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Кирилл\Рабочий стол\Рабочий стол\МАМА\природа, фото\0_32cb6_f1cf18a8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" y="3365500"/>
            <a:ext cx="4675188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14375" y="1214438"/>
            <a:ext cx="26431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На ветку дуба</a:t>
            </a:r>
          </a:p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 Сели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белки,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85813" y="2143125"/>
            <a:ext cx="2673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Устроив в роще</a:t>
            </a:r>
          </a:p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    посиделки.</a:t>
            </a:r>
          </a:p>
        </p:txBody>
      </p:sp>
      <p:pic>
        <p:nvPicPr>
          <p:cNvPr id="1027" name="Picture 3" descr="C:\Documents and Settings\Кирилл\Рабочий стол\Рабочий стол\МАМА\ударение\1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9563" y="1071563"/>
            <a:ext cx="89535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Кирилл\Рабочий стол\Рабочий стол\МАМА\ударение\0_1f659_bf2fe2fb_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38738" y="3279775"/>
            <a:ext cx="3779837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Кирилл\Рабочий стол\Рабочий стол\МАМА\анимация\1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4813" y="2643188"/>
            <a:ext cx="1547812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429125" y="1285875"/>
            <a:ext cx="39290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Шеф-повар просит нас:</a:t>
            </a:r>
          </a:p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                     «Сынки!</a:t>
            </a:r>
          </a:p>
          <a:p>
            <a:endParaRPr lang="ru-RU" sz="2800" b="1">
              <a:solidFill>
                <a:srgbClr val="7030A0"/>
              </a:solidFill>
              <a:latin typeface="Calibri" pitchFamily="34" charset="0"/>
            </a:endParaRPr>
          </a:p>
          <a:p>
            <a:endParaRPr lang="ru-RU" sz="28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43438" y="2143125"/>
            <a:ext cx="3309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Для торта сбили бы</a:t>
            </a:r>
          </a:p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                     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белки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!»</a:t>
            </a:r>
          </a:p>
        </p:txBody>
      </p:sp>
      <p:pic>
        <p:nvPicPr>
          <p:cNvPr id="1030" name="Picture 6" descr="C:\Documents and Settings\Кирилл\Рабочий стол\Рабочий стол\МАМА\ударение\100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929188"/>
            <a:ext cx="10191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C:\Documents and Settings\Кирилл\Рабочий стол\Рабочий стол\МАМА\ударение\100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00125" y="5000625"/>
            <a:ext cx="10191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C:\Documents and Settings\Кирилл\Рабочий стол\Рабочий стол\МАМА\ударение\100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3857625" y="5000625"/>
            <a:ext cx="9286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00938" y="0"/>
            <a:ext cx="809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785813" y="0"/>
            <a:ext cx="857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руги 4">
    <a:dk1>
      <a:srgbClr val="9B69FF"/>
    </a:dk1>
    <a:lt1>
      <a:srgbClr val="FFFFFF"/>
    </a:lt1>
    <a:dk2>
      <a:srgbClr val="666699"/>
    </a:dk2>
    <a:lt2>
      <a:srgbClr val="D9D9FF"/>
    </a:lt2>
    <a:accent1>
      <a:srgbClr val="66CCFF"/>
    </a:accent1>
    <a:accent2>
      <a:srgbClr val="9966FF"/>
    </a:accent2>
    <a:accent3>
      <a:srgbClr val="B8B8CA"/>
    </a:accent3>
    <a:accent4>
      <a:srgbClr val="DADADA"/>
    </a:accent4>
    <a:accent5>
      <a:srgbClr val="B8E2FF"/>
    </a:accent5>
    <a:accent6>
      <a:srgbClr val="8A5CE7"/>
    </a:accent6>
    <a:hlink>
      <a:srgbClr val="0099CC"/>
    </a:hlink>
    <a:folHlink>
      <a:srgbClr val="0033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185</TotalTime>
  <Words>218</Words>
  <Application>Microsoft Office PowerPoint</Application>
  <PresentationFormat>Экран (4:3)</PresentationFormat>
  <Paragraphs>75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Wingdings</vt:lpstr>
      <vt:lpstr>Calibri</vt:lpstr>
      <vt:lpstr>Verdana</vt:lpstr>
      <vt:lpstr>Arial Black</vt:lpstr>
      <vt:lpstr>Times New Roman</vt:lpstr>
      <vt:lpstr>Круги</vt:lpstr>
      <vt:lpstr>Профиль</vt:lpstr>
      <vt:lpstr>Кимоно</vt:lpstr>
      <vt:lpstr>Пиксел</vt:lpstr>
      <vt:lpstr>Слайд 1</vt:lpstr>
      <vt:lpstr>Задача урока: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revaz</cp:lastModifiedBy>
  <cp:revision>12</cp:revision>
  <cp:lastPrinted>1601-01-01T00:00:00Z</cp:lastPrinted>
  <dcterms:created xsi:type="dcterms:W3CDTF">1601-01-01T00:00:00Z</dcterms:created>
  <dcterms:modified xsi:type="dcterms:W3CDTF">2013-03-31T17:35:38Z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