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0" r:id="rId7"/>
    <p:sldId id="263" r:id="rId8"/>
    <p:sldId id="272" r:id="rId9"/>
    <p:sldId id="273" r:id="rId10"/>
    <p:sldId id="262" r:id="rId11"/>
    <p:sldId id="277" r:id="rId12"/>
    <p:sldId id="279" r:id="rId13"/>
    <p:sldId id="280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4F"/>
    <a:srgbClr val="EF5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5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Состав воздуха атмосферы</a:t>
            </a:r>
          </a:p>
        </c:rich>
      </c:tx>
      <c:layout>
        <c:manualLayout>
          <c:xMode val="edge"/>
          <c:yMode val="edge"/>
          <c:x val="0.17586206896551718"/>
          <c:y val="3.3898305084745797E-2"/>
        </c:manualLayout>
      </c:layout>
      <c:spPr>
        <a:noFill/>
        <a:ln w="24318">
          <a:noFill/>
        </a:ln>
      </c:spPr>
    </c:title>
    <c:view3D>
      <c:rotY val="230"/>
      <c:perspective val="0"/>
    </c:view3D>
    <c:plotArea>
      <c:layout>
        <c:manualLayout>
          <c:layoutTarget val="inner"/>
          <c:xMode val="edge"/>
          <c:yMode val="edge"/>
          <c:x val="0.16666666666666671"/>
          <c:y val="0.28305084745762726"/>
          <c:w val="0.66551724137931034"/>
          <c:h val="0.389830508474576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15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121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00FF"/>
              </a:solidFill>
              <a:ln w="1215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333333"/>
              </a:solidFill>
              <a:ln w="1215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318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Углекислый газ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0.78</c:v>
                </c:pt>
                <c:pt idx="1">
                  <c:v>0.21000000000000008</c:v>
                </c:pt>
                <c:pt idx="2">
                  <c:v>1.0000000000000007E-2</c:v>
                </c:pt>
              </c:numCache>
            </c:numRef>
          </c:val>
        </c:ser>
      </c:pie3DChart>
      <c:spPr>
        <a:noFill/>
        <a:ln w="24318">
          <a:noFill/>
        </a:ln>
      </c:spPr>
    </c:plotArea>
    <c:legend>
      <c:legendPos val="b"/>
      <c:layout>
        <c:manualLayout>
          <c:xMode val="edge"/>
          <c:yMode val="edge"/>
          <c:x val="0.21494252873563224"/>
          <c:y val="0.82203389830508511"/>
          <c:w val="0.5528735632183911"/>
          <c:h val="5.7627118644067797E-2"/>
        </c:manualLayout>
      </c:layout>
      <c:spPr>
        <a:noFill/>
        <a:ln w="24318">
          <a:noFill/>
        </a:ln>
      </c:spPr>
      <c:txPr>
        <a:bodyPr/>
        <a:lstStyle/>
        <a:p>
          <a:pPr>
            <a:defRPr sz="1604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4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8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21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9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3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9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4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01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BBCE-249E-B449-A1F7-8B30A7B1CCA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887A-2EBA-C646-969F-61D46B7DC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8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9828" y="407963"/>
            <a:ext cx="8496885" cy="1997611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АТМОСФЕРА- </a:t>
            </a:r>
            <a:br>
              <a:rPr lang="ru-RU" sz="31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воздушная оболочка Земли.</a:t>
            </a:r>
            <a:endParaRPr lang="ru-RU" sz="3100" b="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76750" y="2278226"/>
            <a:ext cx="7772400" cy="801858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загадку, попробуйте определить тему урока.</a:t>
            </a: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28" y="4537710"/>
            <a:ext cx="331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49" y="3337382"/>
            <a:ext cx="5275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ОН НЕ ВИДИМЫЙ, И ВСЕ ЖЕ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БЕЗ НЕГО  МЫ ЖИТЬ НЕ МОЖЕМ.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1463" y="3105835"/>
            <a:ext cx="477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ЧЕРЕЗ НОС ПРОХОДИТ В ГРУДЬ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И ОБРАТНЫЙ ДЕРЖИТ ПУТЬ,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1860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ohmodrom_ve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0" y="0"/>
            <a:ext cx="2377440" cy="196658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Ветер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3321" y="1188720"/>
            <a:ext cx="5607050" cy="344805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Горизонтальное перемещение воздуха из области высокого давления в область низкого давления называется ВЕТРОМ.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5" descr="C:\Users\Owner\Desktop\для призентации\huracanes_24_8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59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2457450"/>
            <a:ext cx="328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Ураган, вид из космоса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396"/>
            <a:ext cx="3527636" cy="2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8647" y="5717705"/>
            <a:ext cx="1915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Песчаная буря</a:t>
            </a:r>
            <a:endParaRPr lang="ru-RU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876" y="3266757"/>
            <a:ext cx="3653368" cy="27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52161" y="6087037"/>
            <a:ext cx="146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смерч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900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38" y="-142875"/>
            <a:ext cx="3008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9459" name="Picture 7" descr="101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76300"/>
            <a:ext cx="748982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50825" y="5084763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Tahoma" pitchFamily="34" charset="0"/>
              </a:rPr>
              <a:t>Иногда в атмосфере наблюдается явление ГРОЗА. Между облаками и Землей возникают многократные электрические разряды. Электрические искры, пробивая воздух, мгновенно разогревают его, воздух резко расширяется, производя сильный шум. Мы слышим удар грома.</a:t>
            </a:r>
          </a:p>
        </p:txBody>
      </p:sp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129462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ГРОЗА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Погода</a:t>
            </a:r>
            <a:r>
              <a:rPr lang="ru-RU" smtClean="0">
                <a:solidFill>
                  <a:srgbClr val="002060"/>
                </a:solidFill>
              </a:rPr>
              <a:t> – это состояние нижнего слоя атмосферы в данном месте и в данный момент.</a:t>
            </a:r>
          </a:p>
        </p:txBody>
      </p:sp>
      <p:pic>
        <p:nvPicPr>
          <p:cNvPr id="4100" name="Picture 6" descr="02_03_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64500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136" y="1304444"/>
            <a:ext cx="61744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признаки погоды:</a:t>
            </a:r>
            <a:endParaRPr lang="ru-RU" sz="2800" dirty="0"/>
          </a:p>
        </p:txBody>
      </p:sp>
      <p:pic>
        <p:nvPicPr>
          <p:cNvPr id="3075" name="Picture 3" descr="C:\Users\Owner\Desktop\для призентации\_obshestvo_161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886" y="268092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63447"/>
            <a:ext cx="410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температура воздуха; влажность;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атмосферное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давление,         ветер;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облака;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осадки;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1740" y="363719"/>
            <a:ext cx="8229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dk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Погода. Климат</a:t>
            </a:r>
          </a:p>
        </p:txBody>
      </p:sp>
    </p:spTree>
    <p:extLst>
      <p:ext uri="{BB962C8B-B14F-4D97-AF65-F5344CB8AC3E}">
        <p14:creationId xmlns:p14="http://schemas.microsoft.com/office/powerpoint/2010/main" xmlns="" val="2092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Администратор\Рабочий стол\урок\weather_symbols_clip_art_17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428750"/>
            <a:ext cx="29813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Признаки погоды: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Температура воздуха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Влажность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Атмосферное давление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Ветер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Облака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Осадки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ПЛАН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8072" y="1727200"/>
            <a:ext cx="6025018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Состав воздуха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Строение атмосферы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Явления, происходящие в атмосфере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Значение атмосферы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4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948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Из чего состоит воздух ?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950244"/>
          <a:ext cx="8025063" cy="583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26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 атмосферы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7467_12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482" y="953024"/>
            <a:ext cx="4264227" cy="59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88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8-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2113" y="2815389"/>
            <a:ext cx="5391887" cy="4042611"/>
          </a:xfrm>
          <a:prstGeom prst="rect">
            <a:avLst/>
          </a:prstGeom>
          <a:solidFill>
            <a:srgbClr val="0033CC"/>
          </a:solidFill>
          <a:ln w="2857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СТРАНИЧКА ДЛЯ ВСЕЗНАЕК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695" y="1600200"/>
            <a:ext cx="8566483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ЗАДАЧА: </a:t>
            </a:r>
            <a:r>
              <a:rPr lang="ru-RU" dirty="0" smtClean="0">
                <a:solidFill>
                  <a:srgbClr val="FF0000"/>
                </a:solidFill>
              </a:rPr>
              <a:t>ИЗВЕСТНО, ЧТО ТЕМПЕРАТУРА ВОЗДУХА У ПОДНОЖЬЯ ГОРЫ +25 ГРАДУСОВ ЦЕЛЬСИЯ.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КАКАЯ БУДЕТ ТЕМПЕРАТУРА НА ВЕРШИНЕ ,ЕСЛИ ИЗВЕСТНО, ЧТО ВЫСОТА ГОРЫ 6 КМ.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 descr="human2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02035">
            <a:off x="8111331" y="3612566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Рисунок 12" descr="C:\Documents and Settings\Пользователь\Рабочий стол\атмосфера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85251" cy="62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“Вокруг света на воздушном шаре”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Изображение 3" descr="ball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900" y="1712382"/>
            <a:ext cx="2374900" cy="34304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547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C4F"/>
                </a:solidFill>
              </a:rPr>
              <a:t>1 экипаж – изучает облака и осадки;</a:t>
            </a:r>
          </a:p>
          <a:p>
            <a:r>
              <a:rPr lang="ru-RU" dirty="0" smtClean="0">
                <a:solidFill>
                  <a:srgbClr val="FF0C4F"/>
                </a:solidFill>
              </a:rPr>
              <a:t>2 экипаж – изучает вопросы, связанные с возникновением ветра и грозы;</a:t>
            </a:r>
          </a:p>
          <a:p>
            <a:r>
              <a:rPr lang="ru-RU" dirty="0" smtClean="0">
                <a:solidFill>
                  <a:srgbClr val="FF0C4F"/>
                </a:solidFill>
              </a:rPr>
              <a:t>3 экипаж – изучает основную информацию о погоде и климате;</a:t>
            </a:r>
          </a:p>
        </p:txBody>
      </p:sp>
    </p:spTree>
    <p:extLst>
      <p:ext uri="{BB962C8B-B14F-4D97-AF65-F5344CB8AC3E}">
        <p14:creationId xmlns:p14="http://schemas.microsoft.com/office/powerpoint/2010/main" xmlns="" val="904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Cloud" descr="Газетная бумага"/>
          <p:cNvSpPr>
            <a:spLocks noChangeAspect="1" noEditPoints="1" noChangeArrowheads="1"/>
          </p:cNvSpPr>
          <p:nvPr/>
        </p:nvSpPr>
        <p:spPr bwMode="auto">
          <a:xfrm>
            <a:off x="395288" y="1778000"/>
            <a:ext cx="8137525" cy="2947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8" name="Cloud" descr="Газетная бумага"/>
          <p:cNvSpPr>
            <a:spLocks noChangeAspect="1" noEditPoints="1" noChangeArrowheads="1"/>
          </p:cNvSpPr>
          <p:nvPr/>
        </p:nvSpPr>
        <p:spPr bwMode="auto">
          <a:xfrm>
            <a:off x="611188" y="2822575"/>
            <a:ext cx="8137525" cy="3668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5784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6911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accent1">
                <a:alpha val="50000"/>
              </a:schemeClr>
            </a:outerShdw>
          </a:effectLst>
        </p:spPr>
        <p:txBody>
          <a:bodyPr wrap="none"/>
          <a:lstStyle/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С высотой температура воздуха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понижается на 6 градусов  на каждый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километр. Поэтому пары воды в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атмосфере охлаждаются и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превращаются в мельчайшие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водяные капельки или кристаллики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2800" b="1" dirty="0">
                <a:solidFill>
                  <a:srgbClr val="0000CC"/>
                </a:solidFill>
              </a:rPr>
              <a:t>льда. Из них образуются ОБЛАКА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971550" y="115888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Облака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692275" y="47244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-158750"/>
            <a:ext cx="50847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перисты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333" y="774701"/>
            <a:ext cx="3767666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3243263" y="3600450"/>
            <a:ext cx="6286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ru-RU" sz="2000" b="1" dirty="0">
                <a:latin typeface="Adventure" pitchFamily="2" charset="0"/>
              </a:rPr>
              <a:t>Перистые облака</a:t>
            </a:r>
          </a:p>
        </p:txBody>
      </p:sp>
      <p:pic>
        <p:nvPicPr>
          <p:cNvPr id="7" name="Рисунок 1" descr="bolshoe_kuchevoe_oblako-478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930" y="774700"/>
            <a:ext cx="352044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6764" y="3631228"/>
            <a:ext cx="2143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defRPr/>
            </a:pPr>
            <a:r>
              <a:rPr lang="ru-RU" b="1" dirty="0" smtClean="0"/>
              <a:t>Кучевые облака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849" y="3943350"/>
            <a:ext cx="444306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187450" y="5949950"/>
            <a:ext cx="7392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t">
              <a:defRPr/>
            </a:pPr>
            <a:r>
              <a:rPr lang="ru-RU" sz="2000" b="1" dirty="0" smtClean="0"/>
              <a:t>СЛОИСТЫЕ ОБЛАКА</a:t>
            </a:r>
            <a:endParaRPr lang="ru-RU" sz="2000" b="1" dirty="0"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АТМОСФЕРА-  воздушная оболочка Земли.</vt:lpstr>
      <vt:lpstr>ПЛАН</vt:lpstr>
      <vt:lpstr>Из чего состоит воздух ? </vt:lpstr>
      <vt:lpstr>Строение атмосферы </vt:lpstr>
      <vt:lpstr>СТРАНИЧКА ДЛЯ ВСЕЗНАЕК</vt:lpstr>
      <vt:lpstr>Слайд 6</vt:lpstr>
      <vt:lpstr>“Вокруг света на воздушном шаре” </vt:lpstr>
      <vt:lpstr>Слайд 8</vt:lpstr>
      <vt:lpstr>Слайд 9</vt:lpstr>
      <vt:lpstr>Ветер</vt:lpstr>
      <vt:lpstr>Слайд 11</vt:lpstr>
      <vt:lpstr>Слайд 12</vt:lpstr>
      <vt:lpstr>Слайд 13</vt:lpstr>
      <vt:lpstr>Признаки погоды:</vt:lpstr>
      <vt:lpstr>Слайд 15</vt:lpstr>
    </vt:vector>
  </TitlesOfParts>
  <Company>bounch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</dc:title>
  <dc:creator>wolfik селезнев</dc:creator>
  <cp:lastModifiedBy>Tata</cp:lastModifiedBy>
  <cp:revision>30</cp:revision>
  <dcterms:created xsi:type="dcterms:W3CDTF">2011-11-06T11:41:37Z</dcterms:created>
  <dcterms:modified xsi:type="dcterms:W3CDTF">2013-06-12T16:57:58Z</dcterms:modified>
</cp:coreProperties>
</file>