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4" r:id="rId5"/>
    <p:sldId id="266" r:id="rId6"/>
    <p:sldId id="267" r:id="rId7"/>
    <p:sldId id="268" r:id="rId8"/>
    <p:sldId id="262" r:id="rId9"/>
    <p:sldId id="263" r:id="rId10"/>
    <p:sldId id="269" r:id="rId11"/>
    <p:sldId id="270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D0EB7-033B-4E97-8C1B-BFA07750FEEA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06ED0-A9AD-44EA-A850-8A9C475E34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24146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Урок: </a:t>
            </a:r>
            <a:r>
              <a:rPr lang="ru-RU" b="1" dirty="0" smtClean="0"/>
              <a:t>«</a:t>
            </a:r>
            <a:r>
              <a:rPr lang="ru-RU" dirty="0" smtClean="0"/>
              <a:t>Наша гостья </a:t>
            </a:r>
            <a:r>
              <a:rPr lang="ru-RU" dirty="0" smtClean="0"/>
              <a:t>–байкальская</a:t>
            </a:r>
            <a:r>
              <a:rPr lang="en-US" dirty="0" smtClean="0"/>
              <a:t> </a:t>
            </a:r>
            <a:r>
              <a:rPr lang="ru-RU" dirty="0" smtClean="0"/>
              <a:t>нерпа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img-fotki.yandex.ru/get/5906/valenkonst.7/0_51722_6663f670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815490"/>
            <a:ext cx="7358114" cy="4757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256"/>
            <a:ext cx="7854696" cy="225266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В 1987-1988 гг. на берегах  Байкала разыгралась трагедия. Произошла массовая гибель нерпы , погибло около 6 тысяч нерп. Методами молекулярной биологии российские ученые </a:t>
            </a:r>
          </a:p>
          <a:p>
            <a:pPr algn="l"/>
            <a:r>
              <a:rPr lang="ru-RU" dirty="0" smtClean="0"/>
              <a:t>установили , что причиной гибели был вирус ,родственный вирусу собачьей </a:t>
            </a:r>
            <a:r>
              <a:rPr lang="ru-RU" dirty="0" err="1" smtClean="0"/>
              <a:t>чумки</a:t>
            </a:r>
            <a:r>
              <a:rPr lang="ru-RU" dirty="0" smtClean="0"/>
              <a:t> и вирусу кори человека. А теперь поговорим о значении нерпы. ( слушается доклад о промысловом значении нерпы)</a:t>
            </a:r>
          </a:p>
          <a:p>
            <a:pPr algn="l"/>
            <a:endParaRPr lang="ru-RU" dirty="0"/>
          </a:p>
        </p:txBody>
      </p:sp>
      <p:pic>
        <p:nvPicPr>
          <p:cNvPr id="38914" name="Picture 2" descr="http://img-fotki.yandex.ru/get/6005/yes06.20b/0_5f9df_827f215b_X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42852"/>
            <a:ext cx="6215106" cy="4128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52"/>
            <a:ext cx="7854696" cy="24093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Точное количество нерпы, живущей в Байкале, не</a:t>
            </a:r>
            <a:r>
              <a:rPr lang="ru-RU" b="1" dirty="0" smtClean="0"/>
              <a:t> </a:t>
            </a:r>
            <a:r>
              <a:rPr lang="ru-RU" dirty="0" smtClean="0"/>
              <a:t>знает</a:t>
            </a:r>
            <a:r>
              <a:rPr lang="ru-RU" b="1" dirty="0" smtClean="0"/>
              <a:t> </a:t>
            </a:r>
            <a:r>
              <a:rPr lang="ru-RU" dirty="0" smtClean="0"/>
              <a:t>никто, потому что ошибка методов подсчета довольно</a:t>
            </a:r>
            <a:r>
              <a:rPr lang="ru-RU" b="1" dirty="0" smtClean="0"/>
              <a:t> </a:t>
            </a:r>
            <a:r>
              <a:rPr lang="ru-RU" dirty="0" smtClean="0"/>
              <a:t>большая. Можно говорить только о приблизительной численности от60 до120 тысяч. Нерпа- ценный объект промысла. Ценится меховая шкура, жир, мясо. Ежегодно разрешается промысловый отстрел от 2,5 до 3 тысяч голов.</a:t>
            </a:r>
            <a:endParaRPr lang="ru-RU" dirty="0"/>
          </a:p>
        </p:txBody>
      </p:sp>
      <p:pic>
        <p:nvPicPr>
          <p:cNvPr id="37890" name="Picture 2" descr="http://img-fotki.yandex.ru/get/4408/valenkonst.7/0_51721_82080db7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9" y="2508699"/>
            <a:ext cx="6143668" cy="4225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2212848" cy="1582621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Приготовить на альбомных листах рисунки со стихами в защиту нерпы.</a:t>
            </a:r>
          </a:p>
          <a:p>
            <a:endParaRPr lang="ru-RU" dirty="0"/>
          </a:p>
        </p:txBody>
      </p:sp>
      <p:pic>
        <p:nvPicPr>
          <p:cNvPr id="39938" name="Picture 2" descr="http://img1.liveinternet.ru/images/attach/c/0/40/889/40889995_333333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64305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funzoo.ru/uploads/posts/2008-05/1211381854_nerp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714488"/>
            <a:ext cx="6467475" cy="4848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42852"/>
            <a:ext cx="4494062" cy="971568"/>
          </a:xfrm>
        </p:spPr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ru-RU" dirty="0" smtClean="0"/>
              <a:t>Е.Н. </a:t>
            </a:r>
            <a:r>
              <a:rPr lang="ru-RU" dirty="0" err="1" smtClean="0"/>
              <a:t>Кузеванова</a:t>
            </a:r>
            <a:r>
              <a:rPr lang="ru-RU" dirty="0" smtClean="0"/>
              <a:t> Н.В. Мотовилова </a:t>
            </a:r>
            <a:r>
              <a:rPr lang="ru-RU" dirty="0" err="1" smtClean="0"/>
              <a:t>Байкаловедение</a:t>
            </a:r>
            <a:r>
              <a:rPr lang="ru-RU" dirty="0" smtClean="0"/>
              <a:t> (программа для учащихся 5-6-7 </a:t>
            </a:r>
            <a:r>
              <a:rPr lang="ru-RU" dirty="0" err="1" smtClean="0"/>
              <a:t>классовдля</a:t>
            </a:r>
            <a:r>
              <a:rPr lang="ru-RU" dirty="0" smtClean="0"/>
              <a:t> общеобразовательных учреждений) Иркутск . </a:t>
            </a:r>
            <a:r>
              <a:rPr lang="ru-RU" dirty="0" err="1" smtClean="0"/>
              <a:t>Изд</a:t>
            </a:r>
            <a:r>
              <a:rPr lang="ru-RU" dirty="0" smtClean="0"/>
              <a:t> «</a:t>
            </a:r>
            <a:r>
              <a:rPr lang="ru-RU" dirty="0" err="1" smtClean="0"/>
              <a:t>Репроцентр</a:t>
            </a:r>
            <a:r>
              <a:rPr lang="ru-RU" dirty="0" smtClean="0"/>
              <a:t> А1» 2007г.\</a:t>
            </a:r>
          </a:p>
          <a:p>
            <a:pPr lvl="0" algn="l"/>
            <a:r>
              <a:rPr lang="ru-RU" dirty="0" smtClean="0"/>
              <a:t>Учебник под ред. Е. Н. </a:t>
            </a:r>
            <a:r>
              <a:rPr lang="ru-RU" dirty="0" err="1" smtClean="0"/>
              <a:t>Кузевановой</a:t>
            </a:r>
            <a:r>
              <a:rPr lang="ru-RU" dirty="0" smtClean="0"/>
              <a:t>  « </a:t>
            </a:r>
            <a:r>
              <a:rPr lang="ru-RU" dirty="0" err="1" smtClean="0"/>
              <a:t>Байкаловедение</a:t>
            </a:r>
            <a:r>
              <a:rPr lang="ru-RU" dirty="0" smtClean="0"/>
              <a:t>. Живой мир Байкала. Человек на Байкале»г. Иркутск.2006 г.</a:t>
            </a:r>
          </a:p>
          <a:p>
            <a:pPr lvl="0" algn="l"/>
            <a:r>
              <a:rPr lang="ru-RU" dirty="0" smtClean="0"/>
              <a:t>А.А. Яхонтов « Зоология для учителя» М. « Просвещение 1985г.</a:t>
            </a:r>
          </a:p>
          <a:p>
            <a:pPr lvl="0" algn="l"/>
            <a:r>
              <a:rPr lang="ru-RU" dirty="0" smtClean="0"/>
              <a:t>Байкал: Атлас М. </a:t>
            </a:r>
            <a:r>
              <a:rPr lang="ru-RU" dirty="0" err="1" smtClean="0"/>
              <a:t>Роскартография</a:t>
            </a:r>
            <a:r>
              <a:rPr lang="ru-RU" dirty="0" smtClean="0"/>
              <a:t>. 1993г.</a:t>
            </a:r>
          </a:p>
          <a:p>
            <a:pPr lvl="0" algn="l"/>
            <a:r>
              <a:rPr lang="ru-RU" dirty="0" err="1" smtClean="0"/>
              <a:t>Галазий</a:t>
            </a:r>
            <a:r>
              <a:rPr lang="ru-RU" dirty="0" smtClean="0"/>
              <a:t> Г.И. « Байкал в вопросах и ответах» Иркутск . </a:t>
            </a:r>
            <a:r>
              <a:rPr lang="ru-RU" dirty="0" err="1" smtClean="0"/>
              <a:t>Вост-Сиб</a:t>
            </a:r>
            <a:r>
              <a:rPr lang="ru-RU" dirty="0" smtClean="0"/>
              <a:t> изд. 1987г.</a:t>
            </a:r>
          </a:p>
          <a:p>
            <a:pPr lvl="0" algn="l"/>
            <a:r>
              <a:rPr lang="ru-RU" dirty="0" smtClean="0"/>
              <a:t>А. Б. </a:t>
            </a:r>
            <a:r>
              <a:rPr lang="ru-RU" dirty="0" err="1" smtClean="0"/>
              <a:t>Иметхенов</a:t>
            </a:r>
            <a:r>
              <a:rPr lang="ru-RU" dirty="0" smtClean="0"/>
              <a:t> «Памятники природы Байкала» г. Улан –Уде «Издательский дом  «</a:t>
            </a:r>
            <a:r>
              <a:rPr lang="ru-RU" dirty="0" err="1" smtClean="0"/>
              <a:t>Буряад</a:t>
            </a:r>
            <a:r>
              <a:rPr lang="ru-RU" dirty="0" smtClean="0"/>
              <a:t> </a:t>
            </a:r>
            <a:r>
              <a:rPr lang="ru-RU" dirty="0" err="1" smtClean="0"/>
              <a:t>уден</a:t>
            </a:r>
            <a:r>
              <a:rPr lang="ru-RU" dirty="0" smtClean="0"/>
              <a:t>»2011г.</a:t>
            </a:r>
          </a:p>
          <a:p>
            <a:pPr lvl="0" algn="l"/>
            <a:r>
              <a:rPr lang="ru-RU" dirty="0" smtClean="0"/>
              <a:t>Грачев М.А. « О современном состоянии экологической системы озера Байкал» изд. СО-РАН 2000г.</a:t>
            </a:r>
          </a:p>
          <a:p>
            <a:pPr lvl="0" algn="l"/>
            <a:r>
              <a:rPr lang="ru-RU" dirty="0" smtClean="0"/>
              <a:t>«Древности Байкала» .Сб. научных трудов. Иркутск. Изд. Иркутского госуниверситета.</a:t>
            </a:r>
          </a:p>
          <a:p>
            <a:pPr lvl="0" algn="l"/>
            <a:r>
              <a:rPr lang="ru-RU" dirty="0" err="1" smtClean="0"/>
              <a:t>Тахеев</a:t>
            </a:r>
            <a:r>
              <a:rPr lang="ru-RU" dirty="0" smtClean="0"/>
              <a:t> В.В. «Море загадок» Иркутск. Изд. ИГУ  2001г.</a:t>
            </a:r>
          </a:p>
          <a:p>
            <a:pPr algn="l"/>
            <a:r>
              <a:rPr lang="ru-RU" dirty="0" smtClean="0"/>
              <a:t> 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71472" y="500042"/>
            <a:ext cx="8215370" cy="621510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0" i="0" u="sng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Цель: </a:t>
            </a:r>
            <a:r>
              <a:rPr kumimoji="0" lang="ru-RU" sz="3600" b="0" i="0" u="none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Познакомить учащихся с единственным млекопитающим Байкала нерпой. Продолжить развитие умений сравнивать и делать выводы. Воспитывать бережное отношение к природе родного края.</a:t>
            </a:r>
            <a:endParaRPr kumimoji="0" lang="en-US" sz="3600" b="0" i="0" u="none" strike="noStrike" kern="1200" cap="none" spc="0" normalizeH="0" baseline="0" noProof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0" i="0" u="sng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Оборудование: </a:t>
            </a:r>
            <a:r>
              <a:rPr kumimoji="0" lang="ru-RU" sz="3600" b="0" i="0" u="none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фильм «</a:t>
            </a:r>
            <a:r>
              <a:rPr kumimoji="0" lang="ru-RU" sz="3600" b="0" i="0" u="none" strike="noStrike" kern="1200" cap="none" spc="0" normalizeH="0" baseline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Ушканьи</a:t>
            </a:r>
            <a:r>
              <a:rPr kumimoji="0" lang="ru-RU" sz="3600" b="0" i="0" u="none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острова», фотографии, карты. Инструкция к практической работе.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4357718" cy="65008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Нерпами называют небольших по размерам тюленей. Байкальская нерпа единственный представитель своего рода живущий в пресной воде. Мы познакомимся с морфологической характеристикой нерпы, гипотезой о ее происхождении, особенностью ее биологии, ролью в пищевых связях и значении для человека. Проведем небольшое исследование. Сравним байкальскую нерпу с возможным родоначальником - кольчатой нерпой.</a:t>
            </a:r>
          </a:p>
          <a:p>
            <a:pPr algn="l"/>
            <a:endParaRPr lang="ru-RU" dirty="0"/>
          </a:p>
        </p:txBody>
      </p:sp>
      <p:pic>
        <p:nvPicPr>
          <p:cNvPr id="15362" name="Picture 2" descr="http://img15.nnm.ru/2/4/4/8/d/fb327e92fa377b92c0337e85ad5_pre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42852"/>
            <a:ext cx="431168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im4-tub-ru.yandex.net/i?id=499902793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86124"/>
            <a:ext cx="4286280" cy="2883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Выступления учащихся: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нерп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2212848" cy="714356"/>
          </a:xfrm>
        </p:spPr>
        <p:txBody>
          <a:bodyPr/>
          <a:lstStyle/>
          <a:p>
            <a:r>
              <a:rPr lang="ru-RU" dirty="0" smtClean="0"/>
              <a:t>Первый докладчик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714356"/>
            <a:ext cx="2643206" cy="2786082"/>
          </a:xfrm>
        </p:spPr>
        <p:txBody>
          <a:bodyPr>
            <a:noAutofit/>
          </a:bodyPr>
          <a:lstStyle/>
          <a:p>
            <a:r>
              <a:rPr lang="ru-RU" sz="1600" dirty="0" smtClean="0"/>
              <a:t>Н</a:t>
            </a:r>
            <a:r>
              <a:rPr lang="ru-RU" sz="1100" dirty="0" smtClean="0"/>
              <a:t>ерпа – хороший ныряльщик. Она может нырять на глубину до 400 м и находится под водой до 40 минут. Ее скорость движения под водой 7-8 км в час , максимальная скорость 20-25 км. в час. Нерпа широко распространена по всему озеру. Питается нерпа голомянкой, желтокрылкой, омулем и другими рыбами. Чтобы перекрыть все энергетические расходы , за сутки нерпе нужно съесть около 3 кг пищи. Она ловит рыбу в хорошо освещенной зоне- на глубине 25-30м.  Нерпа является конечным потребителем в пищевой цепи озера Байкал.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571876"/>
            <a:ext cx="29289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</a:t>
            </a:r>
            <a:r>
              <a:rPr lang="ru-RU" sz="1100" dirty="0" smtClean="0"/>
              <a:t> Байкале живет единственное млекопитающее и эндемик –байкальская нерпа. Взрослые нерпы достигают 1,8 м длины и 130 кг веса. Форма тела у нерпы веретеновидная, без выраженной шеи. Конечности нерпы- ласты. Передние ласты очень развиты, с мощными когтями. Когда Байкал покрывается льдом ,мощные передние ласты являются тем орудием, с помощью которого нерпа проделывает во льду отдушину для выныривания и вдыхания воздуха. Нерпа имеет толстый слой подкожного жира , толщиной от 2 до 14 см. Жир спасает нерпу от холода , является запасом питательных веществ и определяет ее высокую плавучесть</a:t>
            </a:r>
            <a:endParaRPr lang="ru-RU" sz="1100" dirty="0"/>
          </a:p>
        </p:txBody>
      </p:sp>
      <p:pic>
        <p:nvPicPr>
          <p:cNvPr id="7" name="Picture 8" descr="http://www.megabook.ru/MObjects2/data/pict2005/animal/04a084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426050">
            <a:off x="3360269" y="1213231"/>
            <a:ext cx="4840454" cy="3811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2533680" cy="6357982"/>
          </a:xfrm>
        </p:spPr>
        <p:txBody>
          <a:bodyPr>
            <a:normAutofit/>
          </a:bodyPr>
          <a:lstStyle/>
          <a:p>
            <a:r>
              <a:rPr lang="ru-RU" sz="1700" dirty="0" err="1" smtClean="0"/>
              <a:t>П</a:t>
            </a:r>
            <a:r>
              <a:rPr lang="ru-RU" sz="1100" dirty="0" err="1" smtClean="0"/>
              <a:t>оловозрелость</a:t>
            </a:r>
            <a:r>
              <a:rPr lang="ru-RU" sz="1100" dirty="0" smtClean="0"/>
              <a:t> у нерпы наступает рано в 3-4 года. В марте в снежном логове на байкальском льду самка нерпы рождает, чаще всего одного детеныша. Рождение </a:t>
            </a:r>
            <a:r>
              <a:rPr lang="ru-RU" sz="1100" dirty="0" err="1" smtClean="0"/>
              <a:t>нерпенка</a:t>
            </a:r>
            <a:r>
              <a:rPr lang="ru-RU" sz="1100" dirty="0" smtClean="0"/>
              <a:t> тщательно готовится. Сначала нерпа мощными передними ластами прорывает во льду отдушину, затем выходит через отдушину на лед и из снега и льда подготавливает достаточно просторное логовище . Логовище сообщается только с водой , через отдушину ,и не имеет сообщения с наружной средой. Поэтому даже в морозы в логовище тепло и температура воздуха сохраняется около 0 градусов. </a:t>
            </a:r>
          </a:p>
          <a:p>
            <a:endParaRPr lang="ru-RU" sz="1200" dirty="0" smtClean="0"/>
          </a:p>
          <a:p>
            <a:r>
              <a:rPr lang="ru-RU" sz="1700" dirty="0" smtClean="0"/>
              <a:t>В</a:t>
            </a:r>
            <a:r>
              <a:rPr lang="ru-RU" sz="1100" dirty="0" smtClean="0"/>
              <a:t>ес детеныша – около 4 кг. Шкурка </a:t>
            </a:r>
            <a:r>
              <a:rPr lang="ru-RU" sz="1100" dirty="0" err="1" smtClean="0"/>
              <a:t>нерпенка</a:t>
            </a:r>
            <a:r>
              <a:rPr lang="ru-RU" sz="1100" dirty="0" smtClean="0"/>
              <a:t> имеет серебристо-белую окраску , поэтому его называют бельком. Самка выкармливает детеныша молоком в течение 2-3 месяцев. Если нерпе или детенышу угрожает опасность, нерпа-мама переносит детеныша к запасным отдушинам, и они скрываются под водой. Однако, как только лед растает, белек начинает заботится о себе сам и питаться самостоятельно.  К этому времени белек линяет, и его шкурка приобретает такую же бурую окраску , как и у взрослых нерп.</a:t>
            </a:r>
          </a:p>
          <a:p>
            <a:endParaRPr lang="ru-RU" dirty="0"/>
          </a:p>
        </p:txBody>
      </p:sp>
      <p:pic>
        <p:nvPicPr>
          <p:cNvPr id="5" name="Picture 10" descr="http://img-fotki.yandex.ru/get/4704/mr-serg-bask.2c4/0_502ac_edf93e09_XL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571480"/>
            <a:ext cx="2533680" cy="585791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</a:t>
            </a:r>
            <a:r>
              <a:rPr lang="ru-RU" dirty="0" smtClean="0"/>
              <a:t>ольчатые тюлени обитают в Балтийском, Белом морях. Названа она так за колечки на шерсти. Эта нерпа издавна была объектом промысла для поморов. Вес кольчатой нерпы около 80 кг. Длина туловища 1,5 метра. </a:t>
            </a:r>
            <a:r>
              <a:rPr lang="ru-RU" dirty="0" err="1" smtClean="0"/>
              <a:t>Половозрелость</a:t>
            </a:r>
            <a:r>
              <a:rPr lang="ru-RU" dirty="0" smtClean="0"/>
              <a:t> наступает в 5 лет. Зимой тюлени в большом количестве скапливаются на льдинах, образуя так называемые </a:t>
            </a:r>
            <a:r>
              <a:rPr lang="ru-RU" dirty="0" err="1" smtClean="0"/>
              <a:t>детные</a:t>
            </a:r>
            <a:r>
              <a:rPr lang="ru-RU" dirty="0" smtClean="0"/>
              <a:t> залежки. Здесь самки рожают по одному детенышу. </a:t>
            </a:r>
          </a:p>
          <a:p>
            <a:endParaRPr lang="ru-RU" dirty="0" smtClean="0"/>
          </a:p>
          <a:p>
            <a:r>
              <a:rPr lang="ru-RU" sz="1600" dirty="0" smtClean="0"/>
              <a:t>Д</a:t>
            </a:r>
            <a:r>
              <a:rPr lang="ru-RU" dirty="0" smtClean="0"/>
              <a:t>етеныш- белек появляется на свет крупным ,хорошо развитым и одетым , как все северные сухопутные звери, густым мехом. В воду он идет только после линьки , сменив белую шубу (покровительственная окраска) на жесткую тюленью щетину. Кольчатые нерпы могут опускаться на глубину до 320- 350 метров и оставаться под водой до 10 минут.</a:t>
            </a:r>
          </a:p>
          <a:p>
            <a:endParaRPr lang="ru-RU" dirty="0"/>
          </a:p>
        </p:txBody>
      </p:sp>
      <p:pic>
        <p:nvPicPr>
          <p:cNvPr id="30722" name="Picture 2" descr="http://copypast.ru/uploads/posts/1269257370_d81ac70b3e444231a1eebea332f0082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851648" cy="22002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Практическая работа. Тема: Нерпа.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4696" cy="2980896"/>
          </a:xfrm>
        </p:spPr>
        <p:txBody>
          <a:bodyPr/>
          <a:lstStyle/>
          <a:p>
            <a:pPr algn="l"/>
            <a:r>
              <a:rPr lang="ru-RU" b="1" dirty="0" smtClean="0"/>
              <a:t>Цель работы: </a:t>
            </a:r>
            <a:r>
              <a:rPr lang="ru-RU" dirty="0" smtClean="0"/>
              <a:t>Познакомиться с уникальным млекопитающим Байкала.</a:t>
            </a:r>
          </a:p>
          <a:p>
            <a:pPr algn="l"/>
            <a:endParaRPr lang="ru-RU" dirty="0"/>
          </a:p>
        </p:txBody>
      </p:sp>
      <p:pic>
        <p:nvPicPr>
          <p:cNvPr id="36866" name="Picture 2" descr="http://img-fotki.yandex.ru/get/5208/okeidom.27/0_8d798_5ab04ed6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571743"/>
            <a:ext cx="6215106" cy="39359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5610236" cy="1828800"/>
          </a:xfrm>
        </p:spPr>
        <p:txBody>
          <a:bodyPr/>
          <a:lstStyle/>
          <a:p>
            <a:r>
              <a:rPr lang="ru-RU" dirty="0" smtClean="0"/>
              <a:t>Ход работы: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7854696" cy="578647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1.Рассмотреть      особенности внешнего строения нерпы связанные с образом жизни.</a:t>
            </a:r>
          </a:p>
          <a:p>
            <a:pPr algn="l"/>
            <a:r>
              <a:rPr lang="ru-RU" dirty="0" smtClean="0"/>
              <a:t>2.Сравнить нерпу с возможным родоначальником- кольчатым тюленем</a:t>
            </a:r>
          </a:p>
          <a:p>
            <a:pPr algn="l"/>
            <a:r>
              <a:rPr lang="ru-RU" dirty="0" smtClean="0"/>
              <a:t>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3.Биология развития нерпы. Время наступления </a:t>
            </a:r>
            <a:r>
              <a:rPr lang="ru-RU" dirty="0" err="1" smtClean="0"/>
              <a:t>половозрелости</a:t>
            </a:r>
            <a:r>
              <a:rPr lang="ru-RU" dirty="0" smtClean="0"/>
              <a:t>. Особенности жизнедеятельности белька.</a:t>
            </a:r>
          </a:p>
          <a:p>
            <a:pPr algn="l"/>
            <a:r>
              <a:rPr lang="ru-RU" dirty="0" smtClean="0"/>
              <a:t>4. Выводы .В чем различия и сходство байкальской нерпы и кольчатого тюленя.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571744"/>
          <a:ext cx="6077585" cy="168249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Нерпа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Кольчатый тюлень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Вес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130 кг.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80 кг.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Длина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1.8 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1,5 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Окраска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Темно-серого цвета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Светло –серая с кольцами на спине.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Половозрелость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 года.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994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Урок: «Наша гостья –байкальская нерпа» </vt:lpstr>
      <vt:lpstr>Слайд 2</vt:lpstr>
      <vt:lpstr>Слайд 3</vt:lpstr>
      <vt:lpstr>Выступления учащихся:</vt:lpstr>
      <vt:lpstr>Первый докладчик</vt:lpstr>
      <vt:lpstr>Слайд 6</vt:lpstr>
      <vt:lpstr>Слайд 7</vt:lpstr>
      <vt:lpstr>Практическая работа. Тема: Нерпа. </vt:lpstr>
      <vt:lpstr>Ход работы: </vt:lpstr>
      <vt:lpstr>Слайд 10</vt:lpstr>
      <vt:lpstr>Слайд 11</vt:lpstr>
      <vt:lpstr>Домашнее задание:</vt:lpstr>
      <vt:lpstr>Спасибо за внимание!!!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Урок: « В гостях у байкальской нерпы» </dc:title>
  <dc:creator>Admin</dc:creator>
  <cp:lastModifiedBy>Tata</cp:lastModifiedBy>
  <cp:revision>8</cp:revision>
  <dcterms:created xsi:type="dcterms:W3CDTF">2013-01-15T10:24:15Z</dcterms:created>
  <dcterms:modified xsi:type="dcterms:W3CDTF">2013-03-11T15:58:20Z</dcterms:modified>
</cp:coreProperties>
</file>