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A7D9851-DE1B-4C19-BAF8-B36060136C04}" type="datetimeFigureOut">
              <a:rPr lang="ru-RU" smtClean="0"/>
              <a:t>22.12.2012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D3AC5AB-10D5-4541-B309-DF78B3035DCA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5"/>
            <a:ext cx="7155022" cy="2932556"/>
          </a:xfrm>
        </p:spPr>
        <p:txBody>
          <a:bodyPr/>
          <a:lstStyle/>
          <a:p>
            <a:r>
              <a:rPr lang="ru-RU" sz="9600" dirty="0" smtClean="0"/>
              <a:t>Организм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Выберете правильный ответ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3191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62935"/>
            <a:ext cx="597666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Содержание</a:t>
            </a:r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4742665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action="ppaction://hlinksldjump"/>
              </a:rPr>
              <a:t>Клетки в организме</a:t>
            </a:r>
            <a:endParaRPr lang="ru-RU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action="ppaction://hlinksldjump"/>
              </a:rPr>
              <a:t>Железы</a:t>
            </a:r>
            <a:endParaRPr lang="ru-RU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 action="ppaction://hlinksldjump"/>
              </a:rPr>
              <a:t>Половые железы</a:t>
            </a:r>
            <a:endParaRPr lang="ru-RU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5" action="ppaction://hlinksldjump"/>
              </a:rPr>
              <a:t>Сосуды головного мозга</a:t>
            </a:r>
            <a:endParaRPr lang="ru-RU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074543"/>
            <a:ext cx="3744414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 организме клетки, ткани, органы и системы органов работают как единое целое, потому то их согласованная работа регулируется гуморальной системой.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54" y="3074544"/>
            <a:ext cx="4607026" cy="34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6-конечная звезда 2"/>
          <p:cNvSpPr/>
          <p:nvPr/>
        </p:nvSpPr>
        <p:spPr>
          <a:xfrm>
            <a:off x="467544" y="404664"/>
            <a:ext cx="2088232" cy="2232248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308304" y="548680"/>
            <a:ext cx="792088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1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20888"/>
            <a:ext cx="3528392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Слезные, потовые, сальные, молочные, слюнные являются железами внутренней секреции, потому что имеют выводные протоки, через которые секреты поступают в полость или наружу.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98" y="3215661"/>
            <a:ext cx="4958698" cy="332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6-конечная звезда 2"/>
          <p:cNvSpPr/>
          <p:nvPr/>
        </p:nvSpPr>
        <p:spPr>
          <a:xfrm>
            <a:off x="683568" y="116632"/>
            <a:ext cx="2016224" cy="216024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7604" y="620688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НВН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626212" y="487761"/>
            <a:ext cx="936104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5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852936"/>
            <a:ext cx="316835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Половые железы являются железами смешанной секреции, потому что наряду с гормонами они вырабатывают половые клетки.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59254"/>
            <a:ext cx="4065265" cy="41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6-конечная звезда 3"/>
          <p:cNvSpPr/>
          <p:nvPr/>
        </p:nvSpPr>
        <p:spPr>
          <a:xfrm>
            <a:off x="683568" y="476672"/>
            <a:ext cx="2160240" cy="2232248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1054187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ВВВ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300192" y="836712"/>
            <a:ext cx="1008112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4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36912"/>
            <a:ext cx="3456384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При сужении сосудов головного мозга активизируется его работа, потому что увеличивается поступление кислорода и питательных веществ.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28" y="2620328"/>
            <a:ext cx="5058138" cy="379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6-конечная звезда 2"/>
          <p:cNvSpPr/>
          <p:nvPr/>
        </p:nvSpPr>
        <p:spPr>
          <a:xfrm>
            <a:off x="971600" y="404664"/>
            <a:ext cx="2088232" cy="216024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946175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Ответ</a:t>
            </a:r>
          </a:p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ННН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542097" y="692696"/>
            <a:ext cx="982231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5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38</TotalTime>
  <Words>114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Autumn</vt:lpstr>
      <vt:lpstr>Организм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</dc:title>
  <dc:creator>Teacher</dc:creator>
  <cp:lastModifiedBy>Teacher</cp:lastModifiedBy>
  <cp:revision>4</cp:revision>
  <dcterms:created xsi:type="dcterms:W3CDTF">2012-12-22T08:23:15Z</dcterms:created>
  <dcterms:modified xsi:type="dcterms:W3CDTF">2012-12-22T09:01:36Z</dcterms:modified>
</cp:coreProperties>
</file>