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89" r:id="rId2"/>
    <p:sldId id="301" r:id="rId3"/>
    <p:sldId id="292" r:id="rId4"/>
    <p:sldId id="303" r:id="rId5"/>
    <p:sldId id="294" r:id="rId6"/>
    <p:sldId id="304" r:id="rId7"/>
    <p:sldId id="305" r:id="rId8"/>
    <p:sldId id="307" r:id="rId9"/>
    <p:sldId id="296" r:id="rId10"/>
    <p:sldId id="308" r:id="rId11"/>
    <p:sldId id="309" r:id="rId12"/>
    <p:sldId id="310" r:id="rId13"/>
    <p:sldId id="311" r:id="rId14"/>
    <p:sldId id="316" r:id="rId15"/>
    <p:sldId id="312" r:id="rId16"/>
    <p:sldId id="318" r:id="rId17"/>
    <p:sldId id="314" r:id="rId18"/>
    <p:sldId id="319" r:id="rId19"/>
    <p:sldId id="323" r:id="rId20"/>
    <p:sldId id="321" r:id="rId21"/>
    <p:sldId id="322" r:id="rId22"/>
    <p:sldId id="327" r:id="rId23"/>
    <p:sldId id="325" r:id="rId24"/>
    <p:sldId id="326" r:id="rId25"/>
    <p:sldId id="347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0293" autoAdjust="0"/>
  </p:normalViewPr>
  <p:slideViewPr>
    <p:cSldViewPr>
      <p:cViewPr varScale="1">
        <p:scale>
          <a:sx n="121" d="100"/>
          <a:sy n="121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06.05.2013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33575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accent3">
                    <a:lumMod val="50000"/>
                  </a:schemeClr>
                </a:solidFill>
              </a:rPr>
              <a:t>КОМНАТНЫЕ  РАСТЕНИЯ</a:t>
            </a:r>
            <a:endParaRPr lang="ru-RU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-285776"/>
            <a:ext cx="7810523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8175"/>
            <a:ext cx="7358114" cy="557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7072362" cy="553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52477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Почвенная смесь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82833"/>
            <a:ext cx="7786742" cy="541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14" y="571480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714380"/>
          </a:xfrm>
        </p:spPr>
        <p:txBody>
          <a:bodyPr/>
          <a:lstStyle/>
          <a:p>
            <a:pPr algn="ctr"/>
            <a:r>
              <a:rPr lang="ru-RU" dirty="0" smtClean="0"/>
              <a:t>Полив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14422"/>
            <a:ext cx="5286412" cy="54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28" y="214290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084158"/>
          </a:xfrm>
        </p:spPr>
        <p:txBody>
          <a:bodyPr/>
          <a:lstStyle/>
          <a:p>
            <a:pPr algn="ctr"/>
            <a:r>
              <a:rPr lang="ru-RU" dirty="0" smtClean="0"/>
              <a:t>Очистка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214422"/>
            <a:ext cx="51435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пересадка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614366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Размножение растений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357298"/>
            <a:ext cx="521497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Посуда для цветов.     горшок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4214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05826"/>
            <a:ext cx="6000792" cy="536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57356" y="214290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кашпо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664373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контейнер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25" y="1466850"/>
            <a:ext cx="5238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87352"/>
            <a:ext cx="7143800" cy="587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/>
          <a:lstStyle/>
          <a:p>
            <a:r>
              <a:rPr lang="ru-RU" dirty="0" smtClean="0"/>
              <a:t>Светолюбивые растения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Теневыносливые растения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788"/>
            <a:ext cx="7342208" cy="55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Тенелюбивые растения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Декоративнолиственные растения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51776"/>
            <a:ext cx="6715172" cy="560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78661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ru-RU" dirty="0" smtClean="0"/>
              <a:t>Декоративноцветущие комнатные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Декоративноцветущие горшечные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358114" cy="49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Кактусы и суккуленты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5724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Злаковидные растения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44003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7166"/>
            <a:ext cx="560372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Растения с прямостоячими стеблями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14366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Лианы и ампельные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285860"/>
            <a:ext cx="45823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Розеточные растения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357313"/>
            <a:ext cx="5715040" cy="492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Шаровидные растения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85860"/>
            <a:ext cx="500066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Кустистые растения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85860"/>
            <a:ext cx="5905500" cy="528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Одиночные растения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357298"/>
            <a:ext cx="500066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Композиции из горшечных растений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142984"/>
            <a:ext cx="5500726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Террариум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12"/>
            <a:ext cx="453587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Комнатный садик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6772341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полу, стене, к потолку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50046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85860"/>
            <a:ext cx="4410075" cy="53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929586" cy="594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подоконник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50059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286000"/>
            <a:ext cx="485775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подставку, стол, жардиньерку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00039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385762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2500330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700088"/>
            <a:ext cx="428625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15248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5807006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7081311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619125"/>
            <a:ext cx="74961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324</TotalTime>
  <Words>78</Words>
  <Application>Microsoft Office PowerPoint</Application>
  <PresentationFormat>Экран (4:3)</PresentationFormat>
  <Paragraphs>34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КОМНАТНЫЕ  РАСТЕНИЯ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Почвенная смесь</vt:lpstr>
      <vt:lpstr>Полив </vt:lpstr>
      <vt:lpstr>Очистка </vt:lpstr>
      <vt:lpstr>пересадка</vt:lpstr>
      <vt:lpstr>Размножение растений </vt:lpstr>
      <vt:lpstr>Посуда для цветов.     горшок</vt:lpstr>
      <vt:lpstr>кашпо</vt:lpstr>
      <vt:lpstr>контейнер</vt:lpstr>
      <vt:lpstr>Светолюбивые растения</vt:lpstr>
      <vt:lpstr>Теневыносливые растения</vt:lpstr>
      <vt:lpstr>Тенелюбивые растения</vt:lpstr>
      <vt:lpstr>Декоративнолиственные растения</vt:lpstr>
      <vt:lpstr>Декоративноцветущие комнатные</vt:lpstr>
      <vt:lpstr>Декоративноцветущие горшечные </vt:lpstr>
      <vt:lpstr>Кактусы и суккуленты</vt:lpstr>
      <vt:lpstr>Злаковидные растения</vt:lpstr>
      <vt:lpstr>Растения с прямостоячими стеблями</vt:lpstr>
      <vt:lpstr>Лианы и ампельные</vt:lpstr>
      <vt:lpstr>Розеточные растения</vt:lpstr>
      <vt:lpstr>Шаровидные растения</vt:lpstr>
      <vt:lpstr>Кустистые растения </vt:lpstr>
      <vt:lpstr>Одиночные растения </vt:lpstr>
      <vt:lpstr>Композиции из горшечных растений</vt:lpstr>
      <vt:lpstr>Террариум </vt:lpstr>
      <vt:lpstr>Комнатный садик</vt:lpstr>
      <vt:lpstr>На полу, стене, к потолку</vt:lpstr>
      <vt:lpstr>На подоконник </vt:lpstr>
      <vt:lpstr>На подставку, стол, жардиньерку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Roman</cp:lastModifiedBy>
  <cp:revision>40</cp:revision>
  <dcterms:created xsi:type="dcterms:W3CDTF">2012-01-02T02:54:13Z</dcterms:created>
  <dcterms:modified xsi:type="dcterms:W3CDTF">2013-05-06T17:36:51Z</dcterms:modified>
</cp:coreProperties>
</file>