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74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3" autoAdjust="0"/>
    <p:restoredTop sz="94603" autoAdjust="0"/>
  </p:normalViewPr>
  <p:slideViewPr>
    <p:cSldViewPr>
      <p:cViewPr varScale="1">
        <p:scale>
          <a:sx n="83" d="100"/>
          <a:sy n="8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E627B-1F65-4914-8F4F-FA522AE964A3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777-E266-4D23-BDE7-3ACFC5506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777-E266-4D23-BDE7-3ACFC55061F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Закон Джоуля – Ленца.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Работу выполнила: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учитель физики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Бахметова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Гульфия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Наилевна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642910" y="0"/>
            <a:ext cx="85010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электрический заряд, проходящий через поперечное сечение проводника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формулы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857224" y="2857496"/>
            <a:ext cx="778671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где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сила тока,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время прохождения тока.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214554"/>
            <a:ext cx="714380" cy="1118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143108" y="857232"/>
            <a:ext cx="24463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формулы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142976" y="762000"/>
            <a:ext cx="678661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Uq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где </a:t>
            </a:r>
            <a:r>
              <a:rPr kumimoji="0" lang="tt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tt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электрического      поля,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напряжение поля.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5" name="Picture 5" descr="http://im0-tub-ru.yandex.net/i?id=194210536-3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642918"/>
            <a:ext cx="2280517" cy="1288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>Количество теплоты, выделяемое проводником, по которому течет ток, </a:t>
            </a:r>
            <a:br>
              <a:rPr lang="ru-RU" sz="5300" dirty="0" smtClean="0"/>
            </a:br>
            <a:r>
              <a:rPr lang="ru-RU" sz="5300" dirty="0" smtClean="0"/>
              <a:t>равно работе тока.</a:t>
            </a:r>
            <a:br>
              <a:rPr lang="ru-RU" sz="5300" dirty="0" smtClean="0"/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en-US" sz="6700" dirty="0" smtClean="0"/>
              <a:t>Q</a:t>
            </a:r>
            <a:r>
              <a:rPr lang="ru-RU" sz="6700" dirty="0" smtClean="0"/>
              <a:t>=</a:t>
            </a:r>
            <a:r>
              <a:rPr lang="en-US" sz="6700" dirty="0" smtClean="0"/>
              <a:t>A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Работу тока можно вычислить  так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sz="6000" dirty="0" smtClean="0"/>
              <a:t> </a:t>
            </a:r>
            <a:r>
              <a:rPr lang="en-US" sz="6000" dirty="0"/>
              <a:t>A</a:t>
            </a:r>
            <a:r>
              <a:rPr lang="ru-RU" sz="6000" dirty="0"/>
              <a:t> = </a:t>
            </a:r>
            <a:r>
              <a:rPr lang="en-US" sz="6000" dirty="0" err="1" smtClean="0"/>
              <a:t>UIt</a:t>
            </a:r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357290" y="2000240"/>
            <a:ext cx="649895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закона Ома для участка цепи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928662" y="3786190"/>
            <a:ext cx="77115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где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сопротивление проводника.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7893" name="Picture 5" descr="http://im7-tub-ru.yandex.net/i?id=196885899-2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786058"/>
            <a:ext cx="2000264" cy="1666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Пользуясь законом Ома, можно количество теплоты, выделяемое проводником с током, выразить через силу тока, сопротивление участка цепи и время. </a:t>
            </a:r>
            <a:br>
              <a:rPr lang="ru-RU" dirty="0" smtClean="0"/>
            </a:br>
            <a:r>
              <a:rPr lang="ru-RU" dirty="0" smtClean="0"/>
              <a:t>Зная, что </a:t>
            </a:r>
            <a:r>
              <a:rPr lang="en-US" dirty="0" smtClean="0"/>
              <a:t>U</a:t>
            </a:r>
            <a:r>
              <a:rPr lang="ru-RU" dirty="0" smtClean="0"/>
              <a:t> = </a:t>
            </a:r>
            <a:r>
              <a:rPr lang="en-US" dirty="0" smtClean="0"/>
              <a:t>IR</a:t>
            </a:r>
            <a:r>
              <a:rPr lang="ru-RU" dirty="0" smtClean="0"/>
              <a:t>, получим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7200" dirty="0" smtClean="0"/>
              <a:t>Q</a:t>
            </a:r>
            <a:r>
              <a:rPr lang="ru-RU" sz="7200" dirty="0" smtClean="0"/>
              <a:t> </a:t>
            </a:r>
            <a:r>
              <a:rPr lang="ru-RU" sz="7200" dirty="0" smtClean="0"/>
              <a:t>= </a:t>
            </a:r>
            <a:r>
              <a:rPr lang="en-US" sz="7200" dirty="0" err="1" smtClean="0"/>
              <a:t>IRIt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000372"/>
            <a:ext cx="7258072" cy="796908"/>
          </a:xfrm>
        </p:spPr>
        <p:txBody>
          <a:bodyPr>
            <a:normAutofit fontScale="90000"/>
          </a:bodyPr>
          <a:lstStyle/>
          <a:p>
            <a:r>
              <a:rPr lang="en-US" sz="10700" dirty="0"/>
              <a:t>Q</a:t>
            </a:r>
            <a:r>
              <a:rPr lang="ru-RU" sz="10700" dirty="0"/>
              <a:t> = </a:t>
            </a:r>
            <a:r>
              <a:rPr lang="en-US" sz="10700" dirty="0"/>
              <a:t>I</a:t>
            </a:r>
            <a:r>
              <a:rPr lang="ru-RU" sz="10700" baseline="30000" dirty="0"/>
              <a:t>2</a:t>
            </a:r>
            <a:r>
              <a:rPr lang="en-US" sz="10700" dirty="0" err="1"/>
              <a:t>Rt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u="sng" dirty="0"/>
              <a:t>Закон Джоуля – Ленца: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/>
              <a:t>Количество теплоты, выделяемое проводником с током, равно произведению квадрата силы тока, сопротивления проводника и времени протекания тока.</a:t>
            </a:r>
            <a:r>
              <a:rPr lang="ru-RU" sz="36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857224" y="4500570"/>
            <a:ext cx="3286148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990" name="Picture 6" descr="http://www.mokymopriemones.lt/img/p/119-787-thickbo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642918"/>
            <a:ext cx="4572032" cy="41744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14942" y="4214818"/>
            <a:ext cx="31432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Джеймс  Джоуль</a:t>
            </a:r>
            <a:endParaRPr lang="ru-RU" sz="3200" dirty="0"/>
          </a:p>
        </p:txBody>
      </p:sp>
      <p:sp>
        <p:nvSpPr>
          <p:cNvPr id="41992" name="AutoShape 8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4" name="AutoShape 10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6" name="AutoShape 12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8" name="AutoShape 14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00" name="AutoShape 16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02" name="AutoShape 18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04" name="AutoShape 20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06" name="AutoShape 22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08" name="AutoShape 24" descr="http://upload.wikimedia.org/wikipedia/commons/thumb/c/c7/Emil_Lenz.jpg/300px-Emil_Lenz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10" name="AutoShape 26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12" name="AutoShape 28" descr="http://icite.ru/img/53/lentc_vilgel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14" name="AutoShape 30" descr="http://userserve-ak.last.fm/serve/252/4221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16" name="AutoShape 32" descr="http://userserve-ak.last.fm/serve/252/4221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18" name="AutoShape 34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020" name="AutoShape 36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 descr="http://pusk.by/pictures/biog/ccf8f6cddc67e9874d51e480b67e6c8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714355"/>
            <a:ext cx="3357586" cy="3730651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000100" y="4500570"/>
            <a:ext cx="2848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Ленц</a:t>
            </a:r>
            <a:r>
              <a:rPr lang="ru-RU" sz="3600" dirty="0" smtClean="0"/>
              <a:t> </a:t>
            </a:r>
            <a:r>
              <a:rPr lang="ru-RU" sz="3600" dirty="0" err="1" smtClean="0"/>
              <a:t>Эмилий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4" name="AutoShape 4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6" name="AutoShape 6" descr="http://pusk.by/pictures/biog/ccf8f6cddc67e9874d51e480b67e6c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8" name="AutoShape 8" descr="http://icite.ru/img/53/lentc_vilgel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358246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Решим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1.В проводнике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сопротивлением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Ом сила тока 20 А. Какое количество теплоты выделится в проводнике за 1 мин? ( Ответ: 48 кДж)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3643314"/>
            <a:ext cx="78581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2.Электрический паяльник рассчитан на напряжение 12 В силу тока 5 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количество теплоты выделится в паяльнике за 30 мин работы? (Ответ: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108 к Дж)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496"/>
            <a:ext cx="8358246" cy="121444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3.Как изменится количество теплоты, выделяемое проводником с током, если силу тока в проводнике увеличить в 2 раза?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4.Как изменится количество теплоты, выделяемое проводником с током, если силу тока в проводнике уменьшить в 4 раза?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Прочитать параграф 53, ответить на вопросы на стр.125, письменно выполнить упражнение 27.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     Цель урока:</a:t>
            </a:r>
            <a:br>
              <a:rPr lang="ru-RU" dirty="0" smtClean="0"/>
            </a:br>
            <a:r>
              <a:rPr lang="ru-RU" dirty="0" smtClean="0"/>
              <a:t> - Выяснить </a:t>
            </a:r>
            <a:r>
              <a:rPr lang="ru-RU" dirty="0"/>
              <a:t>причины нагревания </a:t>
            </a:r>
            <a:r>
              <a:rPr lang="ru-RU" dirty="0" smtClean="0"/>
              <a:t>        проводника </a:t>
            </a:r>
            <a:r>
              <a:rPr lang="ru-RU" dirty="0"/>
              <a:t>с током.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- Усвоить  закон </a:t>
            </a:r>
            <a:r>
              <a:rPr lang="ru-RU" dirty="0"/>
              <a:t>Джоуля </a:t>
            </a:r>
            <a:r>
              <a:rPr lang="ru-RU" dirty="0" smtClean="0"/>
              <a:t>- Ленца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Тепловое действие тока находит очень широкое применение в быту и промышленности.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/>
              <a:t>вы думаете, где в быту используется тепловое действие тока?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быту:</a:t>
            </a:r>
            <a:endParaRPr lang="ru-RU" dirty="0"/>
          </a:p>
        </p:txBody>
      </p:sp>
      <p:pic>
        <p:nvPicPr>
          <p:cNvPr id="2050" name="Picture 2" descr="http://go2.imgsmail.ru/imgpreview?key=http%3A//technikum.ru/files/u1/GC3321%5FPhilips.jpg&amp;mb=imgdb_preview_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00108"/>
            <a:ext cx="2113723" cy="2994443"/>
          </a:xfrm>
          <a:prstGeom prst="rect">
            <a:avLst/>
          </a:prstGeom>
          <a:noFill/>
        </p:spPr>
      </p:pic>
      <p:pic>
        <p:nvPicPr>
          <p:cNvPr id="2052" name="Picture 4" descr="http://go1.imgsmail.ru/imgpreview?key=http%3A//spbashop.ru/images/vitesse/JO303592.jpg&amp;mb=imgdb_preview_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285860"/>
            <a:ext cx="2304561" cy="2483673"/>
          </a:xfrm>
          <a:prstGeom prst="rect">
            <a:avLst/>
          </a:prstGeom>
          <a:noFill/>
        </p:spPr>
      </p:pic>
      <p:pic>
        <p:nvPicPr>
          <p:cNvPr id="2054" name="Picture 6" descr="http://go1.imgsmail.ru/imgpreview?key=http%3A//resttown.ru/images/barnoeob/p10005945.jpeg&amp;mb=imgdb_preview_4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1428736"/>
            <a:ext cx="2333628" cy="2333628"/>
          </a:xfrm>
          <a:prstGeom prst="rect">
            <a:avLst/>
          </a:prstGeom>
          <a:noFill/>
        </p:spPr>
      </p:pic>
      <p:pic>
        <p:nvPicPr>
          <p:cNvPr id="2056" name="Picture 8" descr="http://regalpv.kz/wp-content/uploads/2010/05/IRIT_90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3786190"/>
            <a:ext cx="2779831" cy="2786798"/>
          </a:xfrm>
          <a:prstGeom prst="rect">
            <a:avLst/>
          </a:prstGeom>
          <a:noFill/>
        </p:spPr>
      </p:pic>
      <p:pic>
        <p:nvPicPr>
          <p:cNvPr id="2062" name="Picture 14" descr="http://go1.imgsmail.ru/imgpreview?key=http%3A//likashop.ru/components/com%5Fvirtuemart/shop%5Fimage/product/7461.jpg&amp;mb=imgdb_preview_4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3714752"/>
            <a:ext cx="295010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промышленности:</a:t>
            </a:r>
            <a:endParaRPr lang="ru-RU" dirty="0"/>
          </a:p>
        </p:txBody>
      </p:sp>
      <p:pic>
        <p:nvPicPr>
          <p:cNvPr id="23554" name="Picture 2" descr="http://go3.imgsmail.ru/imgpreview?key=http%3A//ydoma.info/photos/soldering/39%5Fsoldering%5Fpayalnik%5Fperenosnoy.jpg&amp;mb=imgdb_preview_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85860"/>
            <a:ext cx="3143272" cy="2402064"/>
          </a:xfrm>
          <a:prstGeom prst="rect">
            <a:avLst/>
          </a:prstGeom>
          <a:noFill/>
        </p:spPr>
      </p:pic>
      <p:pic>
        <p:nvPicPr>
          <p:cNvPr id="23556" name="Picture 4" descr="http://go3.imgsmail.ru/imgpreview?key=http%3A//domsvarki.lg.ua/storage/images/13276773964ee21ba608b29%5Fimg1.jpg&amp;mb=imgdb_preview_6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214422"/>
            <a:ext cx="3357586" cy="2514556"/>
          </a:xfrm>
          <a:prstGeom prst="rect">
            <a:avLst/>
          </a:prstGeom>
          <a:noFill/>
        </p:spPr>
      </p:pic>
      <p:pic>
        <p:nvPicPr>
          <p:cNvPr id="23558" name="Picture 6" descr="http://go4.imgsmail.ru/imgpreview?key=http%3A//s-proms.ru/main/images/pech-lt-015.jpg&amp;mb=imgdb_preview_9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3786190"/>
            <a:ext cx="308612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Какая </a:t>
            </a:r>
            <a:r>
              <a:rPr lang="ru-RU" sz="5400" dirty="0"/>
              <a:t>связь между температурой вещества и движением молекул или атомов, из которых оно </a:t>
            </a:r>
            <a:r>
              <a:rPr lang="ru-RU" sz="5400" dirty="0" smtClean="0"/>
              <a:t>состоит?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Каково внутреннее строение металла?</a:t>
            </a:r>
          </a:p>
        </p:txBody>
      </p:sp>
      <p:pic>
        <p:nvPicPr>
          <p:cNvPr id="25602" name="Picture 2" descr="http://rosvpk.ru/images/image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643182"/>
            <a:ext cx="3071834" cy="2559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/>
              <a:t>Что называется  электрическим током?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hpz.ru/wp-content/uploads/2011/10/%D0%AD%D0%BB%D0%B5%D0%BA%D1%82%D1%80%D0%B8%D1%87%D0%B5%D1%81%D0%BA%D0%B8%D0%B9-%D1%82%D0%BE%D0%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7954315" cy="6058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261</Words>
  <PresentationFormat>Экран (4:3)</PresentationFormat>
  <Paragraphs>62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 урока:  Закон Джоуля – Ленца.</vt:lpstr>
      <vt:lpstr>                     Цель урока:  - Выяснить причины нагревания         проводника с током.    - Усвоить  закон Джоуля - Ленца. </vt:lpstr>
      <vt:lpstr>Тепловое действие тока находит очень широкое применение в быту и промышленности.  Как вы думаете, где в быту используется тепловое действие тока?</vt:lpstr>
      <vt:lpstr>В быту:</vt:lpstr>
      <vt:lpstr>В промышленности:</vt:lpstr>
      <vt:lpstr>Какая связь между температурой вещества и движением молекул или атомов, из которых оно состоит?</vt:lpstr>
      <vt:lpstr>Каково внутреннее строение металла?</vt:lpstr>
      <vt:lpstr>Что называется  электрическим током?</vt:lpstr>
      <vt:lpstr>Слайд 9</vt:lpstr>
      <vt:lpstr>Слайд 10</vt:lpstr>
      <vt:lpstr>Слайд 11</vt:lpstr>
      <vt:lpstr>Количество теплоты, выделяемое проводником, по которому течет ток,  равно работе тока.  Q=A </vt:lpstr>
      <vt:lpstr>Работу тока можно вычислить  так:  A = UIt  </vt:lpstr>
      <vt:lpstr>Пользуясь законом Ома, можно количество теплоты, выделяемое проводником с током, выразить через силу тока, сопротивление участка цепи и время.  Зная, что U = IR, получим  Q = IRIt</vt:lpstr>
      <vt:lpstr>Q = I2Rt Закон Джоуля – Ленца: Количество теплоты, выделяемое проводником с током, равно произведению квадрата силы тока, сопротивления проводника и времени протекания тока.  </vt:lpstr>
      <vt:lpstr>Слайд 16</vt:lpstr>
      <vt:lpstr> Решим задачи: 1.В проводнике сопротивлением 2 Ом сила тока 20 А. Какое количество теплоты выделится в проводнике за 1 мин? ( Ответ: 48 кДж) </vt:lpstr>
      <vt:lpstr>3.Как изменится количество теплоты, выделяемое проводником с током, если силу тока в проводнике увеличить в 2 раза?  4.Как изменится количество теплоты, выделяемое проводником с током, если силу тока в проводнике уменьшить в 4 раза? </vt:lpstr>
      <vt:lpstr>Домашнее задание: Прочитать параграф 53, ответить на вопросы на стр.125, письменно выполнить упражнение 27.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Закон Джоуля – Ленца.</dc:title>
  <cp:lastModifiedBy>Admin</cp:lastModifiedBy>
  <cp:revision>9</cp:revision>
  <dcterms:modified xsi:type="dcterms:W3CDTF">2013-01-20T06:43:02Z</dcterms:modified>
</cp:coreProperties>
</file>