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6" r:id="rId3"/>
    <p:sldId id="269" r:id="rId4"/>
    <p:sldId id="275" r:id="rId5"/>
    <p:sldId id="271" r:id="rId6"/>
    <p:sldId id="272" r:id="rId7"/>
    <p:sldId id="257" r:id="rId8"/>
    <p:sldId id="265" r:id="rId9"/>
    <p:sldId id="266" r:id="rId10"/>
    <p:sldId id="264" r:id="rId11"/>
    <p:sldId id="267" r:id="rId12"/>
    <p:sldId id="27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DE6F-6B75-4ED7-83B3-9CFE35973526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30C2431-0A91-4524-8F3B-4B7F45B91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DE6F-6B75-4ED7-83B3-9CFE35973526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C2431-0A91-4524-8F3B-4B7F45B91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DE6F-6B75-4ED7-83B3-9CFE35973526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C2431-0A91-4524-8F3B-4B7F45B91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DE6F-6B75-4ED7-83B3-9CFE35973526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30C2431-0A91-4524-8F3B-4B7F45B91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DE6F-6B75-4ED7-83B3-9CFE35973526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C2431-0A91-4524-8F3B-4B7F45B91D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DE6F-6B75-4ED7-83B3-9CFE35973526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C2431-0A91-4524-8F3B-4B7F45B91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DE6F-6B75-4ED7-83B3-9CFE35973526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30C2431-0A91-4524-8F3B-4B7F45B91D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DE6F-6B75-4ED7-83B3-9CFE35973526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C2431-0A91-4524-8F3B-4B7F45B91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DE6F-6B75-4ED7-83B3-9CFE35973526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C2431-0A91-4524-8F3B-4B7F45B91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DE6F-6B75-4ED7-83B3-9CFE35973526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C2431-0A91-4524-8F3B-4B7F45B91D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DE6F-6B75-4ED7-83B3-9CFE35973526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C2431-0A91-4524-8F3B-4B7F45B91D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C84DE6F-6B75-4ED7-83B3-9CFE35973526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30C2431-0A91-4524-8F3B-4B7F45B91D9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5072074"/>
            <a:ext cx="8458200" cy="1222375"/>
          </a:xfrm>
        </p:spPr>
        <p:txBody>
          <a:bodyPr>
            <a:normAutofit/>
          </a:bodyPr>
          <a:lstStyle/>
          <a:p>
            <a:pPr algn="r"/>
            <a:r>
              <a:rPr lang="ru-RU" sz="1400" dirty="0" smtClean="0"/>
              <a:t>Подготовила :</a:t>
            </a:r>
            <a:br>
              <a:rPr lang="ru-RU" sz="1400" dirty="0" smtClean="0"/>
            </a:br>
            <a:r>
              <a:rPr lang="ru-RU" sz="1400" dirty="0" smtClean="0"/>
              <a:t>учитель начальных классов</a:t>
            </a:r>
            <a:br>
              <a:rPr lang="ru-RU" sz="1400" dirty="0" smtClean="0"/>
            </a:br>
            <a:r>
              <a:rPr lang="ru-RU" sz="1400" dirty="0" err="1" smtClean="0"/>
              <a:t>нарышкина</a:t>
            </a:r>
            <a:r>
              <a:rPr lang="ru-RU" sz="1400" dirty="0" smtClean="0"/>
              <a:t> А.В.</a:t>
            </a: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85728"/>
            <a:ext cx="8458200" cy="4714908"/>
          </a:xfrm>
        </p:spPr>
        <p:txBody>
          <a:bodyPr>
            <a:normAutofit fontScale="70000" lnSpcReduction="20000"/>
          </a:bodyPr>
          <a:lstStyle/>
          <a:p>
            <a:endParaRPr lang="ru-RU" sz="7200" dirty="0" smtClean="0"/>
          </a:p>
          <a:p>
            <a:pPr algn="ctr"/>
            <a:r>
              <a:rPr lang="ru-RU" sz="7200" dirty="0" smtClean="0"/>
              <a:t>  </a:t>
            </a:r>
            <a:r>
              <a:rPr lang="ru-RU" sz="12800" dirty="0" smtClean="0"/>
              <a:t>Урок </a:t>
            </a:r>
          </a:p>
          <a:p>
            <a:pPr algn="ctr"/>
            <a:r>
              <a:rPr lang="ru-RU" sz="12800" dirty="0" smtClean="0"/>
              <a:t>русского языка</a:t>
            </a:r>
            <a:br>
              <a:rPr lang="ru-RU" sz="12800" dirty="0" smtClean="0"/>
            </a:br>
            <a:r>
              <a:rPr lang="ru-RU" sz="12800" dirty="0" smtClean="0"/>
              <a:t>во 2 классе</a:t>
            </a:r>
            <a:endParaRPr lang="ru-RU" sz="1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331472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4857760"/>
            <a:ext cx="8643998" cy="1714512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ru-RU" dirty="0" smtClean="0"/>
              <a:t> </a:t>
            </a:r>
          </a:p>
          <a:p>
            <a:pPr algn="l"/>
            <a:r>
              <a:rPr lang="ru-RU" dirty="0" smtClean="0"/>
              <a:t> </a:t>
            </a:r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 </a:t>
            </a:r>
            <a:r>
              <a:rPr lang="en-US" sz="6700" b="1" dirty="0" smtClean="0"/>
              <a:t>(</a:t>
            </a:r>
            <a:r>
              <a:rPr lang="ru-RU" sz="6700" b="1" dirty="0" smtClean="0"/>
              <a:t>кто? )             (что делает?)     (чем?)     </a:t>
            </a:r>
          </a:p>
          <a:p>
            <a:pPr algn="l"/>
            <a:r>
              <a:rPr lang="ru-RU" b="1" dirty="0" smtClean="0"/>
              <a:t>                                                                                                                                                                                   •</a:t>
            </a:r>
          </a:p>
          <a:p>
            <a:pPr algn="l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82677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14282" y="6143644"/>
            <a:ext cx="1500198" cy="1588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786050" y="6143644"/>
            <a:ext cx="2928958" cy="1588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6072198" y="6143644"/>
            <a:ext cx="1500198" cy="1588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 flipH="1" flipV="1">
            <a:off x="-250065" y="5679297"/>
            <a:ext cx="928694" cy="1588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dirty="0" smtClean="0"/>
              <a:t>Домашнее задание: стр.60 упр.95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428604"/>
            <a:ext cx="8458200" cy="4000528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Нарисуйте на полях кружок:</a:t>
            </a:r>
          </a:p>
          <a:p>
            <a:r>
              <a:rPr lang="ru-RU" sz="3600" dirty="0" smtClean="0"/>
              <a:t> </a:t>
            </a:r>
            <a:r>
              <a:rPr lang="ru-RU" sz="3600" i="1" dirty="0" smtClean="0">
                <a:solidFill>
                  <a:srgbClr val="00B050"/>
                </a:solidFill>
              </a:rPr>
              <a:t>зеленого цвета </a:t>
            </a:r>
            <a:r>
              <a:rPr lang="ru-RU" sz="3600" dirty="0" smtClean="0"/>
              <a:t>-  если вам было все понятно;</a:t>
            </a:r>
          </a:p>
          <a:p>
            <a:r>
              <a:rPr lang="ru-RU" sz="3600" i="1" dirty="0" smtClean="0">
                <a:solidFill>
                  <a:schemeClr val="accent1"/>
                </a:solidFill>
              </a:rPr>
              <a:t>желтого цвета</a:t>
            </a:r>
            <a:r>
              <a:rPr lang="ru-RU" sz="3600" dirty="0" smtClean="0">
                <a:solidFill>
                  <a:schemeClr val="accent1"/>
                </a:solidFill>
              </a:rPr>
              <a:t> </a:t>
            </a:r>
            <a:r>
              <a:rPr lang="ru-RU" sz="3600" dirty="0" smtClean="0"/>
              <a:t>– сомневаешься;</a:t>
            </a:r>
          </a:p>
          <a:p>
            <a:r>
              <a:rPr lang="ru-RU" sz="3600" i="1" dirty="0" smtClean="0">
                <a:solidFill>
                  <a:srgbClr val="FF0000"/>
                </a:solidFill>
              </a:rPr>
              <a:t>красного цвета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smtClean="0"/>
              <a:t>– ничего не понятно.</a:t>
            </a:r>
          </a:p>
          <a:p>
            <a:r>
              <a:rPr lang="ru-RU" sz="3600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9600" dirty="0" smtClean="0">
                <a:solidFill>
                  <a:srgbClr val="002060"/>
                </a:solidFill>
              </a:rPr>
              <a:t>Спасибо за внимание</a:t>
            </a:r>
            <a:endParaRPr lang="ru-RU" sz="9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Тезисы: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dirty="0" smtClean="0"/>
              <a:t>Урок русского языка по теме «Конструирование предложений</a:t>
            </a:r>
            <a:br>
              <a:rPr lang="ru-RU" sz="2400" dirty="0" smtClean="0"/>
            </a:br>
            <a:r>
              <a:rPr lang="ru-RU" sz="2400" dirty="0" smtClean="0"/>
              <a:t> из слов с опорой на вопросы» по программе «Школа 2100».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Главной целью урока является формирование умения составлять предложения по схемам и записывать их; ставить вопросы     от слова к слову и устанавливать связь в предложении при помощи стрелок.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Материал урока подобран по теме «Профессии».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/>
              <a:t>Урок построен на основе проблемно-диалогического метода с учётом ФГОС. </a:t>
            </a:r>
          </a:p>
          <a:p>
            <a:pPr>
              <a:buFont typeface="Wingdings" pitchFamily="2" charset="2"/>
              <a:buChar char="§"/>
            </a:pPr>
            <a:endParaRPr lang="ru-RU" sz="2400" dirty="0" smtClean="0"/>
          </a:p>
          <a:p>
            <a:pPr>
              <a:buFont typeface="Wingdings" pitchFamily="2" charset="2"/>
              <a:buChar char="§"/>
            </a:pP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B0F0"/>
                </a:solidFill>
              </a:rPr>
              <a:t>правила поведения на уроке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уроке я сижу,</a:t>
            </a:r>
          </a:p>
          <a:p>
            <a:pPr algn="ctr">
              <a:buNone/>
            </a:pPr>
            <a:r>
              <a:rPr lang="ru-RU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 стучу и не кричу,</a:t>
            </a:r>
          </a:p>
          <a:p>
            <a:pPr algn="ctr">
              <a:buNone/>
            </a:pPr>
            <a:r>
              <a:rPr lang="ru-RU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Руку тихо поднимаю,</a:t>
            </a:r>
          </a:p>
          <a:p>
            <a:pPr algn="ctr">
              <a:buNone/>
            </a:pPr>
            <a:r>
              <a:rPr lang="ru-RU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Если спросят – отвечаю</a:t>
            </a: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Девиз урока: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24918" cy="49466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rgbClr val="00B050"/>
                </a:solidFill>
              </a:rPr>
              <a:t>Земля освещается солнцем, а человек                знанием </a:t>
            </a:r>
            <a:endParaRPr lang="ru-RU" sz="4000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k3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2857496"/>
            <a:ext cx="4572000" cy="34004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60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500042"/>
            <a:ext cx="5500694" cy="550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Составьте предложения:</a:t>
            </a:r>
            <a:endParaRPr lang="ru-RU" dirty="0"/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3643338" cy="329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286124"/>
            <a:ext cx="4488449" cy="2997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4143404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4000" dirty="0" smtClean="0"/>
              <a:t>Тема: </a:t>
            </a:r>
            <a:br>
              <a:rPr lang="ru-RU" sz="4000" dirty="0" smtClean="0"/>
            </a:br>
            <a:r>
              <a:rPr lang="ru-RU" sz="4000" dirty="0" smtClean="0"/>
              <a:t>« конструирование предложений</a:t>
            </a:r>
            <a:br>
              <a:rPr lang="ru-RU" sz="4000" dirty="0" smtClean="0"/>
            </a:br>
            <a:r>
              <a:rPr lang="ru-RU" sz="4000" dirty="0" smtClean="0"/>
              <a:t> из слов с опорой на вопросы»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4929198"/>
            <a:ext cx="4191000" cy="139540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786322"/>
            <a:ext cx="4343400" cy="153827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429133"/>
            <a:ext cx="8458200" cy="164665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sz="4000" dirty="0" smtClean="0"/>
              <a:t>кто?)         (Что делает?)        (Что?)      . </a:t>
            </a:r>
            <a:br>
              <a:rPr lang="ru-RU" sz="4000" dirty="0" smtClean="0"/>
            </a:br>
            <a:r>
              <a:rPr lang="ru-RU" sz="4000" dirty="0" smtClean="0"/>
              <a:t>                                                  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85728"/>
            <a:ext cx="8458200" cy="34290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428604"/>
            <a:ext cx="28575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357158" y="5643578"/>
            <a:ext cx="1785950" cy="1588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786050" y="5643578"/>
            <a:ext cx="2286016" cy="1588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357950" y="5572140"/>
            <a:ext cx="1785950" cy="1588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36481" y="5321313"/>
            <a:ext cx="642942" cy="1588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4853411"/>
            <a:ext cx="8858312" cy="150454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(какой?)      (Кто?)         (Что делает?)   (Что?) 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14290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14282" y="5857892"/>
            <a:ext cx="1643074" cy="1588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357422" y="5857892"/>
            <a:ext cx="1500198" cy="1588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572000" y="5929330"/>
            <a:ext cx="2643206" cy="1588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500958" y="5929330"/>
            <a:ext cx="1143008" cy="1588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6200000" flipV="1">
            <a:off x="-178627" y="5536421"/>
            <a:ext cx="652466" cy="9524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312</TotalTime>
  <Words>108</Words>
  <Application>Microsoft Office PowerPoint</Application>
  <PresentationFormat>Экран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Подготовила : учитель начальных классов нарышкина А.В.</vt:lpstr>
      <vt:lpstr>Тезисы:</vt:lpstr>
      <vt:lpstr>правила поведения на уроке </vt:lpstr>
      <vt:lpstr>Девиз урока:</vt:lpstr>
      <vt:lpstr>Слайд 5</vt:lpstr>
      <vt:lpstr>Составьте предложения:</vt:lpstr>
      <vt:lpstr> Тема:  « конструирование предложений  из слов с опорой на вопросы» </vt:lpstr>
      <vt:lpstr> (кто?)         (Что делает?)        (Что?)      .                                                       </vt:lpstr>
      <vt:lpstr> (какой?)      (Кто?)         (Что делает?)   (Что?) . </vt:lpstr>
      <vt:lpstr>Слайд 10</vt:lpstr>
      <vt:lpstr>Домашнее задание: стр.60 упр.95 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35</cp:revision>
  <dcterms:created xsi:type="dcterms:W3CDTF">2012-11-16T11:46:47Z</dcterms:created>
  <dcterms:modified xsi:type="dcterms:W3CDTF">2013-01-20T09:36:58Z</dcterms:modified>
</cp:coreProperties>
</file>