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1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33D38F-7016-43F8-8BDD-B2DF51735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9DF07-7CA9-49FA-AEB8-013E3BBB5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80207-8B33-4D12-86C2-4FBF19ABB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F9A7-6830-4956-9B49-7FC74F022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7FBF-257C-400A-860A-3E8F6CE04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67DA-DE27-4221-957C-9D6E8CAB6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F20A-E19B-4C50-B9FF-ACF251153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4507-3131-4F51-88A0-392A56EEC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B384B-A1AB-46CA-A2D3-6A03FC753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F67E-9278-4D5F-9E0B-9BD44CA73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2CAE5-892A-4EA7-AB19-D29B82865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AF69-C8C5-4670-8E95-9C658AA79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AD8BB-A7BB-4F1A-9E3D-8EE376122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121EC-E1AE-4220-BC7C-C7FDF2E0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70F7808-2539-47B6-939B-862BB15E4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4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785938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Times New Roman" pitchFamily="18" charset="0"/>
              </a:rPr>
              <a:t>Topic</a:t>
            </a:r>
            <a:r>
              <a:rPr lang="ru-RU" sz="5400" smtClean="0">
                <a:latin typeface="Times New Roman" pitchFamily="18" charset="0"/>
              </a:rPr>
              <a:t> «</a:t>
            </a:r>
            <a:r>
              <a:rPr lang="en-US" sz="5400" smtClean="0">
                <a:latin typeface="Times New Roman" pitchFamily="18" charset="0"/>
              </a:rPr>
              <a:t>Types of welding</a:t>
            </a:r>
            <a:r>
              <a:rPr lang="ru-RU" sz="5400" smtClean="0">
                <a:latin typeface="Times New Roman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8286750" cy="4210050"/>
          </a:xfrm>
        </p:spPr>
        <p:txBody>
          <a:bodyPr/>
          <a:lstStyle/>
          <a:p>
            <a:pPr algn="r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Is done by Krasnoperova A.G.</a:t>
            </a:r>
          </a:p>
          <a:p>
            <a:pPr algn="r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English lesson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Complex sentences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Specialty 143063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Resistance welding</a:t>
            </a:r>
            <a:endParaRPr lang="ru-RU" sz="7200" smtClean="0">
              <a:latin typeface="Candara" pitchFamily="34" charset="0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Resistance welding - a kind of resistance welding in which the welded work piece is formed between the solid and tight connection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12292" name="Picture 6" descr="512079_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92725" y="1628775"/>
            <a:ext cx="3168650" cy="45370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latin typeface="Candara" pitchFamily="34" charset="0"/>
              </a:rPr>
              <a:t>E</a:t>
            </a:r>
            <a:r>
              <a:rPr lang="ru-RU" sz="7200" smtClean="0">
                <a:latin typeface="Candara" pitchFamily="34" charset="0"/>
              </a:rPr>
              <a:t>quipment</a:t>
            </a:r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Arc </a:t>
            </a:r>
            <a:r>
              <a:rPr lang="ru-RU" smtClean="0">
                <a:latin typeface="Candara" pitchFamily="34" charset="0"/>
              </a:rPr>
              <a:t>welding machine</a:t>
            </a:r>
          </a:p>
        </p:txBody>
      </p:sp>
      <p:pic>
        <p:nvPicPr>
          <p:cNvPr id="13316" name="Picture 17" descr="seam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419475" y="2781300"/>
            <a:ext cx="5262563" cy="34417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27088" y="2781300"/>
            <a:ext cx="7772400" cy="1555750"/>
          </a:xfrm>
        </p:spPr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Plans of the main types of welding</a:t>
            </a:r>
            <a:endParaRPr lang="ru-RU" sz="7200" smtClean="0">
              <a:latin typeface="Candara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Candar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Candara" pitchFamily="34" charset="0"/>
              </a:rPr>
              <a:t>Laser welding</a:t>
            </a:r>
            <a:endParaRPr lang="ru-RU" sz="5400" smtClean="0">
              <a:latin typeface="Candara" pitchFamily="34" charset="0"/>
            </a:endParaRPr>
          </a:p>
        </p:txBody>
      </p:sp>
      <p:pic>
        <p:nvPicPr>
          <p:cNvPr id="15363" name="Picture 9" descr="showimage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557338"/>
            <a:ext cx="7056437" cy="475138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Arc welding</a:t>
            </a:r>
            <a:endParaRPr lang="ru-RU" sz="7200" smtClean="0">
              <a:latin typeface="Candara" pitchFamily="34" charset="0"/>
            </a:endParaRPr>
          </a:p>
        </p:txBody>
      </p:sp>
      <p:pic>
        <p:nvPicPr>
          <p:cNvPr id="16387" name="Picture 11" descr="123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844675"/>
            <a:ext cx="6911975" cy="42481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Electron-beam welding</a:t>
            </a:r>
            <a:endParaRPr lang="ru-RU" sz="7200" smtClean="0">
              <a:latin typeface="Candara" pitchFamily="34" charset="0"/>
            </a:endParaRPr>
          </a:p>
        </p:txBody>
      </p:sp>
      <p:pic>
        <p:nvPicPr>
          <p:cNvPr id="17411" name="Picture 7" descr="showimage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700213"/>
            <a:ext cx="7127875" cy="47529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Resistance welding</a:t>
            </a:r>
            <a:endParaRPr lang="ru-RU" sz="7200" smtClean="0">
              <a:latin typeface="Candara" pitchFamily="34" charset="0"/>
            </a:endParaRPr>
          </a:p>
        </p:txBody>
      </p:sp>
      <p:pic>
        <p:nvPicPr>
          <p:cNvPr id="18435" name="Picture 7" descr="svarka_2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1557338"/>
            <a:ext cx="7127875" cy="48244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ndara" pitchFamily="34" charset="0"/>
              </a:rPr>
              <a:t>The defects generated during welding are of two types:</a:t>
            </a:r>
            <a:endParaRPr lang="ru-RU" smtClean="0">
              <a:latin typeface="Candara" pitchFamily="34" charset="0"/>
            </a:endParaRPr>
          </a:p>
        </p:txBody>
      </p:sp>
      <p:sp>
        <p:nvSpPr>
          <p:cNvPr id="105545" name="Rectangle 73"/>
          <p:cNvSpPr>
            <a:spLocks noGrp="1" noChangeArrowheads="1"/>
          </p:cNvSpPr>
          <p:nvPr>
            <p:ph type="body" sz="half" idx="1"/>
          </p:nvPr>
        </p:nvSpPr>
        <p:spPr>
          <a:xfrm>
            <a:off x="2124075" y="2276475"/>
            <a:ext cx="4038600" cy="21891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latin typeface="Candara" pitchFamily="34" charset="0"/>
              </a:rPr>
              <a:t>External</a:t>
            </a:r>
          </a:p>
        </p:txBody>
      </p:sp>
      <p:sp>
        <p:nvSpPr>
          <p:cNvPr id="105546" name="Rectangle 74"/>
          <p:cNvSpPr>
            <a:spLocks noGrp="1" noChangeArrowheads="1"/>
          </p:cNvSpPr>
          <p:nvPr>
            <p:ph type="body" sz="half" idx="2"/>
          </p:nvPr>
        </p:nvSpPr>
        <p:spPr>
          <a:xfrm>
            <a:off x="2124075" y="3860800"/>
            <a:ext cx="4038600" cy="172878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>
                <a:latin typeface="Candara" pitchFamily="34" charset="0"/>
              </a:rPr>
              <a:t>I</a:t>
            </a:r>
            <a:r>
              <a:rPr lang="ru-RU" sz="4400" smtClean="0">
                <a:latin typeface="Candara" pitchFamily="34" charset="0"/>
              </a:rPr>
              <a:t>nternal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smtClean="0">
                <a:latin typeface="Candara" pitchFamily="34" charset="0"/>
              </a:rPr>
              <a:t>The external include: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nodules, surface cracks and deep poring over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20484" name="Picture 6" descr="clip_image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427538" y="2205038"/>
            <a:ext cx="4716462" cy="362743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smtClean="0">
                <a:latin typeface="Candara" pitchFamily="34" charset="0"/>
              </a:rPr>
              <a:t>The internal include: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Candara" pitchFamily="34" charset="0"/>
              </a:rPr>
              <a:t>hidden cracks and pores</a:t>
            </a:r>
          </a:p>
        </p:txBody>
      </p:sp>
      <p:pic>
        <p:nvPicPr>
          <p:cNvPr id="21508" name="Picture 6" descr="slide0032_image0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2852738"/>
            <a:ext cx="7848600" cy="35290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latin typeface="Candara" pitchFamily="34" charset="0"/>
              </a:rPr>
              <a:t>Welding</a:t>
            </a:r>
            <a:endParaRPr lang="ru-RU" sz="7200" smtClean="0">
              <a:latin typeface="Candara" pitchFamily="34" charset="0"/>
            </a:endParaRPr>
          </a:p>
        </p:txBody>
      </p:sp>
      <p:sp>
        <p:nvSpPr>
          <p:cNvPr id="22590" name="Rectangle 6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Candara" pitchFamily="34" charset="0"/>
              </a:rPr>
              <a:t>Welding - a technology that allows you to connect the homogeneous and heterogeneous metal</a:t>
            </a:r>
            <a:endParaRPr lang="ru-RU" sz="3600" smtClean="0">
              <a:latin typeface="Candara" pitchFamily="34" charset="0"/>
            </a:endParaRPr>
          </a:p>
        </p:txBody>
      </p:sp>
      <p:pic>
        <p:nvPicPr>
          <p:cNvPr id="4100" name="Picture 64" descr="weld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4663" y="1844675"/>
            <a:ext cx="4679950" cy="3960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svarka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smtClean="0">
                <a:latin typeface="Candara" pitchFamily="34" charset="0"/>
              </a:rPr>
              <a:t>Types of welding</a:t>
            </a:r>
          </a:p>
        </p:txBody>
      </p:sp>
      <p:sp>
        <p:nvSpPr>
          <p:cNvPr id="42032" name="Rectangle 4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ndara" pitchFamily="34" charset="0"/>
              </a:rPr>
              <a:t>pressure resistance welding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ndara" pitchFamily="34" charset="0"/>
              </a:rPr>
              <a:t>Arc welding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ndara" pitchFamily="34" charset="0"/>
              </a:rPr>
              <a:t>Laser welding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ndara" pitchFamily="34" charset="0"/>
              </a:rPr>
              <a:t>Electron-beam welding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ndara" pitchFamily="34" charset="0"/>
              </a:rPr>
              <a:t>Gas welding</a:t>
            </a:r>
            <a:endParaRPr lang="ru-RU" sz="3600" smtClean="0">
              <a:latin typeface="Candara" pitchFamily="34" charset="0"/>
            </a:endParaRPr>
          </a:p>
        </p:txBody>
      </p:sp>
      <p:pic>
        <p:nvPicPr>
          <p:cNvPr id="5124" name="Picture 51" descr="ehlektro-svar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9813" y="1628775"/>
            <a:ext cx="3024187" cy="2189163"/>
          </a:xfrm>
        </p:spPr>
      </p:pic>
      <p:pic>
        <p:nvPicPr>
          <p:cNvPr id="5125" name="Picture 52" descr="1280838383_svarschi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9338" y="3933825"/>
            <a:ext cx="2735262" cy="21891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Candara" pitchFamily="34" charset="0"/>
              </a:rPr>
              <a:t>P</a:t>
            </a:r>
            <a:r>
              <a:rPr lang="ru-RU" sz="4800" smtClean="0">
                <a:latin typeface="Candara" pitchFamily="34" charset="0"/>
              </a:rPr>
              <a:t>ressure </a:t>
            </a:r>
            <a:r>
              <a:rPr lang="en-US" sz="4800" smtClean="0">
                <a:latin typeface="Candara" pitchFamily="34" charset="0"/>
              </a:rPr>
              <a:t>resistance </a:t>
            </a:r>
            <a:r>
              <a:rPr lang="ru-RU" sz="4800" smtClean="0">
                <a:latin typeface="Candara" pitchFamily="34" charset="0"/>
              </a:rPr>
              <a:t>welding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Resistance welding refers to the types of welding with short-term heating of the junction without melting or fusion, and a draft of heated work pieces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6148" name="Picture 17" descr="image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4663" y="1916113"/>
            <a:ext cx="4535487" cy="38893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latin typeface="Candara" pitchFamily="34" charset="0"/>
              </a:rPr>
              <a:t>E</a:t>
            </a:r>
            <a:r>
              <a:rPr lang="ru-RU" sz="7200" smtClean="0">
                <a:latin typeface="Candara" pitchFamily="34" charset="0"/>
              </a:rPr>
              <a:t>quipment</a:t>
            </a:r>
          </a:p>
        </p:txBody>
      </p:sp>
      <p:sp>
        <p:nvSpPr>
          <p:cNvPr id="70680" name="Rectangle 2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ndara" pitchFamily="34" charset="0"/>
              </a:rPr>
              <a:t>The apparatus for resistance welding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7172" name="Picture 26" descr="f_bigimg_1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7900" y="1557338"/>
            <a:ext cx="2447925" cy="45307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Arc welding</a:t>
            </a:r>
            <a:endParaRPr lang="ru-RU" sz="7200" smtClean="0">
              <a:latin typeface="Candara" pitchFamily="34" charset="0"/>
            </a:endParaRP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Arc  welding - a kind of resistance welding in which the work pieces are welded over the entire surface of contact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8196" name="Picture 9" descr="10-12-9-09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3" y="2276475"/>
            <a:ext cx="4392612" cy="3168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latin typeface="Candara" pitchFamily="34" charset="0"/>
              </a:rPr>
              <a:t>E</a:t>
            </a:r>
            <a:r>
              <a:rPr lang="ru-RU" sz="7200" smtClean="0">
                <a:latin typeface="Candara" pitchFamily="34" charset="0"/>
              </a:rPr>
              <a:t>quipment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andara" pitchFamily="34" charset="0"/>
              </a:rPr>
              <a:t>                                                            </a:t>
            </a:r>
            <a:r>
              <a:rPr lang="en-US" smtClean="0">
                <a:latin typeface="Candara" pitchFamily="34" charset="0"/>
              </a:rPr>
              <a:t>Welding equipment for arc welding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9220" name="Picture 9" descr="20051123457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51425" y="1600200"/>
            <a:ext cx="3265488" cy="2189163"/>
          </a:xfrm>
        </p:spPr>
      </p:pic>
      <p:pic>
        <p:nvPicPr>
          <p:cNvPr id="9221" name="Picture 12" descr="No28_pic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3800" y="3941763"/>
            <a:ext cx="3313113" cy="25114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Arc welding</a:t>
            </a:r>
            <a:endParaRPr lang="ru-RU" sz="7200" smtClean="0">
              <a:latin typeface="Candara" pitchFamily="34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ndara" pitchFamily="34" charset="0"/>
              </a:rPr>
              <a:t>Arc welding - a kind of resistance welding in which the work pieces are joined at different points</a:t>
            </a:r>
            <a:endParaRPr lang="ru-RU" smtClean="0">
              <a:latin typeface="Candara" pitchFamily="34" charset="0"/>
            </a:endParaRPr>
          </a:p>
        </p:txBody>
      </p:sp>
      <p:pic>
        <p:nvPicPr>
          <p:cNvPr id="10244" name="Picture 6" descr="svar-rab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7900" y="1916113"/>
            <a:ext cx="3887788" cy="34575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Candara" pitchFamily="34" charset="0"/>
              </a:rPr>
              <a:t>Gas E</a:t>
            </a:r>
            <a:r>
              <a:rPr lang="ru-RU" sz="7200" smtClean="0">
                <a:latin typeface="Candara" pitchFamily="34" charset="0"/>
              </a:rPr>
              <a:t>quipment</a:t>
            </a: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ndara" pitchFamily="34" charset="0"/>
              </a:rPr>
              <a:t>Gas </a:t>
            </a:r>
            <a:r>
              <a:rPr lang="ru-RU" sz="3600" smtClean="0">
                <a:latin typeface="Candara" pitchFamily="34" charset="0"/>
              </a:rPr>
              <a:t>Welding Machines</a:t>
            </a:r>
          </a:p>
        </p:txBody>
      </p:sp>
      <p:pic>
        <p:nvPicPr>
          <p:cNvPr id="11268" name="Picture 11" descr="Oborudovanie_Kontaktnaya_svarka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092950" y="1557338"/>
            <a:ext cx="1787525" cy="2519362"/>
          </a:xfrm>
        </p:spPr>
      </p:pic>
      <p:pic>
        <p:nvPicPr>
          <p:cNvPr id="11269" name="Picture 14" descr="346003_w640_h640_kar_spotter_550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4076700"/>
            <a:ext cx="2994025" cy="21891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190</TotalTime>
  <Words>222</Words>
  <Application>Microsoft Office PowerPoint</Application>
  <PresentationFormat>Экран (4:3)</PresentationFormat>
  <Paragraphs>41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Wingdings</vt:lpstr>
      <vt:lpstr>Calibri</vt:lpstr>
      <vt:lpstr>Candara</vt:lpstr>
      <vt:lpstr>Times New Roman</vt:lpstr>
      <vt:lpstr>Орбита</vt:lpstr>
      <vt:lpstr>Topic «Types of welding»</vt:lpstr>
      <vt:lpstr>Welding</vt:lpstr>
      <vt:lpstr>Types of welding</vt:lpstr>
      <vt:lpstr>Pressure resistance welding</vt:lpstr>
      <vt:lpstr>Equipment</vt:lpstr>
      <vt:lpstr>Arc welding</vt:lpstr>
      <vt:lpstr>Equipment</vt:lpstr>
      <vt:lpstr>Arc welding</vt:lpstr>
      <vt:lpstr>Gas Equipment</vt:lpstr>
      <vt:lpstr>Resistance welding</vt:lpstr>
      <vt:lpstr>Equipment</vt:lpstr>
      <vt:lpstr>Plans of the main types of welding</vt:lpstr>
      <vt:lpstr>Laser welding</vt:lpstr>
      <vt:lpstr>Arc welding</vt:lpstr>
      <vt:lpstr>Electron-beam welding</vt:lpstr>
      <vt:lpstr>Resistance welding</vt:lpstr>
      <vt:lpstr>The defects generated during welding are of two types:</vt:lpstr>
      <vt:lpstr>The external include:</vt:lpstr>
      <vt:lpstr>The internal include:</vt:lpstr>
      <vt:lpstr>Слайд 20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Сварка</dc:title>
  <dc:creator>Настя</dc:creator>
  <cp:lastModifiedBy>revaz</cp:lastModifiedBy>
  <cp:revision>25</cp:revision>
  <dcterms:created xsi:type="dcterms:W3CDTF">2011-03-07T17:58:30Z</dcterms:created>
  <dcterms:modified xsi:type="dcterms:W3CDTF">2013-03-31T16:37:13Z</dcterms:modified>
</cp:coreProperties>
</file>