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74" r:id="rId13"/>
    <p:sldId id="270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444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2B2A5-52E1-4433-A1C3-7ECB34E6E47B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524FD-D060-439F-9EA6-C6815161A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63E3-9003-4A8D-8B12-B844FA2A2B20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6D833-1FC7-4064-95E6-C6B86BAF1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0AE1-80E9-483F-83DC-009893B13BCA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9942E-1481-4CF8-A4A1-DA13013CD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02D2A-BBAD-479B-8103-37713ABC917C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F4E5E-5716-4858-8EB8-3584B445A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BFED7-4008-4363-BB51-4B98892CD5EE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B61D-A28E-4BF6-B5EC-63340F224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63F8-4DAA-45D9-93D2-0A17834926D6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F1642-6117-47DB-86EA-A951FFB92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2D352-2DCC-4EAA-B07E-296C29D58440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33A4E-BC3B-424F-8286-DFF43B9B30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88DF-FC73-4031-BDB5-B1F9976DA74A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D4DC-1172-4AE5-AA9C-EB7327CFD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05C8C-F81E-4F3C-AB76-22D3C6802A82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7508D-E66F-4B64-BFB3-1EBD8C2E7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6BE28-CDA1-4D2D-9F9C-46AB2684FBB2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AFCF-1BAF-4E25-9E1E-D1F8CE74A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B1A02-2D9D-4E07-93C0-F5E55EFAB1FD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74E32-025D-49D0-BB4E-F029B9AEB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147CD2-6563-4F0A-ACFF-6D7435938C6E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3FBB98-4F52-4A65-B7C3-881B04509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6" r:id="rId2"/>
    <p:sldLayoutId id="2147483765" r:id="rId3"/>
    <p:sldLayoutId id="2147483764" r:id="rId4"/>
    <p:sldLayoutId id="2147483763" r:id="rId5"/>
    <p:sldLayoutId id="2147483762" r:id="rId6"/>
    <p:sldLayoutId id="2147483761" r:id="rId7"/>
    <p:sldLayoutId id="2147483760" r:id="rId8"/>
    <p:sldLayoutId id="2147483759" r:id="rId9"/>
    <p:sldLayoutId id="2147483758" r:id="rId10"/>
    <p:sldLayoutId id="21474837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5;&#1086;&#1083;&#1100;&#1079;&#1086;&#1074;&#1072;&#1090;&#1077;&#1083;&#1100;\Downloads\&#1053;&#1072;-&#1053;&#1072;%20-%20&#1059;&#1074;&#1077;&#1079;&#1091;%20&#1090;&#1077;&#1073;&#1103;%20&#1103;%20&#1074;%20&#1090;&#1091;&#1085;&#1076;&#1088;&#1091;%20(audiopoisk.com).mp3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" name="Рисунок 3" descr="0_6ee72_1655b8e4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25" y="-238125"/>
            <a:ext cx="9620250" cy="7334250"/>
          </a:xfrm>
          <a:prstGeom prst="rect">
            <a:avLst/>
          </a:prstGeom>
          <a:noFill/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714500" y="285750"/>
            <a:ext cx="571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Урок на тему: Природная зона – тундра.</a:t>
            </a:r>
          </a:p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Составила : учитель географии МБОУ ЛСОШ №2, г.Луховицы,  Чупрыгина Е.А.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«Золотая» осень в тундре.</a:t>
            </a:r>
          </a:p>
        </p:txBody>
      </p:sp>
      <p:pic>
        <p:nvPicPr>
          <p:cNvPr id="6" name="Содержимое 5" descr="8a9fa2e557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1620838"/>
            <a:ext cx="6143625" cy="89868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Завораживающая картина – тундра осенью!</a:t>
            </a:r>
            <a:endParaRPr lang="ru-RU" dirty="0"/>
          </a:p>
        </p:txBody>
      </p:sp>
      <p:pic>
        <p:nvPicPr>
          <p:cNvPr id="23554" name="Содержимое 3" descr="i 3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75" y="2000250"/>
            <a:ext cx="6572250" cy="4572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Тундра- раздолье для грибника.</a:t>
            </a:r>
          </a:p>
        </p:txBody>
      </p:sp>
      <p:pic>
        <p:nvPicPr>
          <p:cNvPr id="4" name="Содержимое 3" descr="i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4788" y="1852613"/>
            <a:ext cx="6407150" cy="90344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Цветковые растения</a:t>
            </a:r>
          </a:p>
        </p:txBody>
      </p:sp>
      <p:pic>
        <p:nvPicPr>
          <p:cNvPr id="25602" name="Содержимое 3" descr="0013-018-JAgel-olenij-mokh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71625"/>
            <a:ext cx="2786062" cy="2000250"/>
          </a:xfrm>
        </p:spPr>
      </p:pic>
      <p:pic>
        <p:nvPicPr>
          <p:cNvPr id="25603" name="Рисунок 4" descr="0024-030-CHernik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1500188"/>
            <a:ext cx="28575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5" descr="0019-028-V-korotkie-mesjatsy-leta-tundra-prevraschaetsja-v-tsvetochnyj-i-jagodnyj-sa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4143375"/>
            <a:ext cx="32861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6" descr="0023-033-Golubik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143375"/>
            <a:ext cx="28575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7" descr="0021-030-Brusnik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75" y="2357438"/>
            <a:ext cx="335756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Северный олень – типичный представитель тундры.</a:t>
            </a:r>
            <a:endParaRPr lang="ru-RU" dirty="0"/>
          </a:p>
        </p:txBody>
      </p:sp>
      <p:pic>
        <p:nvPicPr>
          <p:cNvPr id="4" name="Содержимое 3" descr="12132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0350" y="1597025"/>
            <a:ext cx="6083300" cy="90836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Лемминги - небольшие, но очень симпатичные грызуны.</a:t>
            </a:r>
            <a:endParaRPr lang="ru-RU" dirty="0"/>
          </a:p>
        </p:txBody>
      </p:sp>
      <p:pic>
        <p:nvPicPr>
          <p:cNvPr id="27650" name="Содержимое 3" descr="i55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2071688"/>
            <a:ext cx="2047875" cy="1428750"/>
          </a:xfrm>
        </p:spPr>
      </p:pic>
      <p:pic>
        <p:nvPicPr>
          <p:cNvPr id="5" name="Рисунок 4" descr="lemming 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779588"/>
            <a:ext cx="7119938" cy="960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Песец- постоянный обитатель тундры.</a:t>
            </a:r>
            <a:endParaRPr lang="ru-RU" dirty="0"/>
          </a:p>
        </p:txBody>
      </p:sp>
      <p:pic>
        <p:nvPicPr>
          <p:cNvPr id="5" name="Содержимое 4" descr="DSC019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0350" y="1597025"/>
            <a:ext cx="6083300" cy="908367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Самый редкий вид – </a:t>
            </a:r>
            <a:r>
              <a:rPr lang="ru-RU" dirty="0" err="1" smtClean="0"/>
              <a:t>стерх</a:t>
            </a:r>
            <a:r>
              <a:rPr lang="ru-RU" dirty="0" smtClean="0"/>
              <a:t> (белый журавль).</a:t>
            </a:r>
            <a:endParaRPr lang="ru-RU" dirty="0"/>
          </a:p>
        </p:txBody>
      </p:sp>
      <p:pic>
        <p:nvPicPr>
          <p:cNvPr id="5" name="Содержимое 4" descr="kolymag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920875"/>
            <a:ext cx="3443288" cy="9094788"/>
          </a:xfrm>
        </p:spPr>
      </p:pic>
      <p:pic>
        <p:nvPicPr>
          <p:cNvPr id="6" name="Рисунок 5" descr="061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275" y="1706563"/>
            <a:ext cx="3406775" cy="960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Сокол и розовая чайка.</a:t>
            </a:r>
          </a:p>
        </p:txBody>
      </p:sp>
      <p:pic>
        <p:nvPicPr>
          <p:cNvPr id="4" name="Содержимое 3" descr="2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60913" y="2566988"/>
            <a:ext cx="4194175" cy="8180387"/>
          </a:xfrm>
        </p:spPr>
      </p:pic>
      <p:pic>
        <p:nvPicPr>
          <p:cNvPr id="5" name="Рисунок 4" descr="h0610p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1493838"/>
            <a:ext cx="3694112" cy="8034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Климат тундры – суров.</a:t>
            </a:r>
          </a:p>
        </p:txBody>
      </p:sp>
      <p:pic>
        <p:nvPicPr>
          <p:cNvPr id="6" name="Содержимое 5" descr="15866626_6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3638" y="1597025"/>
            <a:ext cx="6816725" cy="90836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Немецкий естествоиспытатель Александр Гумбольт</a:t>
            </a:r>
          </a:p>
        </p:txBody>
      </p:sp>
      <p:pic>
        <p:nvPicPr>
          <p:cNvPr id="14338" name="Содержимое 4" descr="i 1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5" y="1357313"/>
            <a:ext cx="3348038" cy="428625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1500" y="1857375"/>
            <a:ext cx="35718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Доказал что природные </a:t>
            </a:r>
          </a:p>
          <a:p>
            <a:r>
              <a:rPr lang="ru-RU" sz="3200">
                <a:latin typeface="Calibri" pitchFamily="34" charset="0"/>
              </a:rPr>
              <a:t>комплексы</a:t>
            </a:r>
          </a:p>
          <a:p>
            <a:r>
              <a:rPr lang="ru-RU" sz="3200">
                <a:latin typeface="Calibri" pitchFamily="34" charset="0"/>
              </a:rPr>
              <a:t>расположены не хаотично,</a:t>
            </a:r>
          </a:p>
          <a:p>
            <a:r>
              <a:rPr lang="ru-RU" sz="3200">
                <a:latin typeface="Calibri" pitchFamily="34" charset="0"/>
              </a:rPr>
              <a:t>а закономерно.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Почвы –маломощные, тундрово-глеевые.</a:t>
            </a:r>
            <a:endParaRPr lang="ru-RU" dirty="0"/>
          </a:p>
        </p:txBody>
      </p:sp>
      <p:pic>
        <p:nvPicPr>
          <p:cNvPr id="4" name="Содержимое 3" descr="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8975" y="1779588"/>
            <a:ext cx="1762125" cy="9083675"/>
          </a:xfrm>
        </p:spPr>
      </p:pic>
      <p:pic>
        <p:nvPicPr>
          <p:cNvPr id="6" name="Рисунок 5" descr="i 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7700" y="1852613"/>
            <a:ext cx="5267325" cy="8181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Человек – меняет облик тундры.</a:t>
            </a:r>
          </a:p>
        </p:txBody>
      </p:sp>
      <p:pic>
        <p:nvPicPr>
          <p:cNvPr id="4" name="Содержимое 3" descr="58d445598fad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00188" y="1895475"/>
            <a:ext cx="6143625" cy="7888288"/>
          </a:xfrm>
        </p:spPr>
      </p:pic>
      <p:pic>
        <p:nvPicPr>
          <p:cNvPr id="6" name="На-На - Увезу тебя я в тундру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86750" y="5715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В.В.Докучаев</a:t>
            </a:r>
          </a:p>
        </p:txBody>
      </p:sp>
      <p:pic>
        <p:nvPicPr>
          <p:cNvPr id="4" name="Содержимое 3" descr="i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21213" y="1639888"/>
            <a:ext cx="3406775" cy="8315325"/>
          </a:xfrm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642938" y="2286000"/>
            <a:ext cx="43084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Доказал, что </a:t>
            </a:r>
          </a:p>
          <a:p>
            <a:r>
              <a:rPr lang="ru-RU" sz="4000">
                <a:latin typeface="Calibri" pitchFamily="34" charset="0"/>
              </a:rPr>
              <a:t>зональность </a:t>
            </a:r>
          </a:p>
          <a:p>
            <a:r>
              <a:rPr lang="ru-RU" sz="4000">
                <a:latin typeface="Calibri" pitchFamily="34" charset="0"/>
              </a:rPr>
              <a:t>это общий закон</a:t>
            </a:r>
          </a:p>
          <a:p>
            <a:r>
              <a:rPr lang="ru-RU" sz="4000">
                <a:latin typeface="Calibri" pitchFamily="34" charset="0"/>
              </a:rPr>
              <a:t>природы.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Академик Л.С.Берг</a:t>
            </a:r>
          </a:p>
        </p:txBody>
      </p:sp>
      <p:pic>
        <p:nvPicPr>
          <p:cNvPr id="4" name="Содержимое 3" descr="i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73638" y="1352550"/>
            <a:ext cx="3694112" cy="8461375"/>
          </a:xfrm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28625" y="2000250"/>
            <a:ext cx="49561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Систематизировал исследования</a:t>
            </a:r>
          </a:p>
          <a:p>
            <a:r>
              <a:rPr lang="ru-RU" sz="2800">
                <a:latin typeface="Calibri" pitchFamily="34" charset="0"/>
              </a:rPr>
              <a:t>и показал, что каждая зона состоит</a:t>
            </a:r>
          </a:p>
          <a:p>
            <a:r>
              <a:rPr lang="ru-RU" sz="2800">
                <a:latin typeface="Calibri" pitchFamily="34" charset="0"/>
              </a:rPr>
              <a:t>из закономерности </a:t>
            </a:r>
          </a:p>
          <a:p>
            <a:r>
              <a:rPr lang="ru-RU" sz="2800">
                <a:latin typeface="Calibri" pitchFamily="34" charset="0"/>
              </a:rPr>
              <a:t>сочетания ландшафтов.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smtClean="0"/>
              <a:t>Природные зоны России.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/>
              <a:t>*арктические пустыни;</a:t>
            </a:r>
          </a:p>
          <a:p>
            <a:r>
              <a:rPr lang="ru-RU" sz="2800" smtClean="0"/>
              <a:t>*тундра;</a:t>
            </a:r>
          </a:p>
          <a:p>
            <a:r>
              <a:rPr lang="ru-RU" sz="2800" smtClean="0"/>
              <a:t>*лесотундра, тайга;</a:t>
            </a:r>
          </a:p>
          <a:p>
            <a:r>
              <a:rPr lang="ru-RU" sz="2800" smtClean="0"/>
              <a:t>*смешанные леса, широколиственные леса;</a:t>
            </a:r>
          </a:p>
          <a:p>
            <a:r>
              <a:rPr lang="ru-RU" sz="2800" smtClean="0"/>
              <a:t>*лесостепи,  </a:t>
            </a:r>
            <a:r>
              <a:rPr lang="ru-RU" smtClean="0"/>
              <a:t>степи;</a:t>
            </a:r>
          </a:p>
          <a:p>
            <a:r>
              <a:rPr lang="ru-RU" smtClean="0"/>
              <a:t>*полупустыни, пустыни;</a:t>
            </a:r>
          </a:p>
          <a:p>
            <a:r>
              <a:rPr lang="ru-RU" smtClean="0"/>
              <a:t>*области высотной поясности;</a:t>
            </a:r>
          </a:p>
          <a:p>
            <a:r>
              <a:rPr lang="ru-RU" smtClean="0"/>
              <a:t>*субтропики.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Тундра - природная зона субарктического пояса.</a:t>
            </a:r>
            <a:endParaRPr lang="ru-RU" dirty="0"/>
          </a:p>
        </p:txBody>
      </p:sp>
      <p:pic>
        <p:nvPicPr>
          <p:cNvPr id="4" name="Содержимое 3" descr="7cca69f33ae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1700" y="1920875"/>
            <a:ext cx="7407275" cy="88868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4000" dirty="0" smtClean="0"/>
              <a:t>«</a:t>
            </a:r>
            <a:r>
              <a:rPr lang="ru-RU" sz="4000" dirty="0" err="1"/>
              <a:t>Т</a:t>
            </a:r>
            <a:r>
              <a:rPr lang="ru-RU" sz="4000" dirty="0" err="1" smtClean="0"/>
              <a:t>унтури</a:t>
            </a:r>
            <a:r>
              <a:rPr lang="ru-RU" sz="4000" dirty="0" smtClean="0"/>
              <a:t>» - так называют тундру саами, сопки которые не покрыты лесом</a:t>
            </a:r>
            <a:r>
              <a:rPr lang="ru-RU" sz="4000" dirty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9458" name="Содержимое 3" descr="1250620826_1222342762lcszgbz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5875" y="2000250"/>
            <a:ext cx="6034088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Август –время созревания морошки.</a:t>
            </a:r>
            <a:endParaRPr lang="ru-RU" dirty="0"/>
          </a:p>
        </p:txBody>
      </p:sp>
      <p:pic>
        <p:nvPicPr>
          <p:cNvPr id="20482" name="Содержимое 3" descr="10222_tundra_e344e_1k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Морошка- родственник малины.</a:t>
            </a:r>
          </a:p>
        </p:txBody>
      </p:sp>
      <p:pic>
        <p:nvPicPr>
          <p:cNvPr id="4" name="Содержимое 3" descr="moroshka_2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47850" y="1597025"/>
            <a:ext cx="5448300" cy="90836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141</Words>
  <Application>Microsoft Office PowerPoint</Application>
  <PresentationFormat>Экран (4:3)</PresentationFormat>
  <Paragraphs>42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Calibri</vt:lpstr>
      <vt:lpstr>Arial</vt:lpstr>
      <vt:lpstr>Тема Office</vt:lpstr>
      <vt:lpstr>Слайд 1</vt:lpstr>
      <vt:lpstr>Немецкий естествоиспытатель Александр Гумбольт</vt:lpstr>
      <vt:lpstr>В.В.Докучаев</vt:lpstr>
      <vt:lpstr>Академик Л.С.Берг</vt:lpstr>
      <vt:lpstr>Природные зоны России.</vt:lpstr>
      <vt:lpstr>Тундра - природная зона субарктического пояса.</vt:lpstr>
      <vt:lpstr> «Тунтури» - так называют тундру саами, сопки которые не покрыты лесом. </vt:lpstr>
      <vt:lpstr>Август –время созревания морошки.</vt:lpstr>
      <vt:lpstr>Морошка- родственник малины.</vt:lpstr>
      <vt:lpstr>«Золотая» осень в тундре.</vt:lpstr>
      <vt:lpstr>Завораживающая картина – тундра осенью!</vt:lpstr>
      <vt:lpstr>Тундра- раздолье для грибника.</vt:lpstr>
      <vt:lpstr>Цветковые растения</vt:lpstr>
      <vt:lpstr>Северный олень – типичный представитель тундры.</vt:lpstr>
      <vt:lpstr>Лемминги - небольшие, но очень симпатичные грызуны.</vt:lpstr>
      <vt:lpstr>Песец- постоянный обитатель тундры.</vt:lpstr>
      <vt:lpstr>Самый редкий вид – стерх (белый журавль).</vt:lpstr>
      <vt:lpstr>Сокол и розовая чайка.</vt:lpstr>
      <vt:lpstr>Климат тундры – суров.</vt:lpstr>
      <vt:lpstr>Почвы –маломощные, тундрово-глеевые.</vt:lpstr>
      <vt:lpstr>Человек – меняет облик тундры.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18</cp:revision>
  <dcterms:created xsi:type="dcterms:W3CDTF">2013-01-27T13:49:48Z</dcterms:created>
  <dcterms:modified xsi:type="dcterms:W3CDTF">2013-02-16T17:23:46Z</dcterms:modified>
</cp:coreProperties>
</file>