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</p:sldIdLst>
  <p:sldSz cx="9144000" cy="6858000" type="screen4x3"/>
  <p:notesSz cx="6858000" cy="97377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1071546"/>
            <a:ext cx="649684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Franklin Gothic Medium" pitchFamily="34" charset="0"/>
              </a:rPr>
              <a:t>Контрольно-диагностический урок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Franklin Gothic Medium" pitchFamily="34" charset="0"/>
              </a:rPr>
              <a:t>по теме: Квантовая теория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Franklin Gothic Medium" pitchFamily="34" charset="0"/>
              </a:rPr>
              <a:t>электромагнитного излучения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Franklin Gothic Medium" pitchFamily="34" charset="0"/>
              </a:rPr>
              <a:t>и вещества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3372" y="4143380"/>
            <a:ext cx="1470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Franklin Gothic Medium" pitchFamily="34" charset="0"/>
                <a:cs typeface="Times New Roman" pitchFamily="18" charset="0"/>
              </a:rPr>
              <a:t>Физика -11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000364" y="5000636"/>
            <a:ext cx="458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latin typeface="Franklin Gothic Medium" pitchFamily="34" charset="0"/>
                <a:cs typeface="Times New Roman" pitchFamily="18" charset="0"/>
              </a:rPr>
              <a:t>Выполнила учитель физики</a:t>
            </a:r>
          </a:p>
          <a:p>
            <a:pPr>
              <a:defRPr/>
            </a:pPr>
            <a:r>
              <a:rPr lang="ru-RU" sz="2000" b="1" dirty="0">
                <a:latin typeface="Franklin Gothic Medium" pitchFamily="34" charset="0"/>
                <a:cs typeface="Times New Roman" pitchFamily="18" charset="0"/>
              </a:rPr>
              <a:t>МОУ СОШ №7 г.п. Талинка  Прядко Л.И.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9124" y="5929330"/>
            <a:ext cx="99206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Franklin Gothic Medium" pitchFamily="34" charset="0"/>
              </a:rPr>
              <a:t>2012 </a:t>
            </a:r>
            <a:r>
              <a:rPr lang="ru-RU" sz="2000" b="1" dirty="0" smtClean="0">
                <a:latin typeface="Franklin Gothic Medium" pitchFamily="34" charset="0"/>
              </a:rPr>
              <a:t>г</a:t>
            </a:r>
            <a:r>
              <a:rPr lang="ru-RU" sz="2000" b="1" dirty="0">
                <a:latin typeface="Franklin Gothic Medium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43174" y="1571612"/>
            <a:ext cx="4095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>
                <a:latin typeface="Franklin Gothic Medium" pitchFamily="34" charset="0"/>
              </a:rPr>
              <a:t> Контрольный тест по теме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latin typeface="Franklin Gothic Medium" pitchFamily="34" charset="0"/>
              </a:rPr>
              <a:t> Интеллектуальный футбол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latin typeface="Franklin Gothic Medium" pitchFamily="34" charset="0"/>
              </a:rPr>
              <a:t> Работа с карточкой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57356" y="3143248"/>
            <a:ext cx="558838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Franklin Gothic Medium" pitchFamily="34" charset="0"/>
              </a:rPr>
              <a:t>Контрольный тест</a:t>
            </a:r>
            <a:r>
              <a:rPr lang="ru-RU" sz="2400" b="1" dirty="0" smtClean="0">
                <a:solidFill>
                  <a:srgbClr val="C00000"/>
                </a:solidFill>
                <a:latin typeface="Franklin Gothic Medium" pitchFamily="34" charset="0"/>
              </a:rPr>
              <a:t>: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Franklin Gothic Medium" pitchFamily="34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Franklin Gothic Medium" pitchFamily="34" charset="0"/>
              </a:rPr>
              <a:t>I </a:t>
            </a:r>
            <a:r>
              <a:rPr lang="ru-RU" sz="2400" b="1" dirty="0">
                <a:solidFill>
                  <a:srgbClr val="C00000"/>
                </a:solidFill>
                <a:latin typeface="Franklin Gothic Medium" pitchFamily="34" charset="0"/>
              </a:rPr>
              <a:t>вариант                                    </a:t>
            </a:r>
            <a:r>
              <a:rPr lang="en-US" sz="2400" b="1" dirty="0">
                <a:solidFill>
                  <a:srgbClr val="C00000"/>
                </a:solidFill>
                <a:latin typeface="Franklin Gothic Medium" pitchFamily="34" charset="0"/>
              </a:rPr>
              <a:t>II</a:t>
            </a:r>
            <a:r>
              <a:rPr lang="ru-RU" sz="2400" b="1" dirty="0">
                <a:solidFill>
                  <a:srgbClr val="C00000"/>
                </a:solidFill>
                <a:latin typeface="Franklin Gothic Medium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Franklin Gothic Medium" pitchFamily="34" charset="0"/>
              </a:rPr>
              <a:t>вариант</a:t>
            </a:r>
          </a:p>
          <a:p>
            <a:endParaRPr lang="ru-RU" sz="2400" b="1" dirty="0">
              <a:solidFill>
                <a:srgbClr val="C00000"/>
              </a:solidFill>
              <a:latin typeface="Franklin Gothic Medium" pitchFamily="34" charset="0"/>
            </a:endParaRPr>
          </a:p>
          <a:p>
            <a:r>
              <a:rPr lang="ru-RU" sz="2400" dirty="0">
                <a:latin typeface="Franklin Gothic Medium" pitchFamily="34" charset="0"/>
              </a:rPr>
              <a:t>1. </a:t>
            </a:r>
            <a:r>
              <a:rPr lang="ru-RU" sz="2400" dirty="0" smtClean="0">
                <a:latin typeface="Franklin Gothic Medium" pitchFamily="34" charset="0"/>
              </a:rPr>
              <a:t>Б                                              </a:t>
            </a:r>
            <a:r>
              <a:rPr lang="ru-RU" sz="2400" dirty="0">
                <a:latin typeface="Franklin Gothic Medium" pitchFamily="34" charset="0"/>
              </a:rPr>
              <a:t>1. </a:t>
            </a:r>
            <a:r>
              <a:rPr lang="ru-RU" sz="2400" dirty="0" smtClean="0">
                <a:latin typeface="Franklin Gothic Medium" pitchFamily="34" charset="0"/>
              </a:rPr>
              <a:t>В</a:t>
            </a:r>
            <a:endParaRPr lang="ru-RU" sz="2400" dirty="0">
              <a:latin typeface="Franklin Gothic Medium" pitchFamily="34" charset="0"/>
            </a:endParaRPr>
          </a:p>
          <a:p>
            <a:r>
              <a:rPr lang="ru-RU" sz="2400" dirty="0">
                <a:latin typeface="Franklin Gothic Medium" pitchFamily="34" charset="0"/>
              </a:rPr>
              <a:t>2. </a:t>
            </a:r>
            <a:r>
              <a:rPr lang="ru-RU" sz="2400" dirty="0" smtClean="0">
                <a:latin typeface="Franklin Gothic Medium" pitchFamily="34" charset="0"/>
              </a:rPr>
              <a:t>Б                                              </a:t>
            </a:r>
            <a:r>
              <a:rPr lang="ru-RU" sz="2400" dirty="0">
                <a:latin typeface="Franklin Gothic Medium" pitchFamily="34" charset="0"/>
              </a:rPr>
              <a:t>2. В</a:t>
            </a:r>
          </a:p>
          <a:p>
            <a:r>
              <a:rPr lang="ru-RU" sz="2400" dirty="0">
                <a:latin typeface="Franklin Gothic Medium" pitchFamily="34" charset="0"/>
              </a:rPr>
              <a:t>3. </a:t>
            </a:r>
            <a:r>
              <a:rPr lang="ru-RU" sz="2400" dirty="0" smtClean="0">
                <a:latin typeface="Franklin Gothic Medium" pitchFamily="34" charset="0"/>
              </a:rPr>
              <a:t>Б                                              </a:t>
            </a:r>
            <a:r>
              <a:rPr lang="ru-RU" sz="2400" dirty="0">
                <a:latin typeface="Franklin Gothic Medium" pitchFamily="34" charset="0"/>
              </a:rPr>
              <a:t>3. Б</a:t>
            </a:r>
          </a:p>
          <a:p>
            <a:r>
              <a:rPr lang="ru-RU" sz="2400" dirty="0">
                <a:latin typeface="Franklin Gothic Medium" pitchFamily="34" charset="0"/>
              </a:rPr>
              <a:t>4. </a:t>
            </a:r>
            <a:r>
              <a:rPr lang="ru-RU" sz="2400" dirty="0" smtClean="0">
                <a:latin typeface="Franklin Gothic Medium" pitchFamily="34" charset="0"/>
              </a:rPr>
              <a:t>А                                              4</a:t>
            </a:r>
            <a:r>
              <a:rPr lang="ru-RU" sz="2400" dirty="0">
                <a:latin typeface="Franklin Gothic Medium" pitchFamily="34" charset="0"/>
              </a:rPr>
              <a:t>. </a:t>
            </a:r>
            <a:r>
              <a:rPr lang="ru-RU" sz="2400" dirty="0" smtClean="0">
                <a:latin typeface="Franklin Gothic Medium" pitchFamily="34" charset="0"/>
              </a:rPr>
              <a:t>Г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571480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Franklin Gothic Medium" pitchFamily="34" charset="0"/>
              </a:rPr>
              <a:t>План урока</a:t>
            </a:r>
            <a:endParaRPr lang="ru-RU" sz="2400" b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642918"/>
            <a:ext cx="81599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1.  </a:t>
            </a:r>
            <a:r>
              <a:rPr lang="ru-RU" sz="2400" dirty="0" smtClean="0">
                <a:latin typeface="+mj-lt"/>
              </a:rPr>
              <a:t>Имеются электрически нейтральные  пластинки </a:t>
            </a:r>
          </a:p>
          <a:p>
            <a:r>
              <a:rPr lang="ru-RU" sz="2400" dirty="0" smtClean="0">
                <a:latin typeface="+mj-lt"/>
              </a:rPr>
              <a:t>      из металла и полупроводника. При освещении металла</a:t>
            </a:r>
          </a:p>
          <a:p>
            <a:r>
              <a:rPr lang="ru-RU" sz="2400" dirty="0" smtClean="0">
                <a:latin typeface="+mj-lt"/>
              </a:rPr>
              <a:t>      возникает внешний фотоэффект, а при освещении</a:t>
            </a:r>
          </a:p>
          <a:p>
            <a:r>
              <a:rPr lang="ru-RU" sz="2400" dirty="0" smtClean="0">
                <a:latin typeface="+mj-lt"/>
              </a:rPr>
              <a:t>      полупроводника – внутренний. Останутся ли пластинки </a:t>
            </a:r>
          </a:p>
          <a:p>
            <a:r>
              <a:rPr lang="ru-RU" sz="2400" dirty="0" smtClean="0">
                <a:latin typeface="+mj-lt"/>
              </a:rPr>
              <a:t>      электрически нейтральными? Как это объяснить?</a:t>
            </a:r>
            <a:endParaRPr lang="ru-RU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786058"/>
            <a:ext cx="8049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Franklin Gothic Medium" pitchFamily="34" charset="0"/>
              </a:rPr>
              <a:t>2.  </a:t>
            </a:r>
            <a:r>
              <a:rPr lang="ru-RU" sz="2400" dirty="0" smtClean="0">
                <a:latin typeface="Franklin Gothic Medium" pitchFamily="34" charset="0"/>
              </a:rPr>
              <a:t>Почему существование красной границы в явлении 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 фотоэффекта говорит в пользу корпускулярной теории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 света и против волновой?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286256"/>
            <a:ext cx="8082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Franklin Gothic Medium" pitchFamily="34" charset="0"/>
              </a:rPr>
              <a:t>3.  </a:t>
            </a:r>
            <a:r>
              <a:rPr lang="ru-RU" sz="2400" dirty="0" smtClean="0">
                <a:latin typeface="Franklin Gothic Medium" pitchFamily="34" charset="0"/>
              </a:rPr>
              <a:t>Почему электрическая проводимость полупроводников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 повышается при облучении их светом?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5357826"/>
            <a:ext cx="7429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Franklin Gothic Medium" pitchFamily="34" charset="0"/>
              </a:rPr>
              <a:t>4.  </a:t>
            </a:r>
            <a:r>
              <a:rPr lang="ru-RU" sz="2400" dirty="0" smtClean="0">
                <a:latin typeface="Franklin Gothic Medium" pitchFamily="34" charset="0"/>
              </a:rPr>
              <a:t>Приведите примеры химического действия света.</a:t>
            </a:r>
            <a:endParaRPr lang="ru-RU" sz="24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156</Words>
  <PresentationFormat>Экран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Людмила</cp:lastModifiedBy>
  <cp:revision>7</cp:revision>
  <dcterms:modified xsi:type="dcterms:W3CDTF">2013-01-21T07:45:39Z</dcterms:modified>
</cp:coreProperties>
</file>