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9693-ED5F-4ECA-8002-83AF15589AE6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2A8F-F28A-498E-97DD-996FF49B1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9693-ED5F-4ECA-8002-83AF15589AE6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2A8F-F28A-498E-97DD-996FF49B1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9693-ED5F-4ECA-8002-83AF15589AE6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2A8F-F28A-498E-97DD-996FF49B1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9693-ED5F-4ECA-8002-83AF15589AE6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2A8F-F28A-498E-97DD-996FF49B1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9693-ED5F-4ECA-8002-83AF15589AE6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2A8F-F28A-498E-97DD-996FF49B1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9693-ED5F-4ECA-8002-83AF15589AE6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2A8F-F28A-498E-97DD-996FF49B1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9693-ED5F-4ECA-8002-83AF15589AE6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2A8F-F28A-498E-97DD-996FF49B1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9693-ED5F-4ECA-8002-83AF15589AE6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2A8F-F28A-498E-97DD-996FF49B1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9693-ED5F-4ECA-8002-83AF15589AE6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2A8F-F28A-498E-97DD-996FF49B1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9693-ED5F-4ECA-8002-83AF15589AE6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2A8F-F28A-498E-97DD-996FF49B1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9693-ED5F-4ECA-8002-83AF15589AE6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A32A8F-F28A-498E-97DD-996FF49B1A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AE9693-ED5F-4ECA-8002-83AF15589AE6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A32A8F-F28A-498E-97DD-996FF49B1AA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357958"/>
          </a:xfrm>
        </p:spPr>
        <p:txBody>
          <a:bodyPr>
            <a:noAutofit/>
          </a:bodyPr>
          <a:lstStyle/>
          <a:p>
            <a:pPr algn="ctr">
              <a:tabLst>
                <a:tab pos="1079500" algn="l"/>
              </a:tabLst>
            </a:pPr>
            <a:r>
              <a:rPr lang="ru-RU" sz="6000" dirty="0" smtClean="0"/>
              <a:t>Правописание окончаний существительных в родительном, дательном и предложном падежах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286388"/>
            <a:ext cx="7854696" cy="64294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Замок </a:t>
            </a:r>
            <a:r>
              <a:rPr lang="ru-RU" sz="6000" b="1" dirty="0" err="1" smtClean="0"/>
              <a:t>Камелот</a:t>
            </a:r>
            <a:endParaRPr lang="ru-RU" sz="60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lum contrast="30000"/>
          </a:blip>
          <a:stretch>
            <a:fillRect/>
          </a:stretch>
        </p:blipFill>
        <p:spPr bwMode="auto">
          <a:xfrm>
            <a:off x="1000100" y="1857364"/>
            <a:ext cx="735811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664373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9"/>
            <a:ext cx="714379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Свиток короля Артура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endParaRPr lang="ru-RU" sz="2800" b="1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14282" y="1357298"/>
            <a:ext cx="8501090" cy="52864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Доблестные мальчики и милые девочки!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Вы были храбры и настойчивы.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Вы достигли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Камелота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В награду я оставляю вам свой  ордер на получение разрешения участвовать в рыцарском турнире.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А прекрасные девочки отныне будут носить  звание  «Дама сердца».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Желаю вам новых открытий и подвигов!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Король Артур.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err="1" smtClean="0">
                <a:solidFill>
                  <a:schemeClr val="accent1"/>
                </a:solidFill>
              </a:rPr>
              <a:t>Синквейн</a:t>
            </a:r>
            <a:r>
              <a:rPr lang="ru-RU" sz="6000" b="1" dirty="0" smtClean="0">
                <a:solidFill>
                  <a:schemeClr val="accent1"/>
                </a:solidFill>
              </a:rPr>
              <a:t> </a:t>
            </a:r>
            <a:endParaRPr lang="ru-RU" sz="60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1"/>
                </a:solidFill>
                <a:latin typeface="+mj-lt"/>
              </a:rPr>
              <a:t>Артур …</a:t>
            </a:r>
            <a:endParaRPr lang="ru-RU" sz="6000" b="1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Мерлин</a:t>
            </a:r>
            <a:r>
              <a:rPr lang="ru-RU" dirty="0" smtClean="0"/>
              <a:t> забирает Артура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898984"/>
            <a:ext cx="3429024" cy="47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/>
                </a:solidFill>
                <a:latin typeface="+mj-lt"/>
              </a:rPr>
              <a:t>«Кто вытащит сей меч из камня, тот и есть по праву король Британии»</a:t>
            </a:r>
            <a:endParaRPr lang="ru-RU" sz="32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000240"/>
            <a:ext cx="3714776" cy="47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Артур – король Англии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872159"/>
            <a:ext cx="3429024" cy="487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/>
          <a:lstStyle/>
          <a:p>
            <a:pPr algn="ctr"/>
            <a:r>
              <a:rPr lang="ru-RU" b="1" dirty="0" smtClean="0"/>
              <a:t>Замок </a:t>
            </a:r>
            <a:r>
              <a:rPr lang="ru-RU" b="1" dirty="0" err="1" smtClean="0"/>
              <a:t>Камелот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7"/>
            <a:ext cx="800105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800" dirty="0" smtClean="0"/>
              <a:t>Лабиринт</a:t>
            </a:r>
            <a:r>
              <a:rPr lang="ru-RU" sz="6600" dirty="0" smtClean="0"/>
              <a:t> 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5292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accent1"/>
              </a:solidFill>
              <a:latin typeface="+mj-lt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accent1"/>
                </a:solidFill>
                <a:latin typeface="+mj-lt"/>
              </a:rPr>
              <a:t>Первоначально, большое здание со сложно организованными переходами в Древней Греции</a:t>
            </a:r>
            <a:endParaRPr lang="ru-RU" sz="4400" b="1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«Не ошибись!»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Именительный                      в, на, за, про, через</a:t>
            </a:r>
          </a:p>
          <a:p>
            <a:r>
              <a:rPr lang="ru-RU" b="1" dirty="0" smtClean="0"/>
              <a:t>Родительный                          к, по</a:t>
            </a:r>
          </a:p>
          <a:p>
            <a:r>
              <a:rPr lang="ru-RU" b="1" dirty="0" smtClean="0"/>
              <a:t>Дательный                               над, под, за, перед, с</a:t>
            </a:r>
          </a:p>
          <a:p>
            <a:r>
              <a:rPr lang="ru-RU" b="1" dirty="0" smtClean="0"/>
              <a:t>Винительный                          у, от, до, из, около</a:t>
            </a:r>
          </a:p>
          <a:p>
            <a:r>
              <a:rPr lang="ru-RU" b="1" dirty="0" smtClean="0"/>
              <a:t>Творительный                        о, об, в, во, на, при</a:t>
            </a:r>
          </a:p>
          <a:p>
            <a:r>
              <a:rPr lang="ru-RU" b="1" dirty="0" smtClean="0"/>
              <a:t>Предложный                                      -</a:t>
            </a:r>
            <a:endParaRPr lang="ru-RU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714612" y="2643182"/>
            <a:ext cx="242889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143240" y="2143116"/>
            <a:ext cx="1928826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143240" y="3214686"/>
            <a:ext cx="192882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214678" y="4143380"/>
            <a:ext cx="185738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3250397" y="2321711"/>
            <a:ext cx="2428892" cy="2214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143240" y="2714620"/>
            <a:ext cx="192882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«Третий лишний»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Колесо, мостик, </a:t>
            </a:r>
            <a:r>
              <a:rPr lang="ru-RU" sz="3600" b="1" u="sng" dirty="0" smtClean="0"/>
              <a:t>ласточка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Пеночка, </a:t>
            </a:r>
            <a:r>
              <a:rPr lang="ru-RU" sz="3600" b="1" u="sng" dirty="0" smtClean="0"/>
              <a:t>свиристель, </a:t>
            </a:r>
            <a:r>
              <a:rPr lang="ru-RU" sz="3600" b="1" dirty="0" smtClean="0"/>
              <a:t>трясогузка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Медаль, прорубь,</a:t>
            </a:r>
            <a:r>
              <a:rPr lang="ru-RU" sz="3600" b="1" u="sng" dirty="0" smtClean="0"/>
              <a:t> хрусталь</a:t>
            </a:r>
            <a:endParaRPr lang="ru-RU" sz="3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«Сделай выбор!»</a:t>
            </a:r>
            <a:endParaRPr lang="ru-RU" sz="6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Существительное стоит в родительном падеже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Существительное стоит в дательном падеже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1. С низкой крыши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ym typeface="Symbol"/>
                        </a:rPr>
                        <a:t>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2. От берёзовой аллеи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ym typeface="Symbol"/>
                        </a:rPr>
                        <a:t>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3. Спуститься к речке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ym typeface="Symbol"/>
                        </a:rPr>
                        <a:t>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4. Скучать без отца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ym typeface="Symbol"/>
                        </a:rPr>
                        <a:t>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5. Подарить маме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ym typeface="Symbol"/>
                        </a:rPr>
                        <a:t>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6. Выскочить из избы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ym typeface="Symbol"/>
                        </a:rPr>
                        <a:t>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7. Помочь дедушке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ym typeface="Symbol"/>
                        </a:rPr>
                        <a:t>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</TotalTime>
  <Words>232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Правописание окончаний существительных в родительном, дательном и предложном падежах</vt:lpstr>
      <vt:lpstr>Мерлин забирает Артура</vt:lpstr>
      <vt:lpstr>Слайд 3</vt:lpstr>
      <vt:lpstr>Артур – король Англии</vt:lpstr>
      <vt:lpstr>Замок Камелот</vt:lpstr>
      <vt:lpstr>Лабиринт </vt:lpstr>
      <vt:lpstr>«Не ошибись!»</vt:lpstr>
      <vt:lpstr>«Третий лишний»</vt:lpstr>
      <vt:lpstr>«Сделай выбор!»</vt:lpstr>
      <vt:lpstr>Замок Камелот</vt:lpstr>
      <vt:lpstr>Слайд 11</vt:lpstr>
      <vt:lpstr>Слайд 12</vt:lpstr>
      <vt:lpstr>Свиток короля Артура</vt:lpstr>
      <vt:lpstr>Синквейн </vt:lpstr>
    </vt:vector>
  </TitlesOfParts>
  <Company>Первоалейская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Нат.Бар.</cp:lastModifiedBy>
  <cp:revision>14</cp:revision>
  <dcterms:created xsi:type="dcterms:W3CDTF">2009-12-11T06:45:04Z</dcterms:created>
  <dcterms:modified xsi:type="dcterms:W3CDTF">2009-12-14T13:43:33Z</dcterms:modified>
</cp:coreProperties>
</file>