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</a:rPr>
              <a:t>Oo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[ɒ]</a:t>
            </a:r>
          </a:p>
          <a:p>
            <a:pPr marL="0" indent="0" algn="ctr">
              <a:buNone/>
            </a:pPr>
            <a:r>
              <a:rPr lang="en-US" sz="3600" dirty="0" smtClean="0"/>
              <a:t>box</a:t>
            </a:r>
          </a:p>
          <a:p>
            <a:pPr marL="0" indent="0" algn="ctr">
              <a:buNone/>
            </a:pPr>
            <a:r>
              <a:rPr lang="en-US" sz="3600" dirty="0" smtClean="0"/>
              <a:t>not</a:t>
            </a:r>
          </a:p>
          <a:p>
            <a:pPr marL="0" indent="0" algn="ctr">
              <a:buNone/>
            </a:pPr>
            <a:r>
              <a:rPr lang="en-US" sz="3600" dirty="0" smtClean="0"/>
              <a:t>fox</a:t>
            </a:r>
          </a:p>
          <a:p>
            <a:pPr marL="0" indent="0" algn="ctr">
              <a:buNone/>
            </a:pPr>
            <a:r>
              <a:rPr lang="en-US" sz="3600" dirty="0" smtClean="0"/>
              <a:t>frog</a:t>
            </a:r>
          </a:p>
          <a:p>
            <a:pPr marL="0" indent="0" algn="ctr">
              <a:buNone/>
            </a:pPr>
            <a:r>
              <a:rPr lang="en-US" sz="3600" dirty="0" smtClean="0"/>
              <a:t>dog</a:t>
            </a:r>
          </a:p>
          <a:p>
            <a:pPr marL="0" indent="0" algn="ctr">
              <a:buNone/>
            </a:pPr>
            <a:r>
              <a:rPr lang="en-US" sz="3600" dirty="0" smtClean="0"/>
              <a:t>strong</a:t>
            </a:r>
          </a:p>
          <a:p>
            <a:pPr marL="0" indent="0" algn="ctr">
              <a:buNone/>
            </a:pPr>
            <a:r>
              <a:rPr lang="en-US" sz="3600" dirty="0" smtClean="0"/>
              <a:t>clock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[</a:t>
            </a:r>
            <a:r>
              <a:rPr lang="en-US" sz="3600" b="1" dirty="0" err="1" smtClean="0"/>
              <a:t>əʊ</a:t>
            </a:r>
            <a:r>
              <a:rPr lang="en-US" sz="3600" b="1" dirty="0" smtClean="0"/>
              <a:t>]</a:t>
            </a:r>
          </a:p>
          <a:p>
            <a:pPr marL="0" indent="0" algn="ctr">
              <a:buNone/>
            </a:pPr>
            <a:r>
              <a:rPr lang="en-US" sz="3600" dirty="0" smtClean="0"/>
              <a:t>home</a:t>
            </a:r>
          </a:p>
          <a:p>
            <a:pPr marL="0" indent="0" algn="ctr">
              <a:buNone/>
            </a:pPr>
            <a:r>
              <a:rPr lang="en-US" sz="3600" dirty="0" smtClean="0"/>
              <a:t>toe</a:t>
            </a:r>
          </a:p>
          <a:p>
            <a:pPr marL="0" indent="0" algn="ctr">
              <a:buNone/>
            </a:pPr>
            <a:r>
              <a:rPr lang="en-US" sz="3600" dirty="0" smtClean="0"/>
              <a:t>go</a:t>
            </a:r>
          </a:p>
          <a:p>
            <a:pPr marL="0" indent="0" algn="ctr">
              <a:buNone/>
            </a:pPr>
            <a:r>
              <a:rPr lang="en-US" sz="3600" dirty="0" smtClean="0"/>
              <a:t>no</a:t>
            </a:r>
          </a:p>
          <a:p>
            <a:pPr marL="0" indent="0" algn="ctr">
              <a:buNone/>
            </a:pPr>
            <a:r>
              <a:rPr lang="en-US" sz="3600" dirty="0" smtClean="0"/>
              <a:t>rose</a:t>
            </a:r>
          </a:p>
          <a:p>
            <a:pPr marL="0" indent="0" algn="ctr">
              <a:buNone/>
            </a:pPr>
            <a:r>
              <a:rPr lang="en-US" sz="3600" dirty="0" smtClean="0"/>
              <a:t>close</a:t>
            </a:r>
          </a:p>
          <a:p>
            <a:pPr marL="0" indent="0" algn="ctr">
              <a:buNone/>
            </a:pPr>
            <a:r>
              <a:rPr lang="en-US" sz="3600" dirty="0" smtClean="0"/>
              <a:t>nose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64153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the letter </a:t>
            </a:r>
            <a:r>
              <a:rPr lang="en-US" dirty="0" err="1" smtClean="0">
                <a:solidFill>
                  <a:srgbClr val="FF0000"/>
                </a:solidFill>
              </a:rPr>
              <a:t>Oo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8208912" cy="4525963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4800" b="1" dirty="0" smtClean="0"/>
              <a:t>no  box  nose  go  close   fox home</a:t>
            </a:r>
            <a:r>
              <a:rPr lang="en-US" sz="4800" b="1" dirty="0"/>
              <a:t> </a:t>
            </a:r>
            <a:r>
              <a:rPr lang="en-US" sz="4800" b="1" dirty="0" smtClean="0"/>
              <a:t>  rose   clock   toe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xmlns="" val="304163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Cockerel, long, close, box, no, fox, clock, toe, home, forest, go, nose.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[ɒ</a:t>
            </a:r>
            <a:r>
              <a:rPr lang="en-US" b="1" dirty="0" smtClean="0"/>
              <a:t>]</a:t>
            </a:r>
          </a:p>
          <a:p>
            <a:pPr algn="ctr">
              <a:buNone/>
            </a:pPr>
            <a:r>
              <a:rPr lang="en-US" b="1" dirty="0" smtClean="0"/>
              <a:t>cockerel</a:t>
            </a:r>
          </a:p>
          <a:p>
            <a:pPr algn="ctr">
              <a:buNone/>
            </a:pPr>
            <a:r>
              <a:rPr lang="en-US" b="1" dirty="0" smtClean="0"/>
              <a:t>long</a:t>
            </a:r>
          </a:p>
          <a:p>
            <a:pPr algn="ctr">
              <a:buNone/>
            </a:pPr>
            <a:r>
              <a:rPr lang="en-US" b="1" dirty="0" smtClean="0"/>
              <a:t>box</a:t>
            </a:r>
          </a:p>
          <a:p>
            <a:pPr algn="ctr">
              <a:buNone/>
            </a:pPr>
            <a:r>
              <a:rPr lang="en-US" b="1" dirty="0" smtClean="0"/>
              <a:t>fox</a:t>
            </a:r>
          </a:p>
          <a:p>
            <a:pPr algn="ctr">
              <a:buNone/>
            </a:pPr>
            <a:r>
              <a:rPr lang="en-US" b="1" dirty="0" smtClean="0"/>
              <a:t>clock</a:t>
            </a:r>
          </a:p>
          <a:p>
            <a:pPr algn="ctr">
              <a:buNone/>
            </a:pPr>
            <a:r>
              <a:rPr lang="en-US" b="1" dirty="0" smtClean="0"/>
              <a:t>forest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[</a:t>
            </a:r>
            <a:r>
              <a:rPr lang="en-US" b="1" dirty="0" err="1" smtClean="0"/>
              <a:t>əʊ</a:t>
            </a:r>
            <a:r>
              <a:rPr lang="en-US" b="1" dirty="0" smtClean="0"/>
              <a:t>]</a:t>
            </a:r>
          </a:p>
          <a:p>
            <a:pPr algn="ctr">
              <a:buNone/>
            </a:pPr>
            <a:r>
              <a:rPr lang="en-US" b="1" dirty="0" smtClean="0"/>
              <a:t>close</a:t>
            </a:r>
          </a:p>
          <a:p>
            <a:pPr algn="ctr">
              <a:buNone/>
            </a:pPr>
            <a:r>
              <a:rPr lang="en-US" b="1" dirty="0" smtClean="0"/>
              <a:t>no</a:t>
            </a:r>
          </a:p>
          <a:p>
            <a:pPr algn="ctr">
              <a:buNone/>
            </a:pPr>
            <a:r>
              <a:rPr lang="en-US" b="1" dirty="0" smtClean="0"/>
              <a:t>toe</a:t>
            </a:r>
          </a:p>
          <a:p>
            <a:pPr algn="ctr">
              <a:buNone/>
            </a:pPr>
            <a:r>
              <a:rPr lang="en-US" b="1" dirty="0" smtClean="0"/>
              <a:t>home</a:t>
            </a:r>
          </a:p>
          <a:p>
            <a:pPr algn="ctr">
              <a:buNone/>
            </a:pPr>
            <a:r>
              <a:rPr lang="en-US" b="1" dirty="0" smtClean="0"/>
              <a:t>go</a:t>
            </a:r>
          </a:p>
          <a:p>
            <a:pPr algn="ctr">
              <a:buNone/>
            </a:pPr>
            <a:r>
              <a:rPr lang="en-US" b="1" dirty="0" smtClean="0"/>
              <a:t>nose</a:t>
            </a:r>
            <a:endParaRPr lang="ru-RU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2251059" y="3892553"/>
            <a:ext cx="464347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064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77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Oo</vt:lpstr>
      <vt:lpstr>Underline the letter Oo</vt:lpstr>
      <vt:lpstr>Cockerel, long, close, box, no, fox, clock, toe, home, forest, go, nose.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</dc:title>
  <cp:lastModifiedBy>Анна</cp:lastModifiedBy>
  <cp:revision>17</cp:revision>
  <dcterms:modified xsi:type="dcterms:W3CDTF">2012-04-26T11:57:32Z</dcterms:modified>
</cp:coreProperties>
</file>