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699573-70C0-46BF-9249-F9A3B4EF098B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E2FA0B-806D-4E21-B549-112696DF6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57232"/>
            <a:ext cx="75724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МАОУ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Медведевская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СОШ"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1" y="1571612"/>
            <a:ext cx="850112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математики в 5 классе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9" y="2643183"/>
            <a:ext cx="842968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«Проценты вокруг нас»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422686"/>
            <a:ext cx="707236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Учитель: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Кутырева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Л. 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786742" cy="584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85852" y="1071546"/>
            <a:ext cx="61436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«Ушли на войну деревенские мужчины, юноши, мальчики…  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После  победы в  село вернулось 76 человек … 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Это  только 30 % ушедших. 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Сколько человек уходило из Медведево на войну?»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200900" cy="48958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28638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Уходили мальчики – на плечах шинели…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Уходили мальчики – храбро песни пели!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71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 Социолог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                 Учитель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Водитель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Доктор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3200" b="1" dirty="0" smtClean="0">
                <a:solidFill>
                  <a:srgbClr val="00B050"/>
                </a:solidFill>
              </a:rPr>
              <a:t>Бухгалтер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Повар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Продавец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3200" b="1" dirty="0" err="1" smtClean="0">
                <a:solidFill>
                  <a:srgbClr val="00B050"/>
                </a:solidFill>
              </a:rPr>
              <a:t>Соцпедагог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                Директор школы 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Ученик 9 класса 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                 Выпускник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91517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B050"/>
                </a:solidFill>
              </a:rPr>
              <a:t>На уроке я работал  (активно / пассивно)</a:t>
            </a: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2. Своей работой на уроке я  (доволен / не доволен)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3. Урок для меня показался  (коротким / длинным)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4. За урок я  (не устал / </a:t>
            </a:r>
            <a:r>
              <a:rPr lang="ru-RU" sz="2000" b="1" i="1" dirty="0" err="1" smtClean="0">
                <a:solidFill>
                  <a:srgbClr val="00B050"/>
                </a:solidFill>
              </a:rPr>
              <a:t>устал</a:t>
            </a:r>
            <a:r>
              <a:rPr lang="ru-RU" sz="2000" b="1" i="1" dirty="0" smtClean="0">
                <a:solidFill>
                  <a:srgbClr val="00B050"/>
                </a:solidFill>
              </a:rPr>
              <a:t>)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5. Мое настроение  (стало лучше / стало хуже)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6. Материал урока мне был  (понятен / не понятен; 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                                                   полезен / бесполезен; 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                                                   интересен / скучен)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7. Домашнее задание мне кажется  (легким / трудным; 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                                         интересным / не интересным)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 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86058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57224" y="928670"/>
            <a:ext cx="80544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Урок окончен.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Дано домашнее задание.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«Процентам» скажем :«До свидания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!»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01559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Социоло́гия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(от лат.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socius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— общественный +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др.- греч.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λόγος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— наука) —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наука об обществе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429000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Социологический опрос.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«Приходится ли Вам решать задачи на проценты?»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92867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ОСНОВНЫЕ ЗАДАЧИ НА ПРОЦЕНТЫ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71612"/>
            <a:ext cx="4214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</a:rPr>
              <a:t>Проценты от числа</a:t>
            </a:r>
            <a:r>
              <a:rPr lang="ru-RU" dirty="0" smtClean="0"/>
              <a:t>. </a:t>
            </a:r>
          </a:p>
          <a:p>
            <a:pPr marL="342900" indent="-342900"/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sz="2000" b="1" i="1" dirty="0" smtClean="0">
                <a:solidFill>
                  <a:srgbClr val="0070C0"/>
                </a:solidFill>
              </a:rPr>
              <a:t>Найти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в%</a:t>
            </a:r>
            <a:r>
              <a:rPr lang="ru-RU" sz="2000" b="1" i="1" dirty="0" smtClean="0">
                <a:solidFill>
                  <a:srgbClr val="0070C0"/>
                </a:solidFill>
              </a:rPr>
              <a:t> от числа а.</a:t>
            </a:r>
          </a:p>
          <a:p>
            <a:pPr marL="342900" indent="-342900"/>
            <a:r>
              <a:rPr lang="ru-RU" b="1" dirty="0" smtClean="0">
                <a:solidFill>
                  <a:srgbClr val="FF0000"/>
                </a:solidFill>
              </a:rPr>
              <a:t>Пример. Найти 40% от числа 50.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1857364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(</a:t>
            </a:r>
            <a:r>
              <a:rPr lang="ru-RU" sz="2000" b="1" i="1" dirty="0" smtClean="0"/>
              <a:t>а/100</a:t>
            </a:r>
            <a:r>
              <a:rPr lang="ru-RU" sz="2000" b="1" dirty="0" smtClean="0"/>
              <a:t>) </a:t>
            </a:r>
            <a:r>
              <a:rPr lang="ru-RU" sz="2000" b="1" i="1" dirty="0" smtClean="0"/>
              <a:t>в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143248"/>
            <a:ext cx="57014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2. Число по данным его процентам</a:t>
            </a:r>
            <a:r>
              <a:rPr lang="ru-RU" dirty="0" smtClean="0"/>
              <a:t>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 Найти число, если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в%</a:t>
            </a:r>
            <a:r>
              <a:rPr lang="ru-RU" sz="2000" b="1" i="1" dirty="0" smtClean="0">
                <a:solidFill>
                  <a:srgbClr val="0070C0"/>
                </a:solidFill>
              </a:rPr>
              <a:t> равны 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Пример. Найти число, если его 35% равны 70.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3571876"/>
            <a:ext cx="22145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(а/в) 100</a:t>
            </a:r>
            <a:endParaRPr lang="ru-RU" sz="2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4786322"/>
            <a:ext cx="52150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3. Процентное отношение.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Найти, сколько % число а 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составляет от числа </a:t>
            </a:r>
            <a:r>
              <a:rPr lang="ru-RU" sz="2000" b="1" dirty="0" smtClean="0">
                <a:solidFill>
                  <a:srgbClr val="0070C0"/>
                </a:solidFill>
              </a:rPr>
              <a:t>в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Пример. Сколько % составляет  30 от 150.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5214950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а/в                %</a:t>
            </a:r>
            <a:endParaRPr lang="ru-RU" sz="2000" b="1" i="1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6929454" y="5500702"/>
            <a:ext cx="71438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Тест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1" y="1285860"/>
            <a:ext cx="800105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   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Процент – это:</a:t>
            </a:r>
          </a:p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а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тысячная часть числа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сотая часть числа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десятая часть числа</a:t>
            </a:r>
          </a:p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2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50 % от числа равны: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а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1/5 его части     б)1/20 его части     в) 1/2 его части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3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120%  от 100 - это:</a:t>
            </a:r>
          </a:p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а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0, 83     б) 83     в) 120</a:t>
            </a:r>
          </a:p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 В математическом кружке занимается 40/100 всех учеников </a:t>
            </a:r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5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класса. Это: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а) 40%     б) 25%     в) 2,5%</a:t>
            </a:r>
          </a:p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5.  0,5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учащихся 5 класса – девочки. Девочки в классе составляют:</a:t>
            </a:r>
          </a:p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а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5%     б) 50%     в) 20% </a:t>
            </a:r>
          </a:p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6. После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увеличения цены товара на 50% она стала равна 1200 рублей. </a:t>
            </a:r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Первоначальная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цена товара составляла: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600руб     б)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400руб    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800руб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2153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ХРОМОТЕРАПИЯ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методика  лечения 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  помощью  света  и  цвета.</a:t>
            </a:r>
            <a:endParaRPr lang="ru-RU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000373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sz="3200" b="1" dirty="0" smtClean="0">
                <a:solidFill>
                  <a:srgbClr val="0070C0"/>
                </a:solidFill>
              </a:rPr>
              <a:t>Домашнее задание:</a:t>
            </a:r>
          </a:p>
          <a:p>
            <a:pPr lvl="0" algn="ctr"/>
            <a:endParaRPr lang="ru-RU" sz="3200" b="1" dirty="0">
              <a:solidFill>
                <a:srgbClr val="0070C0"/>
              </a:solidFill>
            </a:endParaRPr>
          </a:p>
          <a:p>
            <a:pPr lvl="0" algn="ctr"/>
            <a:r>
              <a:rPr lang="ru-RU" sz="3200" b="1" dirty="0" smtClean="0">
                <a:solidFill>
                  <a:srgbClr val="00B050"/>
                </a:solidFill>
              </a:rPr>
              <a:t>1.  Методы </a:t>
            </a:r>
            <a:r>
              <a:rPr lang="ru-RU" sz="3200" b="1" dirty="0" err="1" smtClean="0">
                <a:solidFill>
                  <a:srgbClr val="00B050"/>
                </a:solidFill>
              </a:rPr>
              <a:t>хромотерапии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 marL="514350" lvl="0" indent="-514350" algn="ctr"/>
            <a:r>
              <a:rPr lang="ru-RU" sz="3200" b="1" dirty="0" smtClean="0">
                <a:solidFill>
                  <a:srgbClr val="00B050"/>
                </a:solidFill>
              </a:rPr>
              <a:t>2.  Влияние цвета на человека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3875" algn="l"/>
              </a:tabLs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Мы – девятиклассники!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аши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любимые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задачи на проценты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3875" algn="l"/>
              </a:tabLst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1. В девятых классах школы 62 учащихся.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В школьных спортивных секциях занимаются 25 девятиклассников.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Сколько примерно процентов девятиклассников занимаются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в школьных спортивных секциях?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     1) 0,4%          2) 40%           3) 25%          4) 2,5%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2. Человек в среднем должен потреблять 2000 ккал в сутки,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энергетическая ценность стакана газированной воды 180 ккал.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Какой процент от суточной нормы потребления энергии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содержится в одном стакане газированной воды?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      1) 9%          2) 0,09%          3) 11%           4) 1,11%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3. Обед из трёх блюд стоит 120 рублей, а котлета стоит 35 рублей.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Сколько примерно процентов от общей стоимости обеда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составляет стоимость котлеты?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        1) 0,29%           2) 29%          3) 3,4%          34%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4. В походе приняли участие 60 школьников, из них 20 девочек.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Сколько примерно процентов девочек участвовало в походе?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3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     1) 0,33%          2) 30%            3) 0,3%         4)33%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Здоровье 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гораздо  более зависит  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  наших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привычек  и  питания,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чем 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 врачебного искусства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Леббок</a:t>
            </a:r>
            <a:r>
              <a:rPr lang="ru-R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Д.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868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Мы – выпускники!  Сдаём ЕГЭ!</a:t>
            </a:r>
          </a:p>
          <a:p>
            <a:endParaRPr lang="ru-RU" dirty="0"/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B050"/>
                </a:solidFill>
              </a:rPr>
              <a:t>Тетрадь </a:t>
            </a:r>
            <a:r>
              <a:rPr lang="ru-RU" sz="2000" b="1" dirty="0">
                <a:solidFill>
                  <a:srgbClr val="00B050"/>
                </a:solidFill>
              </a:rPr>
              <a:t>стоит 10 рублей. Какое наибольшее число </a:t>
            </a:r>
            <a:r>
              <a:rPr lang="ru-RU" sz="2000" b="1" dirty="0" smtClean="0">
                <a:solidFill>
                  <a:srgbClr val="00B050"/>
                </a:solidFill>
              </a:rPr>
              <a:t>таких</a:t>
            </a:r>
          </a:p>
          <a:p>
            <a:pPr marL="457200" indent="-457200"/>
            <a:r>
              <a:rPr lang="ru-RU" sz="2000" b="1" dirty="0" smtClean="0">
                <a:solidFill>
                  <a:srgbClr val="00B050"/>
                </a:solidFill>
              </a:rPr>
              <a:t>       тетрадей </a:t>
            </a:r>
            <a:r>
              <a:rPr lang="ru-RU" sz="2000" b="1" dirty="0">
                <a:solidFill>
                  <a:srgbClr val="00B050"/>
                </a:solidFill>
              </a:rPr>
              <a:t>можно будет купить на 650 рублей после понижения цены на 20%?  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 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2.  Флакон шампуня стоит 180 рублей. Какое наибольшее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число </a:t>
            </a:r>
            <a:r>
              <a:rPr lang="ru-RU" sz="2000" b="1" dirty="0">
                <a:solidFill>
                  <a:srgbClr val="0070C0"/>
                </a:solidFill>
              </a:rPr>
              <a:t>флаконов можно купить на 900 рублей во </a:t>
            </a:r>
            <a:r>
              <a:rPr lang="ru-RU" sz="2000" b="1" dirty="0" smtClean="0">
                <a:solidFill>
                  <a:srgbClr val="0070C0"/>
                </a:solidFill>
              </a:rPr>
              <a:t>время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распродажи</a:t>
            </a:r>
            <a:r>
              <a:rPr lang="ru-RU" sz="2000" b="1" dirty="0">
                <a:solidFill>
                  <a:srgbClr val="0070C0"/>
                </a:solidFill>
              </a:rPr>
              <a:t>, когда скидка составляет 15%?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 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   3.  Пачка стирального порошка стоит 60 рублей. Какое 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        наибольшее </a:t>
            </a:r>
            <a:r>
              <a:rPr lang="ru-RU" sz="2000" b="1" dirty="0">
                <a:solidFill>
                  <a:srgbClr val="00B050"/>
                </a:solidFill>
              </a:rPr>
              <a:t>число пачек можно купить на 300 рублей </a:t>
            </a:r>
            <a:r>
              <a:rPr lang="ru-RU" sz="2000" b="1" dirty="0" smtClean="0">
                <a:solidFill>
                  <a:srgbClr val="00B050"/>
                </a:solidFill>
              </a:rPr>
              <a:t>во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        время </a:t>
            </a:r>
            <a:r>
              <a:rPr lang="ru-RU" sz="2000" b="1" dirty="0">
                <a:solidFill>
                  <a:srgbClr val="00B050"/>
                </a:solidFill>
              </a:rPr>
              <a:t>распродажи, когда скидка составляет 25%?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 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4.  Билет на автобус стоит 15 рублей. Какое </a:t>
            </a:r>
            <a:r>
              <a:rPr lang="ru-RU" sz="2000" b="1" dirty="0" smtClean="0">
                <a:solidFill>
                  <a:srgbClr val="0070C0"/>
                </a:solidFill>
              </a:rPr>
              <a:t>максимальное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 число </a:t>
            </a:r>
            <a:r>
              <a:rPr lang="ru-RU" sz="2000" b="1" dirty="0">
                <a:solidFill>
                  <a:srgbClr val="0070C0"/>
                </a:solidFill>
              </a:rPr>
              <a:t>билетов можно будет купить на 100 рублей </a:t>
            </a:r>
            <a:r>
              <a:rPr lang="ru-RU" sz="2000" b="1" dirty="0" smtClean="0">
                <a:solidFill>
                  <a:srgbClr val="0070C0"/>
                </a:solidFill>
              </a:rPr>
              <a:t>после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 повышения </a:t>
            </a:r>
            <a:r>
              <a:rPr lang="ru-RU" sz="2000" b="1" dirty="0">
                <a:solidFill>
                  <a:srgbClr val="0070C0"/>
                </a:solidFill>
              </a:rPr>
              <a:t>цены билета на 20 %?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Исследуй всё, пусть для тебя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первом месте будет разум;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предоставь ему руководить собой.</a:t>
            </a:r>
          </a:p>
          <a:p>
            <a:endParaRPr lang="ru-RU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Пифагор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638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2013-01-13T18:11:23Z</dcterms:created>
  <dcterms:modified xsi:type="dcterms:W3CDTF">2013-01-15T15:54:33Z</dcterms:modified>
</cp:coreProperties>
</file>