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5" r:id="rId7"/>
    <p:sldId id="267" r:id="rId8"/>
    <p:sldId id="268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69" r:id="rId17"/>
    <p:sldId id="278" r:id="rId18"/>
    <p:sldId id="279" r:id="rId19"/>
    <p:sldId id="270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4" d="100"/>
          <a:sy n="34" d="100"/>
        </p:scale>
        <p:origin x="-153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>
        <a:xfrm>
          <a:off x="1334" y="1422049"/>
          <a:ext cx="1338481" cy="1338481"/>
        </a:xfrm>
        <a:prstGeom prst="ellipse">
          <a:avLst/>
        </a:prstGeom>
        <a:solidFill>
          <a:srgbClr val="FF9966"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>
        <a:xfrm>
          <a:off x="1072118" y="1422049"/>
          <a:ext cx="1338481" cy="1338481"/>
        </a:xfrm>
        <a:prstGeom prst="ellipse">
          <a:avLst/>
        </a:prstGeom>
        <a:solidFill>
          <a:srgbClr val="FF9966">
            <a:alpha val="50000"/>
            <a:hueOff val="-400002"/>
            <a:satOff val="-33333"/>
            <a:lumOff val="1000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>
        <a:xfrm>
          <a:off x="2142903" y="1422049"/>
          <a:ext cx="1338481" cy="1338481"/>
        </a:xfrm>
        <a:prstGeom prst="ellipse">
          <a:avLst/>
        </a:prstGeom>
        <a:solidFill>
          <a:srgbClr val="FF9966">
            <a:alpha val="50000"/>
            <a:hueOff val="-800005"/>
            <a:satOff val="-66667"/>
            <a:lumOff val="2000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>
        <a:xfrm>
          <a:off x="3213688" y="1422049"/>
          <a:ext cx="1338481" cy="1338481"/>
        </a:xfrm>
        <a:prstGeom prst="ellipse">
          <a:avLst/>
        </a:prstGeom>
        <a:solidFill>
          <a:srgbClr val="FF9966">
            <a:alpha val="50000"/>
            <a:hueOff val="-1200007"/>
            <a:satOff val="-100000"/>
            <a:lumOff val="3000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0E0347-9326-4C17-87A3-009A51AB1F77}" type="presOf" srcId="{EF3DA76C-D868-4446-A08E-A80CAB3A147C}" destId="{71C6594F-E037-4259-BCD1-AAD3B842C68C}" srcOrd="0" destOrd="0" presId="urn:microsoft.com/office/officeart/2005/8/layout/venn3"/>
    <dgm:cxn modelId="{79F28522-6B7E-4EEC-AB05-294630452865}" type="presOf" srcId="{9E53B189-0707-4064-9012-2711E3FFAF51}" destId="{5E98A81F-6172-48FF-A315-DC20E1D6D860}" srcOrd="0" destOrd="0" presId="urn:microsoft.com/office/officeart/2005/8/layout/venn3"/>
    <dgm:cxn modelId="{FE61651F-AD7A-4BD5-8B27-F90773526FBC}" type="presOf" srcId="{66612BEF-459C-4E4F-BD0C-352D325DEF40}" destId="{446CA65D-CB69-46F3-B3D9-11BB3C3F4571}" srcOrd="0" destOrd="0" presId="urn:microsoft.com/office/officeart/2005/8/layout/venn3"/>
    <dgm:cxn modelId="{125E369B-EABF-441A-AB83-BF464670F977}" type="presOf" srcId="{D831D0E8-FC2F-417C-8A50-B7132907CF42}" destId="{7639CDC6-C8AB-48DF-84F2-A06C8023F0E7}" srcOrd="0" destOrd="0" presId="urn:microsoft.com/office/officeart/2005/8/layout/venn3"/>
    <dgm:cxn modelId="{614D4768-8102-4506-9340-776D3F412F83}" type="presOf" srcId="{8FDD254B-A7A3-4B97-9FBB-6289B1A1C2D8}" destId="{F714F26A-66E6-47A5-BA72-4D05BE71D5ED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DBDE40C9-EFC6-4343-B239-4F4DBCEBF5A0}" type="presParOf" srcId="{446CA65D-CB69-46F3-B3D9-11BB3C3F4571}" destId="{5E98A81F-6172-48FF-A315-DC20E1D6D860}" srcOrd="0" destOrd="0" presId="urn:microsoft.com/office/officeart/2005/8/layout/venn3"/>
    <dgm:cxn modelId="{4B159A37-7BB7-4289-847F-7CFD5A87C915}" type="presParOf" srcId="{446CA65D-CB69-46F3-B3D9-11BB3C3F4571}" destId="{233A0F06-B176-4222-B794-F8A2ACEF7896}" srcOrd="1" destOrd="0" presId="urn:microsoft.com/office/officeart/2005/8/layout/venn3"/>
    <dgm:cxn modelId="{7580F89C-C2F4-4BF5-BC71-F0559B350486}" type="presParOf" srcId="{446CA65D-CB69-46F3-B3D9-11BB3C3F4571}" destId="{F714F26A-66E6-47A5-BA72-4D05BE71D5ED}" srcOrd="2" destOrd="0" presId="urn:microsoft.com/office/officeart/2005/8/layout/venn3"/>
    <dgm:cxn modelId="{1AF91E2A-DC8A-4265-845C-A02C5902C503}" type="presParOf" srcId="{446CA65D-CB69-46F3-B3D9-11BB3C3F4571}" destId="{C1BB16E1-7DA5-48EB-B3D7-8BC424EC9F8B}" srcOrd="3" destOrd="0" presId="urn:microsoft.com/office/officeart/2005/8/layout/venn3"/>
    <dgm:cxn modelId="{F41DF20E-B7D1-42DE-8452-1BFA158A368D}" type="presParOf" srcId="{446CA65D-CB69-46F3-B3D9-11BB3C3F4571}" destId="{71C6594F-E037-4259-BCD1-AAD3B842C68C}" srcOrd="4" destOrd="0" presId="urn:microsoft.com/office/officeart/2005/8/layout/venn3"/>
    <dgm:cxn modelId="{A0A064E5-F8DC-4852-8FB5-36CC7A335794}" type="presParOf" srcId="{446CA65D-CB69-46F3-B3D9-11BB3C3F4571}" destId="{DEE0814D-27E9-4EA5-92C4-69241B91B41B}" srcOrd="5" destOrd="0" presId="urn:microsoft.com/office/officeart/2005/8/layout/venn3"/>
    <dgm:cxn modelId="{41DD73B6-06AB-4ED8-A905-3CF73E49CA84}" type="presParOf" srcId="{446CA65D-CB69-46F3-B3D9-11BB3C3F4571}" destId="{7639CDC6-C8AB-48DF-84F2-A06C8023F0E7}" srcOrd="6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>
        <a:xfrm>
          <a:off x="1251" y="1529783"/>
          <a:ext cx="1255480" cy="1255480"/>
        </a:xfrm>
        <a:prstGeom prst="ellipse">
          <a:avLst/>
        </a:prstGeom>
        <a:solidFill>
          <a:srgbClr val="FF9966"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>
        <a:xfrm>
          <a:off x="1005635" y="1529783"/>
          <a:ext cx="1255480" cy="1255480"/>
        </a:xfrm>
        <a:prstGeom prst="ellipse">
          <a:avLst/>
        </a:prstGeom>
        <a:solidFill>
          <a:srgbClr val="FF9966">
            <a:alpha val="50000"/>
            <a:hueOff val="-400002"/>
            <a:satOff val="-33333"/>
            <a:lumOff val="1000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Ц</a:t>
          </a:r>
          <a:endParaRPr lang="ru-RU" b="1" dirty="0">
            <a:solidFill>
              <a:srgbClr val="66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>
        <a:xfrm>
          <a:off x="2010019" y="1529783"/>
          <a:ext cx="1255480" cy="1255480"/>
        </a:xfrm>
        <a:prstGeom prst="ellipse">
          <a:avLst/>
        </a:prstGeom>
        <a:solidFill>
          <a:srgbClr val="FF9966">
            <a:alpha val="50000"/>
            <a:hueOff val="-800005"/>
            <a:satOff val="-66667"/>
            <a:lumOff val="2000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>
        <a:xfrm>
          <a:off x="3014404" y="1529783"/>
          <a:ext cx="1255480" cy="1255480"/>
        </a:xfrm>
        <a:prstGeom prst="ellipse">
          <a:avLst/>
        </a:prstGeom>
        <a:solidFill>
          <a:srgbClr val="FF9966">
            <a:alpha val="50000"/>
            <a:hueOff val="-1200007"/>
            <a:satOff val="-100000"/>
            <a:lumOff val="3000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877C24-8BBA-4E34-99BF-10FF49484FAD}" type="presOf" srcId="{3C3D1718-21F3-40E3-8073-40B31DB53FAD}" destId="{F9C5F6B0-4D31-493A-9460-1EC566C3BB84}" srcOrd="0" destOrd="0" presId="urn:microsoft.com/office/officeart/2005/8/layout/venn3"/>
    <dgm:cxn modelId="{D84F8127-EB55-4E55-9B8F-B73FCC27B9FE}" type="presOf" srcId="{CD68ACB4-957B-40B2-9AB7-BA3A4F59C6F2}" destId="{6EF1AF08-9334-480F-9092-2F9E329DD69C}" srcOrd="0" destOrd="0" presId="urn:microsoft.com/office/officeart/2005/8/layout/venn3"/>
    <dgm:cxn modelId="{2FAB5D41-2AC9-4701-A158-32A7003B9C1E}" type="presOf" srcId="{9B28D258-7D84-4D3E-A4D6-4DC2CAD20B9A}" destId="{218F0263-153A-4B8C-B3FB-8AB83B00CF86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AF99EB2A-348D-4ECE-8159-695FACFF3F5B}" type="presOf" srcId="{55503469-2CDB-46B9-B6CD-6814AE157330}" destId="{6FC185DC-2AFF-4C48-ABA6-A267AA6D91B6}" srcOrd="0" destOrd="0" presId="urn:microsoft.com/office/officeart/2005/8/layout/venn3"/>
    <dgm:cxn modelId="{3842DDDB-7AC9-4B90-B000-FBE451C79CF6}" type="presOf" srcId="{EAE1088C-D00C-4178-B118-09F4A6B86C1F}" destId="{F0D1C6A0-6AE3-4478-BCA0-1963AF8130D5}" srcOrd="0" destOrd="0" presId="urn:microsoft.com/office/officeart/2005/8/layout/venn3"/>
    <dgm:cxn modelId="{C1813AA4-C750-437E-9313-164E0E464188}" type="presParOf" srcId="{F0D1C6A0-6AE3-4478-BCA0-1963AF8130D5}" destId="{F9C5F6B0-4D31-493A-9460-1EC566C3BB84}" srcOrd="0" destOrd="0" presId="urn:microsoft.com/office/officeart/2005/8/layout/venn3"/>
    <dgm:cxn modelId="{C00FC237-615D-4E49-8F64-745C685A55F5}" type="presParOf" srcId="{F0D1C6A0-6AE3-4478-BCA0-1963AF8130D5}" destId="{B842DF3E-E78D-462F-A5CC-E16C67B01821}" srcOrd="1" destOrd="0" presId="urn:microsoft.com/office/officeart/2005/8/layout/venn3"/>
    <dgm:cxn modelId="{346CD265-7B06-4762-8B2C-D8B8542F3CA9}" type="presParOf" srcId="{F0D1C6A0-6AE3-4478-BCA0-1963AF8130D5}" destId="{6EF1AF08-9334-480F-9092-2F9E329DD69C}" srcOrd="2" destOrd="0" presId="urn:microsoft.com/office/officeart/2005/8/layout/venn3"/>
    <dgm:cxn modelId="{519F5303-CB7D-4B47-8D61-3446572233B8}" type="presParOf" srcId="{F0D1C6A0-6AE3-4478-BCA0-1963AF8130D5}" destId="{B4C4B1EE-0694-4A8B-ADE2-6079FF95B405}" srcOrd="3" destOrd="0" presId="urn:microsoft.com/office/officeart/2005/8/layout/venn3"/>
    <dgm:cxn modelId="{CD96D083-DB62-4FC3-ACBE-78C06C76C430}" type="presParOf" srcId="{F0D1C6A0-6AE3-4478-BCA0-1963AF8130D5}" destId="{6FC185DC-2AFF-4C48-ABA6-A267AA6D91B6}" srcOrd="4" destOrd="0" presId="urn:microsoft.com/office/officeart/2005/8/layout/venn3"/>
    <dgm:cxn modelId="{F4C016AA-277F-421B-937C-87B3617C09F5}" type="presParOf" srcId="{F0D1C6A0-6AE3-4478-BCA0-1963AF8130D5}" destId="{8F737D8B-7FC9-4805-BF3E-0815E46E311C}" srcOrd="5" destOrd="0" presId="urn:microsoft.com/office/officeart/2005/8/layout/venn3"/>
    <dgm:cxn modelId="{70F1DFEE-B1D8-4BED-B04C-E272538AAC6A}" type="presParOf" srcId="{F0D1C6A0-6AE3-4478-BCA0-1963AF8130D5}" destId="{218F0263-153A-4B8C-B3FB-8AB83B00CF86}" srcOrd="6" destOrd="0" presId="urn:microsoft.com/office/officeart/2005/8/layout/venn3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>
        <a:xfrm>
          <a:off x="1334" y="1422049"/>
          <a:ext cx="1338481" cy="1338481"/>
        </a:xfrm>
        <a:prstGeom prst="ellipse">
          <a:avLst/>
        </a:prstGeom>
        <a:solidFill>
          <a:srgbClr val="FF9966"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>
        <a:xfrm>
          <a:off x="1072118" y="1422049"/>
          <a:ext cx="1338481" cy="1338481"/>
        </a:xfrm>
        <a:prstGeom prst="ellipse">
          <a:avLst/>
        </a:prstGeom>
        <a:solidFill>
          <a:srgbClr val="FF9966">
            <a:alpha val="50000"/>
            <a:hueOff val="-400002"/>
            <a:satOff val="-33333"/>
            <a:lumOff val="1000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>
        <a:xfrm>
          <a:off x="2142903" y="1422049"/>
          <a:ext cx="1338481" cy="1338481"/>
        </a:xfrm>
        <a:prstGeom prst="ellipse">
          <a:avLst/>
        </a:prstGeom>
        <a:solidFill>
          <a:srgbClr val="FF9966">
            <a:alpha val="50000"/>
            <a:hueOff val="-800005"/>
            <a:satOff val="-66667"/>
            <a:lumOff val="2000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>
        <a:xfrm>
          <a:off x="3213688" y="1422049"/>
          <a:ext cx="1338481" cy="1338481"/>
        </a:xfrm>
        <a:prstGeom prst="ellipse">
          <a:avLst/>
        </a:prstGeom>
        <a:solidFill>
          <a:srgbClr val="FF9966">
            <a:alpha val="50000"/>
            <a:hueOff val="-1200007"/>
            <a:satOff val="-100000"/>
            <a:lumOff val="3000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272FE8-4C04-4573-B488-6916CD2E0116}" type="presOf" srcId="{66612BEF-459C-4E4F-BD0C-352D325DEF40}" destId="{446CA65D-CB69-46F3-B3D9-11BB3C3F4571}" srcOrd="0" destOrd="0" presId="urn:microsoft.com/office/officeart/2005/8/layout/venn3"/>
    <dgm:cxn modelId="{2453E686-68B3-418B-B657-72D306CE68AF}" type="presOf" srcId="{9E53B189-0707-4064-9012-2711E3FFAF51}" destId="{5E98A81F-6172-48FF-A315-DC20E1D6D860}" srcOrd="0" destOrd="0" presId="urn:microsoft.com/office/officeart/2005/8/layout/venn3"/>
    <dgm:cxn modelId="{7B5EC527-9C2F-4CCA-9E51-EF9105851935}" type="presOf" srcId="{D831D0E8-FC2F-417C-8A50-B7132907CF42}" destId="{7639CDC6-C8AB-48DF-84F2-A06C8023F0E7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92B3844B-087A-49C9-96A4-67E601DD9DFA}" type="presOf" srcId="{EF3DA76C-D868-4446-A08E-A80CAB3A147C}" destId="{71C6594F-E037-4259-BCD1-AAD3B842C68C}" srcOrd="0" destOrd="0" presId="urn:microsoft.com/office/officeart/2005/8/layout/venn3"/>
    <dgm:cxn modelId="{E76E6EC0-420D-4742-A274-7E083AC81441}" type="presOf" srcId="{8FDD254B-A7A3-4B97-9FBB-6289B1A1C2D8}" destId="{F714F26A-66E6-47A5-BA72-4D05BE71D5ED}" srcOrd="0" destOrd="0" presId="urn:microsoft.com/office/officeart/2005/8/layout/venn3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0F7772C2-52B4-45D9-A689-20B85C6202B4}" type="presParOf" srcId="{446CA65D-CB69-46F3-B3D9-11BB3C3F4571}" destId="{5E98A81F-6172-48FF-A315-DC20E1D6D860}" srcOrd="0" destOrd="0" presId="urn:microsoft.com/office/officeart/2005/8/layout/venn3"/>
    <dgm:cxn modelId="{8972DC42-E34E-41BB-9AD8-1A0D616D27F4}" type="presParOf" srcId="{446CA65D-CB69-46F3-B3D9-11BB3C3F4571}" destId="{233A0F06-B176-4222-B794-F8A2ACEF7896}" srcOrd="1" destOrd="0" presId="urn:microsoft.com/office/officeart/2005/8/layout/venn3"/>
    <dgm:cxn modelId="{CCE125F0-608B-4CDD-8B3F-C70AEEFA97BA}" type="presParOf" srcId="{446CA65D-CB69-46F3-B3D9-11BB3C3F4571}" destId="{F714F26A-66E6-47A5-BA72-4D05BE71D5ED}" srcOrd="2" destOrd="0" presId="urn:microsoft.com/office/officeart/2005/8/layout/venn3"/>
    <dgm:cxn modelId="{59D2DAB3-E2C9-4291-A69D-E165E06A8206}" type="presParOf" srcId="{446CA65D-CB69-46F3-B3D9-11BB3C3F4571}" destId="{C1BB16E1-7DA5-48EB-B3D7-8BC424EC9F8B}" srcOrd="3" destOrd="0" presId="urn:microsoft.com/office/officeart/2005/8/layout/venn3"/>
    <dgm:cxn modelId="{F355E0B0-2062-4ABB-9205-E3EAFDE3786B}" type="presParOf" srcId="{446CA65D-CB69-46F3-B3D9-11BB3C3F4571}" destId="{71C6594F-E037-4259-BCD1-AAD3B842C68C}" srcOrd="4" destOrd="0" presId="urn:microsoft.com/office/officeart/2005/8/layout/venn3"/>
    <dgm:cxn modelId="{D8F32635-D440-46B0-A371-F3F667B4EDC0}" type="presParOf" srcId="{446CA65D-CB69-46F3-B3D9-11BB3C3F4571}" destId="{DEE0814D-27E9-4EA5-92C4-69241B91B41B}" srcOrd="5" destOrd="0" presId="urn:microsoft.com/office/officeart/2005/8/layout/venn3"/>
    <dgm:cxn modelId="{C28481C3-E360-44D1-B42B-34825AEE5C8C}" type="presParOf" srcId="{446CA65D-CB69-46F3-B3D9-11BB3C3F4571}" destId="{7639CDC6-C8AB-48DF-84F2-A06C8023F0E7}" srcOrd="6" destOrd="0" presId="urn:microsoft.com/office/officeart/2005/8/layout/venn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>
        <a:xfrm>
          <a:off x="1251" y="1529783"/>
          <a:ext cx="1255480" cy="1255480"/>
        </a:xfrm>
        <a:prstGeom prst="ellipse">
          <a:avLst/>
        </a:prstGeom>
        <a:solidFill>
          <a:srgbClr val="FF9966"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>
        <a:xfrm>
          <a:off x="1005635" y="1529783"/>
          <a:ext cx="1255480" cy="1255480"/>
        </a:xfrm>
        <a:prstGeom prst="ellipse">
          <a:avLst/>
        </a:prstGeom>
        <a:solidFill>
          <a:srgbClr val="FF9966">
            <a:alpha val="50000"/>
            <a:hueOff val="-400002"/>
            <a:satOff val="-33333"/>
            <a:lumOff val="1000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Ц</a:t>
          </a:r>
          <a:endParaRPr lang="ru-RU" b="1" dirty="0">
            <a:solidFill>
              <a:srgbClr val="66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>
        <a:xfrm>
          <a:off x="2010019" y="1529783"/>
          <a:ext cx="1255480" cy="1255480"/>
        </a:xfrm>
        <a:prstGeom prst="ellipse">
          <a:avLst/>
        </a:prstGeom>
        <a:solidFill>
          <a:srgbClr val="FF9966">
            <a:alpha val="50000"/>
            <a:hueOff val="-800005"/>
            <a:satOff val="-66667"/>
            <a:lumOff val="2000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>
        <a:xfrm>
          <a:off x="3014404" y="1529783"/>
          <a:ext cx="1255480" cy="1255480"/>
        </a:xfrm>
        <a:prstGeom prst="ellipse">
          <a:avLst/>
        </a:prstGeom>
        <a:solidFill>
          <a:srgbClr val="FF9966">
            <a:alpha val="50000"/>
            <a:hueOff val="-1200007"/>
            <a:satOff val="-100000"/>
            <a:lumOff val="3000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A39D64-985C-49A0-8ED0-CCE6E10DC315}" type="presOf" srcId="{EAE1088C-D00C-4178-B118-09F4A6B86C1F}" destId="{F0D1C6A0-6AE3-4478-BCA0-1963AF8130D5}" srcOrd="0" destOrd="0" presId="urn:microsoft.com/office/officeart/2005/8/layout/venn3"/>
    <dgm:cxn modelId="{D16703A1-AD09-4852-9878-875FBC98591B}" type="presOf" srcId="{55503469-2CDB-46B9-B6CD-6814AE157330}" destId="{6FC185DC-2AFF-4C48-ABA6-A267AA6D91B6}" srcOrd="0" destOrd="0" presId="urn:microsoft.com/office/officeart/2005/8/layout/venn3"/>
    <dgm:cxn modelId="{CF00C5F0-29F2-41FB-BB72-7BC6F98440ED}" type="presOf" srcId="{3C3D1718-21F3-40E3-8073-40B31DB53FAD}" destId="{F9C5F6B0-4D31-493A-9460-1EC566C3BB84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89D7FC0C-EFA9-4F0A-A950-E961899BA568}" type="presOf" srcId="{9B28D258-7D84-4D3E-A4D6-4DC2CAD20B9A}" destId="{218F0263-153A-4B8C-B3FB-8AB83B00CF86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A672A24A-2D4D-47BB-83EA-40BCD1B6845C}" type="presOf" srcId="{CD68ACB4-957B-40B2-9AB7-BA3A4F59C6F2}" destId="{6EF1AF08-9334-480F-9092-2F9E329DD69C}" srcOrd="0" destOrd="0" presId="urn:microsoft.com/office/officeart/2005/8/layout/venn3"/>
    <dgm:cxn modelId="{D631D5B0-707E-4E3D-8EBE-3161C538ED70}" type="presParOf" srcId="{F0D1C6A0-6AE3-4478-BCA0-1963AF8130D5}" destId="{F9C5F6B0-4D31-493A-9460-1EC566C3BB84}" srcOrd="0" destOrd="0" presId="urn:microsoft.com/office/officeart/2005/8/layout/venn3"/>
    <dgm:cxn modelId="{67F4D70D-3DBF-4FD8-8C10-BF6FC604FEC5}" type="presParOf" srcId="{F0D1C6A0-6AE3-4478-BCA0-1963AF8130D5}" destId="{B842DF3E-E78D-462F-A5CC-E16C67B01821}" srcOrd="1" destOrd="0" presId="urn:microsoft.com/office/officeart/2005/8/layout/venn3"/>
    <dgm:cxn modelId="{A2848B27-59AD-4947-BA82-54CB6A53CABC}" type="presParOf" srcId="{F0D1C6A0-6AE3-4478-BCA0-1963AF8130D5}" destId="{6EF1AF08-9334-480F-9092-2F9E329DD69C}" srcOrd="2" destOrd="0" presId="urn:microsoft.com/office/officeart/2005/8/layout/venn3"/>
    <dgm:cxn modelId="{4B64AAB4-9B00-4679-BB6B-0C6BF14A7FDA}" type="presParOf" srcId="{F0D1C6A0-6AE3-4478-BCA0-1963AF8130D5}" destId="{B4C4B1EE-0694-4A8B-ADE2-6079FF95B405}" srcOrd="3" destOrd="0" presId="urn:microsoft.com/office/officeart/2005/8/layout/venn3"/>
    <dgm:cxn modelId="{36DCD25C-622A-4024-8B60-AD9D28A2D745}" type="presParOf" srcId="{F0D1C6A0-6AE3-4478-BCA0-1963AF8130D5}" destId="{6FC185DC-2AFF-4C48-ABA6-A267AA6D91B6}" srcOrd="4" destOrd="0" presId="urn:microsoft.com/office/officeart/2005/8/layout/venn3"/>
    <dgm:cxn modelId="{413A5E69-063B-4A59-92BB-6FF370FF37AB}" type="presParOf" srcId="{F0D1C6A0-6AE3-4478-BCA0-1963AF8130D5}" destId="{8F737D8B-7FC9-4805-BF3E-0815E46E311C}" srcOrd="5" destOrd="0" presId="urn:microsoft.com/office/officeart/2005/8/layout/venn3"/>
    <dgm:cxn modelId="{E79DE61F-59FC-44E2-AAAD-27569F747406}" type="presParOf" srcId="{F0D1C6A0-6AE3-4478-BCA0-1963AF8130D5}" destId="{218F0263-153A-4B8C-B3FB-8AB83B00CF86}" srcOrd="6" destOrd="0" presId="urn:microsoft.com/office/officeart/2005/8/layout/venn3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0E308-C2D2-42A3-BCA6-023F4D2AA74E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C75E2-8169-4A12-8C64-8856361FA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4B124-A018-4F3A-B7EE-1E5303419FE1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CE9DC-E166-42FD-B7CC-6E802EFAF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C6A1-1CD3-434C-8915-3E781D95AA4A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2E6D-580E-4077-90A3-8EA6785D9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C6A1-1CD3-434C-8915-3E781D95AA4A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2E6D-580E-4077-90A3-8EA6785D9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C6A1-1CD3-434C-8915-3E781D95AA4A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2E6D-580E-4077-90A3-8EA6785D9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C6A1-1CD3-434C-8915-3E781D95AA4A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2E6D-580E-4077-90A3-8EA6785D9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C6A1-1CD3-434C-8915-3E781D95AA4A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2E6D-580E-4077-90A3-8EA6785D9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C6A1-1CD3-434C-8915-3E781D95AA4A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2E6D-580E-4077-90A3-8EA6785D9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C6A1-1CD3-434C-8915-3E781D95AA4A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2E6D-580E-4077-90A3-8EA6785D9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C6A1-1CD3-434C-8915-3E781D95AA4A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2E6D-580E-4077-90A3-8EA6785D9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C6A1-1CD3-434C-8915-3E781D95AA4A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2E6D-580E-4077-90A3-8EA6785D9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C6A1-1CD3-434C-8915-3E781D95AA4A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2E6D-580E-4077-90A3-8EA6785D9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C6A1-1CD3-434C-8915-3E781D95AA4A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2E6D-580E-4077-90A3-8EA6785D9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8C6A1-1CD3-434C-8915-3E781D95AA4A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22E6D-580E-4077-90A3-8EA6785D9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Layout" Target="../diagrams/layout3.xml"/><Relationship Id="rId18" Type="http://schemas.openxmlformats.org/officeDocument/2006/relationships/diagramQuickStyle" Target="../diagrams/quickStyle4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Data" Target="../diagrams/data3.xml"/><Relationship Id="rId17" Type="http://schemas.openxmlformats.org/officeDocument/2006/relationships/diagramLayout" Target="../diagrams/layout4.xml"/><Relationship Id="rId2" Type="http://schemas.openxmlformats.org/officeDocument/2006/relationships/diagramData" Target="../diagrams/data1.xml"/><Relationship Id="rId16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13.gif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image" Target="../media/image12.gif"/><Relationship Id="rId19" Type="http://schemas.openxmlformats.org/officeDocument/2006/relationships/diagramColors" Target="../diagrams/colors4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28604"/>
            <a:ext cx="850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КОУ Омской области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Шербакульская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коррекционная школа-интернат»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500306"/>
            <a:ext cx="7786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ОТКРЫТЫЙ УРОК ПО МАТЕМАТИКЕ В 3 КЛАССЕ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«Решение задач. Составление и решение примеров»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5500702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Подготовила учитель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нач.классов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Сухина Лариса Анатольевна.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38" y="642938"/>
            <a:ext cx="2286000" cy="2857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57438" y="3500438"/>
            <a:ext cx="2286000" cy="2857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3500438"/>
            <a:ext cx="2286000" cy="2857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642938"/>
            <a:ext cx="2286000" cy="2857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4714875" y="928688"/>
            <a:ext cx="2071688" cy="24288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143240" y="1643050"/>
            <a:ext cx="714375" cy="857250"/>
          </a:xfrm>
          <a:prstGeom prst="star5">
            <a:avLst>
              <a:gd name="adj" fmla="val 22483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857750" y="3786188"/>
            <a:ext cx="1785938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286125" y="4572000"/>
            <a:ext cx="571500" cy="785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38" y="642938"/>
            <a:ext cx="2286000" cy="2857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57438" y="3500438"/>
            <a:ext cx="2286000" cy="2857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3500438"/>
            <a:ext cx="2286000" cy="2857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642938"/>
            <a:ext cx="2286000" cy="2857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14625" y="1071563"/>
            <a:ext cx="1571625" cy="19288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00625" y="1143000"/>
            <a:ext cx="1571625" cy="19288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572125" y="1857375"/>
            <a:ext cx="428625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14625" y="4000500"/>
            <a:ext cx="1500188" cy="1857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0" name="Группа 15"/>
          <p:cNvGrpSpPr>
            <a:grpSpLocks/>
          </p:cNvGrpSpPr>
          <p:nvPr/>
        </p:nvGrpSpPr>
        <p:grpSpPr bwMode="auto">
          <a:xfrm>
            <a:off x="5000625" y="4071938"/>
            <a:ext cx="1500188" cy="1857375"/>
            <a:chOff x="5000628" y="4071942"/>
            <a:chExt cx="1500198" cy="185738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000628" y="4071942"/>
              <a:ext cx="1500198" cy="18573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5572132" y="4786322"/>
              <a:ext cx="428628" cy="5000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6713" y="2286000"/>
            <a:ext cx="2071687" cy="2571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8400" y="2286000"/>
            <a:ext cx="2071688" cy="2571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0563" y="2286000"/>
            <a:ext cx="2071687" cy="2571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81775" y="2286000"/>
            <a:ext cx="2071688" cy="2571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42938" y="2786063"/>
            <a:ext cx="1500187" cy="1643062"/>
          </a:xfrm>
          <a:prstGeom prst="triangle">
            <a:avLst/>
          </a:prstGeom>
          <a:solidFill>
            <a:srgbClr val="F97B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86063" y="2714625"/>
            <a:ext cx="1357312" cy="1714500"/>
          </a:xfrm>
          <a:prstGeom prst="rect">
            <a:avLst/>
          </a:prstGeom>
          <a:solidFill>
            <a:srgbClr val="F97B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авильный пятиугольник 7"/>
          <p:cNvSpPr/>
          <p:nvPr/>
        </p:nvSpPr>
        <p:spPr>
          <a:xfrm>
            <a:off x="4643438" y="2571750"/>
            <a:ext cx="1714500" cy="1928813"/>
          </a:xfrm>
          <a:prstGeom prst="pentagon">
            <a:avLst/>
          </a:prstGeom>
          <a:solidFill>
            <a:srgbClr val="F97B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9" name="Группа 15"/>
          <p:cNvGrpSpPr>
            <a:grpSpLocks/>
          </p:cNvGrpSpPr>
          <p:nvPr/>
        </p:nvGrpSpPr>
        <p:grpSpPr bwMode="auto">
          <a:xfrm>
            <a:off x="6572250" y="2286000"/>
            <a:ext cx="2071688" cy="2571750"/>
            <a:chOff x="6572264" y="2285992"/>
            <a:chExt cx="2071688" cy="257175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572264" y="2285992"/>
              <a:ext cx="2071688" cy="25717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Шестиугольник 10"/>
            <p:cNvSpPr/>
            <p:nvPr/>
          </p:nvSpPr>
          <p:spPr>
            <a:xfrm>
              <a:off x="6786577" y="2714617"/>
              <a:ext cx="1714500" cy="1857375"/>
            </a:xfrm>
            <a:prstGeom prst="hexagon">
              <a:avLst/>
            </a:prstGeom>
            <a:solidFill>
              <a:srgbClr val="F97BE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2286000"/>
            <a:ext cx="2071687" cy="2571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38400" y="2286000"/>
            <a:ext cx="2071688" cy="2571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00563" y="2286000"/>
            <a:ext cx="2071687" cy="2571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81775" y="2286000"/>
            <a:ext cx="2071688" cy="2571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72250" y="2286000"/>
            <a:ext cx="2071688" cy="2571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2286000"/>
            <a:ext cx="2071687" cy="2571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38400" y="2286000"/>
            <a:ext cx="2071688" cy="2571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00563" y="2286000"/>
            <a:ext cx="2071687" cy="2571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81775" y="2286000"/>
            <a:ext cx="2071688" cy="2571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72250" y="2286000"/>
            <a:ext cx="2071688" cy="2571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6713" y="2286000"/>
            <a:ext cx="2071687" cy="2571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38400" y="2286000"/>
            <a:ext cx="2071688" cy="2571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00563" y="2286000"/>
            <a:ext cx="2071687" cy="2571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81775" y="2286000"/>
            <a:ext cx="2071688" cy="2571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72250" y="2286000"/>
            <a:ext cx="2071688" cy="2571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85720" y="0"/>
            <a:ext cx="8572560" cy="858857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Составление и решение примеров.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142984"/>
            <a:ext cx="412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Сумму чисел 7 и 8 разделить на 3.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500174"/>
            <a:ext cx="1646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(7+8) : 3=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857364"/>
            <a:ext cx="4700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Разность чисел  40 и 28 разделить на 2.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285992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(40-28) : 2=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2714620"/>
            <a:ext cx="4727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Сумму чисел 53 и 27  уменьшить на 34.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3143248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53+27 -34=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3500438"/>
            <a:ext cx="4823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Разность чисел 70 и 25 увеличить на 12.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3857628"/>
            <a:ext cx="1330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70-25+12=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4214818"/>
            <a:ext cx="50009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Первое слагаемое 37, второе слагаемое 23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уменьшить на 53.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4857760"/>
            <a:ext cx="1327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37+23-53=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5214950"/>
            <a:ext cx="39799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Уменьшаемое 90  вычитаемое 57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сделать меньше на 33.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5929330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90-57-33=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8143900" y="2786058"/>
            <a:ext cx="576123" cy="41629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 rot="21441913">
            <a:off x="8153659" y="1361542"/>
            <a:ext cx="551986" cy="43730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8"/>
          <p:cNvSpPr>
            <a:spLocks noChangeArrowheads="1"/>
          </p:cNvSpPr>
          <p:nvPr/>
        </p:nvSpPr>
        <p:spPr bwMode="auto">
          <a:xfrm>
            <a:off x="6143636" y="1500174"/>
            <a:ext cx="500066" cy="423778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7286644" y="2000240"/>
            <a:ext cx="567169" cy="41228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57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 rot="5400000">
            <a:off x="6269837" y="2445543"/>
            <a:ext cx="438160" cy="547686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3"/>
          <p:cNvSpPr>
            <a:spLocks noChangeArrowheads="1"/>
          </p:cNvSpPr>
          <p:nvPr/>
        </p:nvSpPr>
        <p:spPr bwMode="auto">
          <a:xfrm>
            <a:off x="7215206" y="3214686"/>
            <a:ext cx="499745" cy="428628"/>
          </a:xfrm>
          <a:prstGeom prst="ellipse">
            <a:avLst/>
          </a:pr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уЧЕНИК ЗА ПАРТОЙ!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4429132"/>
            <a:ext cx="2357422" cy="2198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70868 -0.17847 " pathEditMode="relative" ptsTypes="AA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8507 0.13635 " pathEditMode="relative" ptsTypes="AA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6475 0.23102 " pathEditMode="relative" ptsTypes="AA">
                                      <p:cBhvr>
                                        <p:cTn id="1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9063 0.27292 " pathEditMode="relative" ptsTypes="AA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8837 0.33588 " pathEditMode="relative" ptsTypes="AA">
                                      <p:cBhvr>
                                        <p:cTn id="1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9861 0.38866 " pathEditMode="relative" ptsTypes="AA">
                                      <p:cBhvr>
                                        <p:cTn id="1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5" grpId="0"/>
      <p:bldP spid="16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8"/>
          <p:cNvSpPr>
            <a:spLocks/>
          </p:cNvSpPr>
          <p:nvPr/>
        </p:nvSpPr>
        <p:spPr bwMode="auto">
          <a:xfrm rot="2493525">
            <a:off x="3924300" y="3284538"/>
            <a:ext cx="2413000" cy="1008062"/>
          </a:xfrm>
          <a:custGeom>
            <a:avLst/>
            <a:gdLst>
              <a:gd name="T0" fmla="*/ 0 w 1520"/>
              <a:gd name="T1" fmla="*/ 0 h 635"/>
              <a:gd name="T2" fmla="*/ 792162 w 1520"/>
              <a:gd name="T3" fmla="*/ 144462 h 635"/>
              <a:gd name="T4" fmla="*/ 71438 w 1520"/>
              <a:gd name="T5" fmla="*/ 431800 h 635"/>
              <a:gd name="T6" fmla="*/ 1008063 w 1520"/>
              <a:gd name="T7" fmla="*/ 576262 h 635"/>
              <a:gd name="T8" fmla="*/ 863600 w 1520"/>
              <a:gd name="T9" fmla="*/ 1008062 h 635"/>
              <a:gd name="T10" fmla="*/ 2160588 w 1520"/>
              <a:gd name="T11" fmla="*/ 576262 h 635"/>
              <a:gd name="T12" fmla="*/ 2376488 w 1520"/>
              <a:gd name="T13" fmla="*/ 504825 h 6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0"/>
              <a:gd name="T22" fmla="*/ 0 h 635"/>
              <a:gd name="T23" fmla="*/ 1520 w 1520"/>
              <a:gd name="T24" fmla="*/ 635 h 6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0" h="635">
                <a:moveTo>
                  <a:pt x="0" y="0"/>
                </a:moveTo>
                <a:cubicBezTo>
                  <a:pt x="246" y="23"/>
                  <a:pt x="492" y="46"/>
                  <a:pt x="499" y="91"/>
                </a:cubicBezTo>
                <a:cubicBezTo>
                  <a:pt x="506" y="136"/>
                  <a:pt x="22" y="227"/>
                  <a:pt x="45" y="272"/>
                </a:cubicBezTo>
                <a:cubicBezTo>
                  <a:pt x="68" y="317"/>
                  <a:pt x="552" y="303"/>
                  <a:pt x="635" y="363"/>
                </a:cubicBezTo>
                <a:cubicBezTo>
                  <a:pt x="718" y="423"/>
                  <a:pt x="423" y="635"/>
                  <a:pt x="544" y="635"/>
                </a:cubicBezTo>
                <a:cubicBezTo>
                  <a:pt x="665" y="635"/>
                  <a:pt x="1202" y="416"/>
                  <a:pt x="1361" y="363"/>
                </a:cubicBezTo>
                <a:cubicBezTo>
                  <a:pt x="1520" y="310"/>
                  <a:pt x="1474" y="325"/>
                  <a:pt x="1497" y="318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827088" y="50133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" name="Line 46"/>
          <p:cNvSpPr>
            <a:spLocks noChangeShapeType="1"/>
          </p:cNvSpPr>
          <p:nvPr/>
        </p:nvSpPr>
        <p:spPr bwMode="auto">
          <a:xfrm>
            <a:off x="6357950" y="1857364"/>
            <a:ext cx="1152525" cy="20891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Line 47"/>
          <p:cNvSpPr>
            <a:spLocks noChangeShapeType="1"/>
          </p:cNvSpPr>
          <p:nvPr/>
        </p:nvSpPr>
        <p:spPr bwMode="auto">
          <a:xfrm>
            <a:off x="827088" y="2565400"/>
            <a:ext cx="1511300" cy="20875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Line 48"/>
          <p:cNvSpPr>
            <a:spLocks noChangeShapeType="1"/>
          </p:cNvSpPr>
          <p:nvPr/>
        </p:nvSpPr>
        <p:spPr bwMode="auto">
          <a:xfrm flipV="1">
            <a:off x="7235825" y="2060575"/>
            <a:ext cx="865188" cy="3603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Line 49"/>
          <p:cNvSpPr>
            <a:spLocks noChangeShapeType="1"/>
          </p:cNvSpPr>
          <p:nvPr/>
        </p:nvSpPr>
        <p:spPr bwMode="auto">
          <a:xfrm>
            <a:off x="971550" y="4941888"/>
            <a:ext cx="2016125" cy="5032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Line 50"/>
          <p:cNvSpPr>
            <a:spLocks noChangeShapeType="1"/>
          </p:cNvSpPr>
          <p:nvPr/>
        </p:nvSpPr>
        <p:spPr bwMode="auto">
          <a:xfrm flipV="1">
            <a:off x="1908175" y="2349500"/>
            <a:ext cx="2159000" cy="43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" name="Line 51"/>
          <p:cNvSpPr>
            <a:spLocks noChangeShapeType="1"/>
          </p:cNvSpPr>
          <p:nvPr/>
        </p:nvSpPr>
        <p:spPr bwMode="auto">
          <a:xfrm>
            <a:off x="3059113" y="3500438"/>
            <a:ext cx="1512887" cy="17287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Oval 52"/>
          <p:cNvSpPr>
            <a:spLocks noChangeArrowheads="1"/>
          </p:cNvSpPr>
          <p:nvPr/>
        </p:nvSpPr>
        <p:spPr bwMode="auto">
          <a:xfrm>
            <a:off x="900113" y="48688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" name="Oval 53"/>
          <p:cNvSpPr>
            <a:spLocks noChangeArrowheads="1"/>
          </p:cNvSpPr>
          <p:nvPr/>
        </p:nvSpPr>
        <p:spPr bwMode="auto">
          <a:xfrm>
            <a:off x="1835150" y="270827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" name="Oval 54"/>
          <p:cNvSpPr>
            <a:spLocks noChangeArrowheads="1"/>
          </p:cNvSpPr>
          <p:nvPr/>
        </p:nvSpPr>
        <p:spPr bwMode="auto">
          <a:xfrm>
            <a:off x="2987675" y="537368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" name="Oval 55"/>
          <p:cNvSpPr>
            <a:spLocks noChangeArrowheads="1"/>
          </p:cNvSpPr>
          <p:nvPr/>
        </p:nvSpPr>
        <p:spPr bwMode="auto">
          <a:xfrm>
            <a:off x="2987675" y="34290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7164388" y="23495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3" name="Oval 58"/>
          <p:cNvSpPr>
            <a:spLocks noChangeArrowheads="1"/>
          </p:cNvSpPr>
          <p:nvPr/>
        </p:nvSpPr>
        <p:spPr bwMode="auto">
          <a:xfrm>
            <a:off x="8027988" y="1989138"/>
            <a:ext cx="144462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" name="Oval 59"/>
          <p:cNvSpPr>
            <a:spLocks noChangeArrowheads="1"/>
          </p:cNvSpPr>
          <p:nvPr/>
        </p:nvSpPr>
        <p:spPr bwMode="auto">
          <a:xfrm>
            <a:off x="6011863" y="29972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" name="Line 60"/>
          <p:cNvSpPr>
            <a:spLocks noChangeShapeType="1"/>
          </p:cNvSpPr>
          <p:nvPr/>
        </p:nvSpPr>
        <p:spPr bwMode="auto">
          <a:xfrm>
            <a:off x="6084888" y="3068638"/>
            <a:ext cx="574675" cy="22320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" name="Горизонтальный свиток 39"/>
          <p:cNvSpPr/>
          <p:nvPr/>
        </p:nvSpPr>
        <p:spPr>
          <a:xfrm>
            <a:off x="1428728" y="214290"/>
            <a:ext cx="6357982" cy="858857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Геометрический материал.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85984" y="1285860"/>
            <a:ext cx="514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 вы видите на этом рисунке?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8596" y="5929330"/>
            <a:ext cx="8582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Начертите в тетради фигуру, состоящую из четырёх отрезков и прямую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пересекающую её в двух точках.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571736" y="285728"/>
            <a:ext cx="4357718" cy="858857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Рефлексия.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Совунь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572008"/>
            <a:ext cx="2068794" cy="20356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1571613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Чем мы сегодня занимались на уроке?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2071678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показалось самым трудным?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2643183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было самым лёгким?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3214687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Назовите самое интересное задание.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3714752"/>
            <a:ext cx="6643734" cy="85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Оцените свою работу на уроке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(поставьте себе оценку).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60458">
            <a:off x="2433413" y="4790873"/>
            <a:ext cx="1476364" cy="14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90944">
            <a:off x="4662567" y="4805449"/>
            <a:ext cx="157161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46342">
            <a:off x="6994806" y="4923112"/>
            <a:ext cx="1476364" cy="14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»</a:t>
            </a: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461448" y="1604410"/>
          <a:ext cx="4553504" cy="4182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4823906" y="1529559"/>
          <a:ext cx="4271136" cy="4315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7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13225" y="4800600"/>
            <a:ext cx="4383088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2"/>
          <p:cNvSpPr>
            <a:spLocks/>
          </p:cNvSpPr>
          <p:nvPr/>
        </p:nvSpPr>
        <p:spPr bwMode="auto">
          <a:xfrm>
            <a:off x="762000" y="1066800"/>
            <a:ext cx="7772400" cy="15240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57150" cap="rnd" cmpd="thickThin" algn="ctr">
            <a:solidFill>
              <a:srgbClr val="C00000"/>
            </a:solidFill>
            <a:bevel/>
            <a:headEnd/>
            <a:tailEnd/>
          </a:ln>
        </p:spPr>
        <p:txBody>
          <a:bodyPr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600" b="1" kern="1200">
                <a:solidFill>
                  <a:srgbClr val="0033CC"/>
                </a:solidFill>
                <a:latin typeface="Forte" pitchFamily="66" charset="0"/>
                <a:ea typeface="+mn-ea"/>
                <a:cs typeface="+mn-cs"/>
              </a:rPr>
              <a:t>  Ребята, вы</a:t>
            </a:r>
          </a:p>
        </p:txBody>
      </p:sp>
      <p:pic>
        <p:nvPicPr>
          <p:cNvPr id="19" name="Picture 2" descr="D:\Наталья Петровна\21.12.09\картинки\etoile12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62400" y="0"/>
            <a:ext cx="518160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 txBox="1">
            <a:spLocks noChangeArrowheads="1"/>
          </p:cNvSpPr>
          <p:nvPr/>
        </p:nvSpPr>
        <p:spPr bwMode="auto">
          <a:xfrm>
            <a:off x="317315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1" name="Схема 20"/>
          <p:cNvGraphicFramePr/>
          <p:nvPr/>
        </p:nvGraphicFramePr>
        <p:xfrm>
          <a:off x="510406" y="1740935"/>
          <a:ext cx="4553504" cy="4182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2" name="Схема 21"/>
          <p:cNvGraphicFramePr/>
          <p:nvPr/>
        </p:nvGraphicFramePr>
        <p:xfrm>
          <a:off x="4872864" y="1666084"/>
          <a:ext cx="4271136" cy="4315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23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62183" y="4937125"/>
            <a:ext cx="4383088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Заголовок 2"/>
          <p:cNvSpPr>
            <a:spLocks/>
          </p:cNvSpPr>
          <p:nvPr/>
        </p:nvSpPr>
        <p:spPr bwMode="auto">
          <a:xfrm>
            <a:off x="810958" y="1203325"/>
            <a:ext cx="7772400" cy="15240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57150" cap="rnd" cmpd="thickThin" algn="ctr">
            <a:solidFill>
              <a:srgbClr val="C00000"/>
            </a:solidFill>
            <a:bevel/>
            <a:headEnd/>
            <a:tailEnd/>
          </a:ln>
        </p:spPr>
        <p:txBody>
          <a:bodyPr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600" b="1" kern="1200" dirty="0">
                <a:solidFill>
                  <a:srgbClr val="0033CC"/>
                </a:solidFill>
                <a:latin typeface="Forte" pitchFamily="66" charset="0"/>
                <a:ea typeface="+mn-ea"/>
                <a:cs typeface="+mn-cs"/>
              </a:rPr>
              <a:t>  Ребята, 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3" y="2357430"/>
            <a:ext cx="56436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Встало солнышко давно,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Заглянуло к нам в окно,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урок торопит нас –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Математика сейчас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Девочка с звонко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2643206" cy="1920482"/>
          </a:xfrm>
          <a:prstGeom prst="rect">
            <a:avLst/>
          </a:prstGeom>
        </p:spPr>
      </p:pic>
      <p:pic>
        <p:nvPicPr>
          <p:cNvPr id="4" name="Рисунок 3" descr="Звоно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4500570"/>
            <a:ext cx="2602997" cy="195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алют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40386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салют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24110">
            <a:off x="381000" y="381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салют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салют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5908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3733800" y="1066800"/>
            <a:ext cx="4848225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</a:t>
            </a:r>
          </a:p>
          <a:p>
            <a:pPr algn="ctr"/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за работу на уроке!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" name="Picture 12" descr="D:\Наталья Петровна\КАРТИНКИ\Анимашки НОВЫЕ\818be167fc681e78372741a32ff7de3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657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Наталья Петровна\КАРТИНКИ\картинки 1\05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371600"/>
            <a:ext cx="33543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857232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Чем  мы будем заниматься на уроке?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УЧЕН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4071942"/>
            <a:ext cx="2214563" cy="23031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2714620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Решать задачи, составлять и решать примеры, работать с геометрическим материалом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3571876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2.Работать над развитием внимания, памяти, следить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за  своей речью;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4572008"/>
            <a:ext cx="7143800" cy="85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самостоятельность,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аккуратность  при  записи    в тетради.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1714488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 урока «Решение задач. Составление и решение примеров».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000232" y="571480"/>
            <a:ext cx="5286412" cy="858857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Устный счёт.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1071538" y="2714620"/>
            <a:ext cx="7658128" cy="141922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1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Игра "Молчанка".</a:t>
            </a:r>
          </a:p>
        </p:txBody>
      </p:sp>
      <p:pic>
        <p:nvPicPr>
          <p:cNvPr id="4" name="Рисунок 3" descr="УЧЕНИК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5" y="3286124"/>
            <a:ext cx="2286016" cy="2952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3200400" y="2438400"/>
            <a:ext cx="2438400" cy="2362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9600"/>
          </a:p>
        </p:txBody>
      </p:sp>
      <p:sp>
        <p:nvSpPr>
          <p:cNvPr id="3" name="Oval 18"/>
          <p:cNvSpPr>
            <a:spLocks noChangeArrowheads="1"/>
          </p:cNvSpPr>
          <p:nvPr/>
        </p:nvSpPr>
        <p:spPr bwMode="auto">
          <a:xfrm rot="19362881">
            <a:off x="5105400" y="1066800"/>
            <a:ext cx="2362200" cy="1952625"/>
          </a:xfrm>
          <a:prstGeom prst="ellipse">
            <a:avLst/>
          </a:pr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9600" b="1"/>
          </a:p>
        </p:txBody>
      </p:sp>
      <p:sp>
        <p:nvSpPr>
          <p:cNvPr id="4" name="Oval 19"/>
          <p:cNvSpPr>
            <a:spLocks noChangeArrowheads="1"/>
          </p:cNvSpPr>
          <p:nvPr/>
        </p:nvSpPr>
        <p:spPr bwMode="auto">
          <a:xfrm rot="441741">
            <a:off x="5638800" y="3048000"/>
            <a:ext cx="2362200" cy="187642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Oval 20"/>
          <p:cNvSpPr>
            <a:spLocks noChangeArrowheads="1"/>
          </p:cNvSpPr>
          <p:nvPr/>
        </p:nvSpPr>
        <p:spPr bwMode="auto">
          <a:xfrm rot="3080255">
            <a:off x="4492625" y="4727575"/>
            <a:ext cx="2362200" cy="189865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Oval 21"/>
          <p:cNvSpPr>
            <a:spLocks noChangeArrowheads="1"/>
          </p:cNvSpPr>
          <p:nvPr/>
        </p:nvSpPr>
        <p:spPr bwMode="auto">
          <a:xfrm rot="5400000">
            <a:off x="3162300" y="266700"/>
            <a:ext cx="2286000" cy="2057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sz="9600"/>
          </a:p>
        </p:txBody>
      </p:sp>
      <p:sp>
        <p:nvSpPr>
          <p:cNvPr id="7" name="Oval 22"/>
          <p:cNvSpPr>
            <a:spLocks noChangeArrowheads="1"/>
          </p:cNvSpPr>
          <p:nvPr/>
        </p:nvSpPr>
        <p:spPr bwMode="auto">
          <a:xfrm rot="1721404">
            <a:off x="1219200" y="1219200"/>
            <a:ext cx="2362200" cy="1952625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Oval 23"/>
          <p:cNvSpPr>
            <a:spLocks noChangeArrowheads="1"/>
          </p:cNvSpPr>
          <p:nvPr/>
        </p:nvSpPr>
        <p:spPr bwMode="auto">
          <a:xfrm rot="17528134">
            <a:off x="2386013" y="4776787"/>
            <a:ext cx="2209800" cy="1952625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Oval 24"/>
          <p:cNvSpPr>
            <a:spLocks noChangeArrowheads="1"/>
          </p:cNvSpPr>
          <p:nvPr/>
        </p:nvSpPr>
        <p:spPr bwMode="auto">
          <a:xfrm rot="20361809">
            <a:off x="914400" y="3352800"/>
            <a:ext cx="2362200" cy="18764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WordArt 25"/>
          <p:cNvSpPr>
            <a:spLocks noChangeArrowheads="1" noChangeShapeType="1" noTextEdit="1"/>
          </p:cNvSpPr>
          <p:nvPr/>
        </p:nvSpPr>
        <p:spPr bwMode="auto">
          <a:xfrm>
            <a:off x="3581400" y="457200"/>
            <a:ext cx="1524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40</a:t>
            </a:r>
          </a:p>
        </p:txBody>
      </p:sp>
      <p:sp>
        <p:nvSpPr>
          <p:cNvPr id="11" name="WordArt 26"/>
          <p:cNvSpPr>
            <a:spLocks noChangeArrowheads="1" noChangeShapeType="1" noTextEdit="1"/>
          </p:cNvSpPr>
          <p:nvPr/>
        </p:nvSpPr>
        <p:spPr bwMode="auto">
          <a:xfrm>
            <a:off x="6019800" y="1371600"/>
            <a:ext cx="685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2" name="WordArt 27"/>
          <p:cNvSpPr>
            <a:spLocks noChangeArrowheads="1" noChangeShapeType="1" noTextEdit="1"/>
          </p:cNvSpPr>
          <p:nvPr/>
        </p:nvSpPr>
        <p:spPr bwMode="auto">
          <a:xfrm>
            <a:off x="6400800" y="3352800"/>
            <a:ext cx="885844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WordArt 28"/>
          <p:cNvSpPr>
            <a:spLocks noChangeArrowheads="1" noChangeShapeType="1" noTextEdit="1"/>
          </p:cNvSpPr>
          <p:nvPr/>
        </p:nvSpPr>
        <p:spPr bwMode="auto">
          <a:xfrm>
            <a:off x="5257800" y="4953000"/>
            <a:ext cx="685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4" name="WordArt 29"/>
          <p:cNvSpPr>
            <a:spLocks noChangeArrowheads="1" noChangeShapeType="1" noTextEdit="1"/>
          </p:cNvSpPr>
          <p:nvPr/>
        </p:nvSpPr>
        <p:spPr bwMode="auto">
          <a:xfrm>
            <a:off x="2971800" y="5105400"/>
            <a:ext cx="914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5" name="WordArt 30"/>
          <p:cNvSpPr>
            <a:spLocks noChangeArrowheads="1" noChangeShapeType="1" noTextEdit="1"/>
          </p:cNvSpPr>
          <p:nvPr/>
        </p:nvSpPr>
        <p:spPr bwMode="auto">
          <a:xfrm>
            <a:off x="1371600" y="3733800"/>
            <a:ext cx="1447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16" name="WordArt 31"/>
          <p:cNvSpPr>
            <a:spLocks noChangeArrowheads="1" noChangeShapeType="1" noTextEdit="1"/>
          </p:cNvSpPr>
          <p:nvPr/>
        </p:nvSpPr>
        <p:spPr bwMode="auto">
          <a:xfrm>
            <a:off x="1676400" y="1524000"/>
            <a:ext cx="1447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11</a:t>
            </a:r>
          </a:p>
        </p:txBody>
      </p:sp>
      <p:sp>
        <p:nvSpPr>
          <p:cNvPr id="17" name="WordArt 32"/>
          <p:cNvSpPr>
            <a:spLocks noChangeArrowheads="1" noChangeShapeType="1" noTextEdit="1"/>
          </p:cNvSpPr>
          <p:nvPr/>
        </p:nvSpPr>
        <p:spPr bwMode="auto">
          <a:xfrm>
            <a:off x="3505200" y="3048000"/>
            <a:ext cx="1981200" cy="1176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25+</a:t>
            </a:r>
          </a:p>
        </p:txBody>
      </p:sp>
      <p:sp>
        <p:nvSpPr>
          <p:cNvPr id="18" name="WordArt 25"/>
          <p:cNvSpPr>
            <a:spLocks noChangeArrowheads="1" noChangeShapeType="1" noTextEdit="1"/>
          </p:cNvSpPr>
          <p:nvPr/>
        </p:nvSpPr>
        <p:spPr bwMode="auto">
          <a:xfrm>
            <a:off x="5257800" y="0"/>
            <a:ext cx="1524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65</a:t>
            </a:r>
          </a:p>
        </p:txBody>
      </p:sp>
      <p:sp>
        <p:nvSpPr>
          <p:cNvPr id="19" name="WordArt 25"/>
          <p:cNvSpPr>
            <a:spLocks noChangeArrowheads="1" noChangeShapeType="1" noTextEdit="1"/>
          </p:cNvSpPr>
          <p:nvPr/>
        </p:nvSpPr>
        <p:spPr bwMode="auto">
          <a:xfrm>
            <a:off x="7086600" y="1524000"/>
            <a:ext cx="1447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27</a:t>
            </a:r>
          </a:p>
        </p:txBody>
      </p:sp>
      <p:sp>
        <p:nvSpPr>
          <p:cNvPr id="20" name="WordArt 25"/>
          <p:cNvSpPr>
            <a:spLocks noChangeArrowheads="1" noChangeShapeType="1" noTextEdit="1"/>
          </p:cNvSpPr>
          <p:nvPr/>
        </p:nvSpPr>
        <p:spPr bwMode="auto">
          <a:xfrm>
            <a:off x="7429520" y="3429000"/>
            <a:ext cx="1395442" cy="15716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30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21" name="WordArt 25"/>
          <p:cNvSpPr>
            <a:spLocks noChangeArrowheads="1" noChangeShapeType="1" noTextEdit="1"/>
          </p:cNvSpPr>
          <p:nvPr/>
        </p:nvSpPr>
        <p:spPr bwMode="auto">
          <a:xfrm>
            <a:off x="6477000" y="5257800"/>
            <a:ext cx="1524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26</a:t>
            </a:r>
          </a:p>
        </p:txBody>
      </p:sp>
      <p:sp>
        <p:nvSpPr>
          <p:cNvPr id="22" name="WordArt 25"/>
          <p:cNvSpPr>
            <a:spLocks noChangeArrowheads="1" noChangeShapeType="1" noTextEdit="1"/>
          </p:cNvSpPr>
          <p:nvPr/>
        </p:nvSpPr>
        <p:spPr bwMode="auto">
          <a:xfrm>
            <a:off x="914400" y="5410200"/>
            <a:ext cx="1524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25</a:t>
            </a:r>
          </a:p>
        </p:txBody>
      </p:sp>
      <p:sp>
        <p:nvSpPr>
          <p:cNvPr id="23" name="WordArt 25"/>
          <p:cNvSpPr>
            <a:spLocks noChangeArrowheads="1" noChangeShapeType="1" noTextEdit="1"/>
          </p:cNvSpPr>
          <p:nvPr/>
        </p:nvSpPr>
        <p:spPr bwMode="auto">
          <a:xfrm>
            <a:off x="152400" y="2209800"/>
            <a:ext cx="1524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35</a:t>
            </a:r>
          </a:p>
        </p:txBody>
      </p:sp>
      <p:sp>
        <p:nvSpPr>
          <p:cNvPr id="24" name="WordArt 25"/>
          <p:cNvSpPr>
            <a:spLocks noChangeArrowheads="1" noChangeShapeType="1" noTextEdit="1"/>
          </p:cNvSpPr>
          <p:nvPr/>
        </p:nvSpPr>
        <p:spPr bwMode="auto">
          <a:xfrm>
            <a:off x="1447800" y="0"/>
            <a:ext cx="1524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build="allAtOnce"/>
      <p:bldP spid="19" grpId="0" build="allAtOnce"/>
      <p:bldP spid="20" grpId="0" build="allAtOnce"/>
      <p:bldP spid="21" grpId="0" build="allAtOnce"/>
      <p:bldP spid="22" grpId="0" build="allAtOnce"/>
      <p:bldP spid="23" grpId="0" build="allAtOnce"/>
      <p:bldP spid="2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3200400" y="2438400"/>
            <a:ext cx="2438400" cy="2362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9600"/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 rot="-2237119">
            <a:off x="5105400" y="1066800"/>
            <a:ext cx="2362200" cy="1952625"/>
          </a:xfrm>
          <a:prstGeom prst="ellipse">
            <a:avLst/>
          </a:pr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9600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 rot="441741">
            <a:off x="5638800" y="3048000"/>
            <a:ext cx="2362200" cy="187642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 rot="3080255">
            <a:off x="4492625" y="4727575"/>
            <a:ext cx="2362200" cy="189865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 rot="5400000">
            <a:off x="3162300" y="266700"/>
            <a:ext cx="2286000" cy="2057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sz="9600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 rot="1721404">
            <a:off x="1219200" y="1219200"/>
            <a:ext cx="2362200" cy="1952625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 rot="-4071866">
            <a:off x="2386013" y="4776787"/>
            <a:ext cx="2209800" cy="1952625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 rot="-1238191">
            <a:off x="914400" y="3352800"/>
            <a:ext cx="2362200" cy="18764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3810000" y="533400"/>
            <a:ext cx="838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7179" name="WordArt 11"/>
          <p:cNvSpPr>
            <a:spLocks noChangeArrowheads="1" noChangeShapeType="1" noTextEdit="1"/>
          </p:cNvSpPr>
          <p:nvPr/>
        </p:nvSpPr>
        <p:spPr bwMode="auto">
          <a:xfrm>
            <a:off x="6019800" y="1371600"/>
            <a:ext cx="685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7180" name="WordArt 12"/>
          <p:cNvSpPr>
            <a:spLocks noChangeArrowheads="1" noChangeShapeType="1" noTextEdit="1"/>
          </p:cNvSpPr>
          <p:nvPr/>
        </p:nvSpPr>
        <p:spPr bwMode="auto">
          <a:xfrm>
            <a:off x="6096000" y="3352800"/>
            <a:ext cx="1524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30</a:t>
            </a:r>
          </a:p>
        </p:txBody>
      </p:sp>
      <p:sp>
        <p:nvSpPr>
          <p:cNvPr id="7181" name="WordArt 13"/>
          <p:cNvSpPr>
            <a:spLocks noChangeArrowheads="1" noChangeShapeType="1" noTextEdit="1"/>
          </p:cNvSpPr>
          <p:nvPr/>
        </p:nvSpPr>
        <p:spPr bwMode="auto">
          <a:xfrm>
            <a:off x="5257800" y="4953000"/>
            <a:ext cx="685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7182" name="WordArt 14"/>
          <p:cNvSpPr>
            <a:spLocks noChangeArrowheads="1" noChangeShapeType="1" noTextEdit="1"/>
          </p:cNvSpPr>
          <p:nvPr/>
        </p:nvSpPr>
        <p:spPr bwMode="auto">
          <a:xfrm>
            <a:off x="2971800" y="5105400"/>
            <a:ext cx="990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7183" name="WordArt 15"/>
          <p:cNvSpPr>
            <a:spLocks noChangeArrowheads="1" noChangeShapeType="1" noTextEdit="1"/>
          </p:cNvSpPr>
          <p:nvPr/>
        </p:nvSpPr>
        <p:spPr bwMode="auto">
          <a:xfrm>
            <a:off x="1371600" y="3733800"/>
            <a:ext cx="1447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7184" name="WordArt 16"/>
          <p:cNvSpPr>
            <a:spLocks noChangeArrowheads="1" noChangeShapeType="1" noTextEdit="1"/>
          </p:cNvSpPr>
          <p:nvPr/>
        </p:nvSpPr>
        <p:spPr bwMode="auto">
          <a:xfrm>
            <a:off x="1828800" y="1371600"/>
            <a:ext cx="1066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5137" name="WordArt 17"/>
          <p:cNvSpPr>
            <a:spLocks noChangeArrowheads="1" noChangeShapeType="1" noTextEdit="1"/>
          </p:cNvSpPr>
          <p:nvPr/>
        </p:nvSpPr>
        <p:spPr bwMode="auto">
          <a:xfrm>
            <a:off x="3505200" y="3048000"/>
            <a:ext cx="1981200" cy="1176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38-</a:t>
            </a:r>
          </a:p>
        </p:txBody>
      </p:sp>
      <p:sp>
        <p:nvSpPr>
          <p:cNvPr id="20" name="WordArt 25"/>
          <p:cNvSpPr>
            <a:spLocks noChangeArrowheads="1" noChangeShapeType="1" noTextEdit="1"/>
          </p:cNvSpPr>
          <p:nvPr/>
        </p:nvSpPr>
        <p:spPr bwMode="auto">
          <a:xfrm>
            <a:off x="5257800" y="0"/>
            <a:ext cx="1524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34</a:t>
            </a:r>
          </a:p>
        </p:txBody>
      </p:sp>
      <p:sp>
        <p:nvSpPr>
          <p:cNvPr id="21" name="WordArt 25"/>
          <p:cNvSpPr>
            <a:spLocks noChangeArrowheads="1" noChangeShapeType="1" noTextEdit="1"/>
          </p:cNvSpPr>
          <p:nvPr/>
        </p:nvSpPr>
        <p:spPr bwMode="auto">
          <a:xfrm>
            <a:off x="7162800" y="1752600"/>
            <a:ext cx="1524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36</a:t>
            </a:r>
          </a:p>
        </p:txBody>
      </p:sp>
      <p:sp>
        <p:nvSpPr>
          <p:cNvPr id="22" name="WordArt 25"/>
          <p:cNvSpPr>
            <a:spLocks noChangeArrowheads="1" noChangeShapeType="1" noTextEdit="1"/>
          </p:cNvSpPr>
          <p:nvPr/>
        </p:nvSpPr>
        <p:spPr bwMode="auto">
          <a:xfrm>
            <a:off x="7924800" y="3886200"/>
            <a:ext cx="914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8</a:t>
            </a:r>
          </a:p>
        </p:txBody>
      </p:sp>
      <p:sp>
        <p:nvSpPr>
          <p:cNvPr id="23" name="WordArt 25"/>
          <p:cNvSpPr>
            <a:spLocks noChangeArrowheads="1" noChangeShapeType="1" noTextEdit="1"/>
          </p:cNvSpPr>
          <p:nvPr/>
        </p:nvSpPr>
        <p:spPr bwMode="auto">
          <a:xfrm>
            <a:off x="6324600" y="5257800"/>
            <a:ext cx="1524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37</a:t>
            </a:r>
          </a:p>
        </p:txBody>
      </p:sp>
      <p:sp>
        <p:nvSpPr>
          <p:cNvPr id="24" name="WordArt 25"/>
          <p:cNvSpPr>
            <a:spLocks noChangeArrowheads="1" noChangeShapeType="1" noTextEdit="1"/>
          </p:cNvSpPr>
          <p:nvPr/>
        </p:nvSpPr>
        <p:spPr bwMode="auto">
          <a:xfrm>
            <a:off x="533400" y="5181600"/>
            <a:ext cx="1524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38</a:t>
            </a:r>
          </a:p>
        </p:txBody>
      </p:sp>
      <p:sp>
        <p:nvSpPr>
          <p:cNvPr id="25" name="WordArt 25"/>
          <p:cNvSpPr>
            <a:spLocks noChangeArrowheads="1" noChangeShapeType="1" noTextEdit="1"/>
          </p:cNvSpPr>
          <p:nvPr/>
        </p:nvSpPr>
        <p:spPr bwMode="auto">
          <a:xfrm>
            <a:off x="152400" y="2209800"/>
            <a:ext cx="1524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28</a:t>
            </a:r>
          </a:p>
        </p:txBody>
      </p:sp>
      <p:sp>
        <p:nvSpPr>
          <p:cNvPr id="26" name="WordArt 25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1524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  <p:bldP spid="7179" grpId="0" animBg="1"/>
      <p:bldP spid="7180" grpId="0" animBg="1"/>
      <p:bldP spid="7181" grpId="0" animBg="1"/>
      <p:bldP spid="7182" grpId="0" animBg="1"/>
      <p:bldP spid="7183" grpId="0" animBg="1"/>
      <p:bldP spid="7184" grpId="0" animBg="1"/>
      <p:bldP spid="20" grpId="0" build="allAtOnce"/>
      <p:bldP spid="21" grpId="0" build="allAtOnce"/>
      <p:bldP spid="22" grpId="0" build="allAtOnce"/>
      <p:bldP spid="23" grpId="0" build="allAtOnce"/>
      <p:bldP spid="24" grpId="0" build="allAtOnce"/>
      <p:bldP spid="25" grpId="0" build="allAtOnce"/>
      <p:bldP spid="2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143108" y="285728"/>
            <a:ext cx="4572032" cy="858857"/>
          </a:xfrm>
          <a:prstGeom prst="horizontalScroll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Решение задачи.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" name="Рисунок 13" descr="задумалс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3357562"/>
            <a:ext cx="2539752" cy="28928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5786" y="1643050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хозяйки было 100 рублей. Она купила на 26 рублей муку и на 60 рублей сливочное масло. Сколько денег осталось у хозяйки?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2786058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Было-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472" y="3357562"/>
            <a:ext cx="1656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Истратила-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472" y="3857628"/>
            <a:ext cx="1516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Осталось-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1604" y="2786058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100р.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3108" y="3357562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  26р., 60р.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43108" y="3857628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7158" y="4357694"/>
            <a:ext cx="1413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596" y="4786322"/>
            <a:ext cx="2377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 26+60=86 (р.)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14612" y="4786322"/>
            <a:ext cx="1676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истратила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596" y="5214950"/>
            <a:ext cx="2537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 100-86= 14 (р.)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57488" y="5214950"/>
            <a:ext cx="1532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осталось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5720" y="5786454"/>
            <a:ext cx="104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14414" y="5786454"/>
            <a:ext cx="4141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 рублей осталось у хозяйки.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86182" y="2357430"/>
            <a:ext cx="1124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16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6" grpId="1"/>
      <p:bldP spid="27" grpId="0"/>
      <p:bldP spid="28" grpId="0"/>
      <p:bldP spid="29" grpId="0"/>
      <p:bldP spid="3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643174" y="357166"/>
            <a:ext cx="4000528" cy="858857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танцы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744061"/>
            <a:ext cx="4500593" cy="311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Box 57"/>
          <p:cNvSpPr txBox="1"/>
          <p:nvPr/>
        </p:nvSpPr>
        <p:spPr>
          <a:xfrm>
            <a:off x="1000100" y="2214554"/>
            <a:ext cx="7143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сейчас пришла пора отдыха!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Внимательно посмотрите и скажите, чего недостаёт в пустой клетке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38" y="642938"/>
            <a:ext cx="2286000" cy="2857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57438" y="3500438"/>
            <a:ext cx="2286000" cy="2857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3500438"/>
            <a:ext cx="2286000" cy="2857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642938"/>
            <a:ext cx="2286000" cy="2857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" name="Группа 29"/>
          <p:cNvGrpSpPr>
            <a:grpSpLocks/>
          </p:cNvGrpSpPr>
          <p:nvPr/>
        </p:nvGrpSpPr>
        <p:grpSpPr bwMode="auto">
          <a:xfrm>
            <a:off x="2786063" y="1214438"/>
            <a:ext cx="1500187" cy="4643437"/>
            <a:chOff x="2786050" y="1214422"/>
            <a:chExt cx="1500198" cy="4643470"/>
          </a:xfrm>
        </p:grpSpPr>
        <p:sp>
          <p:nvSpPr>
            <p:cNvPr id="7" name="Овал 6"/>
            <p:cNvSpPr/>
            <p:nvPr/>
          </p:nvSpPr>
          <p:spPr>
            <a:xfrm>
              <a:off x="2786050" y="4071942"/>
              <a:ext cx="1500198" cy="1785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8" name="Группа 28"/>
            <p:cNvGrpSpPr>
              <a:grpSpLocks/>
            </p:cNvGrpSpPr>
            <p:nvPr/>
          </p:nvGrpSpPr>
          <p:grpSpPr bwMode="auto">
            <a:xfrm>
              <a:off x="2786050" y="1214422"/>
              <a:ext cx="1500198" cy="1785950"/>
              <a:chOff x="2786050" y="1214422"/>
              <a:chExt cx="1500198" cy="1785950"/>
            </a:xfrm>
          </p:grpSpPr>
          <p:sp>
            <p:nvSpPr>
              <p:cNvPr id="13" name="Овал 7"/>
              <p:cNvSpPr/>
              <p:nvPr/>
            </p:nvSpPr>
            <p:spPr>
              <a:xfrm>
                <a:off x="2786050" y="1214422"/>
                <a:ext cx="1500198" cy="178595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3000364" y="1571612"/>
                <a:ext cx="357191" cy="42862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 rot="20989785">
                <a:off x="3035289" y="2386006"/>
                <a:ext cx="357191" cy="42862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3643306" y="2357430"/>
                <a:ext cx="357190" cy="42862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3643306" y="1571612"/>
                <a:ext cx="357190" cy="42862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Овал 8"/>
            <p:cNvSpPr/>
            <p:nvPr/>
          </p:nvSpPr>
          <p:spPr>
            <a:xfrm>
              <a:off x="3643306" y="5143512"/>
              <a:ext cx="357190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000364" y="5143512"/>
              <a:ext cx="357191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643306" y="4429132"/>
              <a:ext cx="357190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3000364" y="4429132"/>
              <a:ext cx="357191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8" name="Группа 27"/>
          <p:cNvGrpSpPr>
            <a:grpSpLocks/>
          </p:cNvGrpSpPr>
          <p:nvPr/>
        </p:nvGrpSpPr>
        <p:grpSpPr bwMode="auto">
          <a:xfrm>
            <a:off x="5000625" y="1285875"/>
            <a:ext cx="1500188" cy="1785938"/>
            <a:chOff x="5000628" y="1285860"/>
            <a:chExt cx="1500198" cy="1785950"/>
          </a:xfrm>
        </p:grpSpPr>
        <p:sp>
          <p:nvSpPr>
            <p:cNvPr id="19" name="Овал 18"/>
            <p:cNvSpPr/>
            <p:nvPr/>
          </p:nvSpPr>
          <p:spPr>
            <a:xfrm>
              <a:off x="5000628" y="1285860"/>
              <a:ext cx="1500198" cy="1785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5572132" y="2428868"/>
              <a:ext cx="357190" cy="42862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5857884" y="1785926"/>
              <a:ext cx="357190" cy="42862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5214942" y="1785926"/>
              <a:ext cx="357189" cy="42862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" name="Группа 22"/>
          <p:cNvGrpSpPr>
            <a:grpSpLocks/>
          </p:cNvGrpSpPr>
          <p:nvPr/>
        </p:nvGrpSpPr>
        <p:grpSpPr bwMode="auto">
          <a:xfrm>
            <a:off x="5072063" y="4071938"/>
            <a:ext cx="1500187" cy="1785937"/>
            <a:chOff x="7429520" y="3500438"/>
            <a:chExt cx="1500198" cy="1785950"/>
          </a:xfrm>
        </p:grpSpPr>
        <p:sp>
          <p:nvSpPr>
            <p:cNvPr id="24" name="Овал 23"/>
            <p:cNvSpPr/>
            <p:nvPr/>
          </p:nvSpPr>
          <p:spPr>
            <a:xfrm>
              <a:off x="7429520" y="3500438"/>
              <a:ext cx="1500198" cy="1785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8001024" y="4643446"/>
              <a:ext cx="357190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8358214" y="4071942"/>
              <a:ext cx="357191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7643834" y="4071942"/>
              <a:ext cx="357191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430</Words>
  <Application>Microsoft Office PowerPoint</Application>
  <PresentationFormat>Экран (4:3)</PresentationFormat>
  <Paragraphs>136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65</cp:revision>
  <dcterms:created xsi:type="dcterms:W3CDTF">2012-04-20T10:50:30Z</dcterms:created>
  <dcterms:modified xsi:type="dcterms:W3CDTF">2012-04-26T12:34:37Z</dcterms:modified>
</cp:coreProperties>
</file>