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8" r:id="rId12"/>
    <p:sldId id="270" r:id="rId13"/>
    <p:sldId id="265" r:id="rId14"/>
    <p:sldId id="266" r:id="rId15"/>
    <p:sldId id="269" r:id="rId16"/>
    <p:sldId id="26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09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28CC3B-2C80-4B3A-8235-448AE08A322F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C573B38-0045-4102-8D1A-4CC38A6FFFC0}">
      <dgm:prSet phldrT="[Текст]" custT="1"/>
      <dgm:spPr/>
      <dgm:t>
        <a:bodyPr/>
        <a:lstStyle/>
        <a:p>
          <a:r>
            <a:rPr lang="ru-RU" sz="3600" dirty="0" smtClean="0"/>
            <a:t>1693+789</a:t>
          </a:r>
          <a:endParaRPr lang="ru-RU" sz="3600" dirty="0"/>
        </a:p>
      </dgm:t>
    </dgm:pt>
    <dgm:pt modelId="{4F822C51-0D75-4592-9813-23105B9820B2}" type="parTrans" cxnId="{8B2DC612-6B2A-42FB-A9E2-B42A9BFDA79C}">
      <dgm:prSet/>
      <dgm:spPr/>
      <dgm:t>
        <a:bodyPr/>
        <a:lstStyle/>
        <a:p>
          <a:endParaRPr lang="ru-RU"/>
        </a:p>
      </dgm:t>
    </dgm:pt>
    <dgm:pt modelId="{6148FD0C-938A-4949-B914-B9E22366E8F9}" type="sibTrans" cxnId="{8B2DC612-6B2A-42FB-A9E2-B42A9BFDA79C}">
      <dgm:prSet/>
      <dgm:spPr/>
      <dgm:t>
        <a:bodyPr/>
        <a:lstStyle/>
        <a:p>
          <a:endParaRPr lang="ru-RU"/>
        </a:p>
      </dgm:t>
    </dgm:pt>
    <dgm:pt modelId="{14BD9641-2245-49B0-8094-E553D1E07D75}">
      <dgm:prSet phldrT="[Текст]" custT="1"/>
      <dgm:spPr/>
      <dgm:t>
        <a:bodyPr/>
        <a:lstStyle/>
        <a:p>
          <a:r>
            <a:rPr lang="ru-RU" sz="3600" dirty="0" smtClean="0"/>
            <a:t>57854+789</a:t>
          </a:r>
          <a:endParaRPr lang="ru-RU" sz="3600" dirty="0"/>
        </a:p>
      </dgm:t>
    </dgm:pt>
    <dgm:pt modelId="{57391F64-D623-4BBC-AA72-4C9B73363079}" type="parTrans" cxnId="{03D00D00-69B4-4A9D-8B15-994C2C3BF34A}">
      <dgm:prSet/>
      <dgm:spPr/>
      <dgm:t>
        <a:bodyPr/>
        <a:lstStyle/>
        <a:p>
          <a:endParaRPr lang="ru-RU"/>
        </a:p>
      </dgm:t>
    </dgm:pt>
    <dgm:pt modelId="{D1FA3BEE-F3E7-4EB8-ACD5-88DFBADDF03B}" type="sibTrans" cxnId="{03D00D00-69B4-4A9D-8B15-994C2C3BF34A}">
      <dgm:prSet/>
      <dgm:spPr/>
      <dgm:t>
        <a:bodyPr/>
        <a:lstStyle/>
        <a:p>
          <a:endParaRPr lang="ru-RU"/>
        </a:p>
      </dgm:t>
    </dgm:pt>
    <dgm:pt modelId="{E6E17C66-DEBD-40E5-B2C7-64DCF293081D}">
      <dgm:prSet phldrT="[Текст]" custT="1"/>
      <dgm:spPr/>
      <dgm:t>
        <a:bodyPr/>
        <a:lstStyle/>
        <a:p>
          <a:r>
            <a:rPr lang="ru-RU" sz="3600" dirty="0" smtClean="0"/>
            <a:t>1894+789</a:t>
          </a:r>
          <a:endParaRPr lang="ru-RU" sz="3600" dirty="0"/>
        </a:p>
      </dgm:t>
    </dgm:pt>
    <dgm:pt modelId="{F052FF76-0632-46CB-B121-6C10407FE24B}" type="parTrans" cxnId="{2D604B4C-DC83-43B1-8B2F-BC08870A6F52}">
      <dgm:prSet/>
      <dgm:spPr/>
      <dgm:t>
        <a:bodyPr/>
        <a:lstStyle/>
        <a:p>
          <a:endParaRPr lang="ru-RU"/>
        </a:p>
      </dgm:t>
    </dgm:pt>
    <dgm:pt modelId="{BB2DB4B2-F987-4BED-AC6F-7123FDC8B030}" type="sibTrans" cxnId="{2D604B4C-DC83-43B1-8B2F-BC08870A6F52}">
      <dgm:prSet/>
      <dgm:spPr/>
      <dgm:t>
        <a:bodyPr/>
        <a:lstStyle/>
        <a:p>
          <a:endParaRPr lang="ru-RU"/>
        </a:p>
      </dgm:t>
    </dgm:pt>
    <dgm:pt modelId="{1C2FEDBC-44C9-49C7-AFA2-CE744D01E808}">
      <dgm:prSet phldrT="[Текст]" custT="1"/>
      <dgm:spPr/>
      <dgm:t>
        <a:bodyPr/>
        <a:lstStyle/>
        <a:p>
          <a:r>
            <a:rPr lang="ru-RU" sz="3600" dirty="0" smtClean="0"/>
            <a:t>131963+789</a:t>
          </a:r>
          <a:endParaRPr lang="ru-RU" sz="3600" dirty="0"/>
        </a:p>
      </dgm:t>
    </dgm:pt>
    <dgm:pt modelId="{936757D4-98B8-4EF5-BA87-38B35298AAC6}" type="parTrans" cxnId="{B3F1393B-1183-46F0-8369-1454D0AF0EC1}">
      <dgm:prSet/>
      <dgm:spPr/>
      <dgm:t>
        <a:bodyPr/>
        <a:lstStyle/>
        <a:p>
          <a:endParaRPr lang="ru-RU"/>
        </a:p>
      </dgm:t>
    </dgm:pt>
    <dgm:pt modelId="{0B0FEEC0-70E0-42D1-9FBD-B807189AB070}" type="sibTrans" cxnId="{B3F1393B-1183-46F0-8369-1454D0AF0EC1}">
      <dgm:prSet/>
      <dgm:spPr/>
      <dgm:t>
        <a:bodyPr/>
        <a:lstStyle/>
        <a:p>
          <a:endParaRPr lang="ru-RU"/>
        </a:p>
      </dgm:t>
    </dgm:pt>
    <dgm:pt modelId="{F53D5348-DDD2-4D6D-9918-035ACAC870A4}" type="pres">
      <dgm:prSet presAssocID="{E328CC3B-2C80-4B3A-8235-448AE08A32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B32DE5-8C62-4032-9F2D-45A1D6321E5A}" type="pres">
      <dgm:prSet presAssocID="{BC573B38-0045-4102-8D1A-4CC38A6FFFC0}" presName="parentText" presStyleLbl="node1" presStyleIdx="0" presStyleCnt="4" custLinFactNeighborY="-15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108AD-73E7-42A7-BBE4-634E7CA3D9E7}" type="pres">
      <dgm:prSet presAssocID="{6148FD0C-938A-4949-B914-B9E22366E8F9}" presName="spacer" presStyleCnt="0"/>
      <dgm:spPr/>
    </dgm:pt>
    <dgm:pt modelId="{310995A6-DD38-44F1-8A2C-9089E6303681}" type="pres">
      <dgm:prSet presAssocID="{14BD9641-2245-49B0-8094-E553D1E07D7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2E6294-F3D8-4FC3-A3C3-1558F1FD5A46}" type="pres">
      <dgm:prSet presAssocID="{D1FA3BEE-F3E7-4EB8-ACD5-88DFBADDF03B}" presName="spacer" presStyleCnt="0"/>
      <dgm:spPr/>
    </dgm:pt>
    <dgm:pt modelId="{F303D18B-338E-447D-9720-B6345CDA24A2}" type="pres">
      <dgm:prSet presAssocID="{1C2FEDBC-44C9-49C7-AFA2-CE744D01E8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C6249-EA68-43BB-BD1A-07545FADA07A}" type="pres">
      <dgm:prSet presAssocID="{0B0FEEC0-70E0-42D1-9FBD-B807189AB070}" presName="spacer" presStyleCnt="0"/>
      <dgm:spPr/>
    </dgm:pt>
    <dgm:pt modelId="{FDD66976-BBA0-4910-AB7A-E86CCCE9ACFF}" type="pres">
      <dgm:prSet presAssocID="{E6E17C66-DEBD-40E5-B2C7-64DCF293081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6BEB5D-B86B-4462-9F72-2D1166418ABF}" type="presOf" srcId="{E328CC3B-2C80-4B3A-8235-448AE08A322F}" destId="{F53D5348-DDD2-4D6D-9918-035ACAC870A4}" srcOrd="0" destOrd="0" presId="urn:microsoft.com/office/officeart/2005/8/layout/vList2"/>
    <dgm:cxn modelId="{F6C437F3-BF75-4123-A284-DD609EEFECC5}" type="presOf" srcId="{14BD9641-2245-49B0-8094-E553D1E07D75}" destId="{310995A6-DD38-44F1-8A2C-9089E6303681}" srcOrd="0" destOrd="0" presId="urn:microsoft.com/office/officeart/2005/8/layout/vList2"/>
    <dgm:cxn modelId="{8B2DC612-6B2A-42FB-A9E2-B42A9BFDA79C}" srcId="{E328CC3B-2C80-4B3A-8235-448AE08A322F}" destId="{BC573B38-0045-4102-8D1A-4CC38A6FFFC0}" srcOrd="0" destOrd="0" parTransId="{4F822C51-0D75-4592-9813-23105B9820B2}" sibTransId="{6148FD0C-938A-4949-B914-B9E22366E8F9}"/>
    <dgm:cxn modelId="{B3F1393B-1183-46F0-8369-1454D0AF0EC1}" srcId="{E328CC3B-2C80-4B3A-8235-448AE08A322F}" destId="{1C2FEDBC-44C9-49C7-AFA2-CE744D01E808}" srcOrd="2" destOrd="0" parTransId="{936757D4-98B8-4EF5-BA87-38B35298AAC6}" sibTransId="{0B0FEEC0-70E0-42D1-9FBD-B807189AB070}"/>
    <dgm:cxn modelId="{2D604B4C-DC83-43B1-8B2F-BC08870A6F52}" srcId="{E328CC3B-2C80-4B3A-8235-448AE08A322F}" destId="{E6E17C66-DEBD-40E5-B2C7-64DCF293081D}" srcOrd="3" destOrd="0" parTransId="{F052FF76-0632-46CB-B121-6C10407FE24B}" sibTransId="{BB2DB4B2-F987-4BED-AC6F-7123FDC8B030}"/>
    <dgm:cxn modelId="{03D00D00-69B4-4A9D-8B15-994C2C3BF34A}" srcId="{E328CC3B-2C80-4B3A-8235-448AE08A322F}" destId="{14BD9641-2245-49B0-8094-E553D1E07D75}" srcOrd="1" destOrd="0" parTransId="{57391F64-D623-4BBC-AA72-4C9B73363079}" sibTransId="{D1FA3BEE-F3E7-4EB8-ACD5-88DFBADDF03B}"/>
    <dgm:cxn modelId="{926D4103-CC23-49C3-91F7-7BCA2137B35E}" type="presOf" srcId="{E6E17C66-DEBD-40E5-B2C7-64DCF293081D}" destId="{FDD66976-BBA0-4910-AB7A-E86CCCE9ACFF}" srcOrd="0" destOrd="0" presId="urn:microsoft.com/office/officeart/2005/8/layout/vList2"/>
    <dgm:cxn modelId="{580A35DD-0595-4E97-AED7-FFD6B98D5B9A}" type="presOf" srcId="{BC573B38-0045-4102-8D1A-4CC38A6FFFC0}" destId="{A1B32DE5-8C62-4032-9F2D-45A1D6321E5A}" srcOrd="0" destOrd="0" presId="urn:microsoft.com/office/officeart/2005/8/layout/vList2"/>
    <dgm:cxn modelId="{D7C77B67-ACE8-4731-B56C-C2A2A647E2AD}" type="presOf" srcId="{1C2FEDBC-44C9-49C7-AFA2-CE744D01E808}" destId="{F303D18B-338E-447D-9720-B6345CDA24A2}" srcOrd="0" destOrd="0" presId="urn:microsoft.com/office/officeart/2005/8/layout/vList2"/>
    <dgm:cxn modelId="{5E2AFFED-518E-4F52-959A-233BF1B81E54}" type="presParOf" srcId="{F53D5348-DDD2-4D6D-9918-035ACAC870A4}" destId="{A1B32DE5-8C62-4032-9F2D-45A1D6321E5A}" srcOrd="0" destOrd="0" presId="urn:microsoft.com/office/officeart/2005/8/layout/vList2"/>
    <dgm:cxn modelId="{2037F178-7C17-4291-80FD-6301799F4EDA}" type="presParOf" srcId="{F53D5348-DDD2-4D6D-9918-035ACAC870A4}" destId="{FA8108AD-73E7-42A7-BBE4-634E7CA3D9E7}" srcOrd="1" destOrd="0" presId="urn:microsoft.com/office/officeart/2005/8/layout/vList2"/>
    <dgm:cxn modelId="{51BEF7DE-0784-464D-811E-E60E0E63D2CB}" type="presParOf" srcId="{F53D5348-DDD2-4D6D-9918-035ACAC870A4}" destId="{310995A6-DD38-44F1-8A2C-9089E6303681}" srcOrd="2" destOrd="0" presId="urn:microsoft.com/office/officeart/2005/8/layout/vList2"/>
    <dgm:cxn modelId="{4AA0F93F-9618-4661-BA14-77F97AB9BC30}" type="presParOf" srcId="{F53D5348-DDD2-4D6D-9918-035ACAC870A4}" destId="{2F2E6294-F3D8-4FC3-A3C3-1558F1FD5A46}" srcOrd="3" destOrd="0" presId="urn:microsoft.com/office/officeart/2005/8/layout/vList2"/>
    <dgm:cxn modelId="{EDDA4D40-212F-4770-880B-E231D1105917}" type="presParOf" srcId="{F53D5348-DDD2-4D6D-9918-035ACAC870A4}" destId="{F303D18B-338E-447D-9720-B6345CDA24A2}" srcOrd="4" destOrd="0" presId="urn:microsoft.com/office/officeart/2005/8/layout/vList2"/>
    <dgm:cxn modelId="{37AC73F1-49B9-4263-9BF3-A5B8439BA7C8}" type="presParOf" srcId="{F53D5348-DDD2-4D6D-9918-035ACAC870A4}" destId="{FA2C6249-EA68-43BB-BD1A-07545FADA07A}" srcOrd="5" destOrd="0" presId="urn:microsoft.com/office/officeart/2005/8/layout/vList2"/>
    <dgm:cxn modelId="{2A79D210-B01F-44C1-8845-103B038E4169}" type="presParOf" srcId="{F53D5348-DDD2-4D6D-9918-035ACAC870A4}" destId="{FDD66976-BBA0-4910-AB7A-E86CCCE9AC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FC9DC1-C283-4EAC-8F21-98E6CC0A8DBA}" type="doc">
      <dgm:prSet loTypeId="urn:microsoft.com/office/officeart/2005/8/layout/vList2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A93D841A-536F-49C6-B522-4294E6F9CB7C}">
      <dgm:prSet phldrT="[Текст]"/>
      <dgm:spPr/>
      <dgm:t>
        <a:bodyPr/>
        <a:lstStyle/>
        <a:p>
          <a:r>
            <a:rPr lang="ru-RU" dirty="0" smtClean="0"/>
            <a:t>132752</a:t>
          </a:r>
          <a:endParaRPr lang="ru-RU" dirty="0"/>
        </a:p>
      </dgm:t>
    </dgm:pt>
    <dgm:pt modelId="{814FC1D8-2E11-4CF3-AD05-FD4094BB0A3C}" type="parTrans" cxnId="{5CD1541D-1259-431B-9DED-1F05D059BDE3}">
      <dgm:prSet/>
      <dgm:spPr/>
      <dgm:t>
        <a:bodyPr/>
        <a:lstStyle/>
        <a:p>
          <a:endParaRPr lang="ru-RU"/>
        </a:p>
      </dgm:t>
    </dgm:pt>
    <dgm:pt modelId="{8D8F0FDC-00EE-4D0C-ADBE-8B29F88B8A3A}" type="sibTrans" cxnId="{5CD1541D-1259-431B-9DED-1F05D059BDE3}">
      <dgm:prSet/>
      <dgm:spPr/>
      <dgm:t>
        <a:bodyPr/>
        <a:lstStyle/>
        <a:p>
          <a:endParaRPr lang="ru-RU"/>
        </a:p>
      </dgm:t>
    </dgm:pt>
    <dgm:pt modelId="{E77F9F0D-E56C-4F7C-8D6D-234D72E281EB}">
      <dgm:prSet phldrT="[Текст]"/>
      <dgm:spPr/>
      <dgm:t>
        <a:bodyPr/>
        <a:lstStyle/>
        <a:p>
          <a:r>
            <a:rPr lang="ru-RU" dirty="0" smtClean="0"/>
            <a:t>2683</a:t>
          </a:r>
          <a:endParaRPr lang="ru-RU" dirty="0"/>
        </a:p>
      </dgm:t>
    </dgm:pt>
    <dgm:pt modelId="{3937A2B1-52FE-4B03-88FF-1CFCB28A3BB3}" type="parTrans" cxnId="{079CE1AB-ED6C-4A1E-BB66-0E70F7C8C256}">
      <dgm:prSet/>
      <dgm:spPr/>
      <dgm:t>
        <a:bodyPr/>
        <a:lstStyle/>
        <a:p>
          <a:endParaRPr lang="ru-RU"/>
        </a:p>
      </dgm:t>
    </dgm:pt>
    <dgm:pt modelId="{F21548BB-53F7-4CCD-AB37-C551D6C1F01B}" type="sibTrans" cxnId="{079CE1AB-ED6C-4A1E-BB66-0E70F7C8C256}">
      <dgm:prSet/>
      <dgm:spPr/>
      <dgm:t>
        <a:bodyPr/>
        <a:lstStyle/>
        <a:p>
          <a:endParaRPr lang="ru-RU"/>
        </a:p>
      </dgm:t>
    </dgm:pt>
    <dgm:pt modelId="{0D2303F2-BF26-4EEA-AD94-363589F5BA01}">
      <dgm:prSet phldrT="[Текст]"/>
      <dgm:spPr/>
      <dgm:t>
        <a:bodyPr/>
        <a:lstStyle/>
        <a:p>
          <a:r>
            <a:rPr lang="ru-RU" dirty="0" smtClean="0"/>
            <a:t>58643</a:t>
          </a:r>
          <a:endParaRPr lang="ru-RU" dirty="0"/>
        </a:p>
      </dgm:t>
    </dgm:pt>
    <dgm:pt modelId="{B0524E75-42D6-4BAE-BB56-88C7202E4349}" type="parTrans" cxnId="{935361F9-E34A-4BB3-8C85-169850AF2C31}">
      <dgm:prSet/>
      <dgm:spPr/>
      <dgm:t>
        <a:bodyPr/>
        <a:lstStyle/>
        <a:p>
          <a:endParaRPr lang="ru-RU"/>
        </a:p>
      </dgm:t>
    </dgm:pt>
    <dgm:pt modelId="{7FEC2E07-0503-45B6-A5B1-D97DDE9779C3}" type="sibTrans" cxnId="{935361F9-E34A-4BB3-8C85-169850AF2C31}">
      <dgm:prSet/>
      <dgm:spPr/>
      <dgm:t>
        <a:bodyPr/>
        <a:lstStyle/>
        <a:p>
          <a:endParaRPr lang="ru-RU"/>
        </a:p>
      </dgm:t>
    </dgm:pt>
    <dgm:pt modelId="{C20515AB-2A67-467C-B4BB-9E85C3DF5CC2}">
      <dgm:prSet phldrT="[Текст]"/>
      <dgm:spPr/>
      <dgm:t>
        <a:bodyPr/>
        <a:lstStyle/>
        <a:p>
          <a:r>
            <a:rPr lang="ru-RU" dirty="0" smtClean="0"/>
            <a:t>2482</a:t>
          </a:r>
          <a:endParaRPr lang="ru-RU" dirty="0"/>
        </a:p>
      </dgm:t>
    </dgm:pt>
    <dgm:pt modelId="{4EC1A3C6-C08C-4F3E-B3D0-D8B04D0AA569}" type="parTrans" cxnId="{0FDF6042-E6AC-40C7-A8F7-CB3317CCED86}">
      <dgm:prSet/>
      <dgm:spPr/>
      <dgm:t>
        <a:bodyPr/>
        <a:lstStyle/>
        <a:p>
          <a:endParaRPr lang="ru-RU"/>
        </a:p>
      </dgm:t>
    </dgm:pt>
    <dgm:pt modelId="{9879DD67-5BBD-403B-8F8E-4453BE0F678B}" type="sibTrans" cxnId="{0FDF6042-E6AC-40C7-A8F7-CB3317CCED86}">
      <dgm:prSet/>
      <dgm:spPr/>
      <dgm:t>
        <a:bodyPr/>
        <a:lstStyle/>
        <a:p>
          <a:endParaRPr lang="ru-RU"/>
        </a:p>
      </dgm:t>
    </dgm:pt>
    <dgm:pt modelId="{7E1EA96F-8E39-4C39-A0E2-E648D7F2E2AC}" type="pres">
      <dgm:prSet presAssocID="{3CFC9DC1-C283-4EAC-8F21-98E6CC0A8D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A25E18-C759-4369-AEEB-69D604532443}" type="pres">
      <dgm:prSet presAssocID="{A93D841A-536F-49C6-B522-4294E6F9CB7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81782-0A1E-472A-9C79-765313CFCD60}" type="pres">
      <dgm:prSet presAssocID="{8D8F0FDC-00EE-4D0C-ADBE-8B29F88B8A3A}" presName="spacer" presStyleCnt="0"/>
      <dgm:spPr/>
    </dgm:pt>
    <dgm:pt modelId="{6482E527-FCB5-4F4A-AE7A-3DC813E77BBA}" type="pres">
      <dgm:prSet presAssocID="{E77F9F0D-E56C-4F7C-8D6D-234D72E281E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11537-A8C6-4BAC-A911-BC1AB2FE33AA}" type="pres">
      <dgm:prSet presAssocID="{F21548BB-53F7-4CCD-AB37-C551D6C1F01B}" presName="spacer" presStyleCnt="0"/>
      <dgm:spPr/>
    </dgm:pt>
    <dgm:pt modelId="{0DBC37F0-C2BC-4AD0-8BBD-E3A6AC1C0A95}" type="pres">
      <dgm:prSet presAssocID="{0D2303F2-BF26-4EEA-AD94-363589F5BA0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12A88-1A96-432B-A694-32075E791553}" type="pres">
      <dgm:prSet presAssocID="{7FEC2E07-0503-45B6-A5B1-D97DDE9779C3}" presName="spacer" presStyleCnt="0"/>
      <dgm:spPr/>
    </dgm:pt>
    <dgm:pt modelId="{58A57280-D185-4923-B878-85F0426D75FE}" type="pres">
      <dgm:prSet presAssocID="{C20515AB-2A67-467C-B4BB-9E85C3DF5C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D1541D-1259-431B-9DED-1F05D059BDE3}" srcId="{3CFC9DC1-C283-4EAC-8F21-98E6CC0A8DBA}" destId="{A93D841A-536F-49C6-B522-4294E6F9CB7C}" srcOrd="0" destOrd="0" parTransId="{814FC1D8-2E11-4CF3-AD05-FD4094BB0A3C}" sibTransId="{8D8F0FDC-00EE-4D0C-ADBE-8B29F88B8A3A}"/>
    <dgm:cxn modelId="{EBAC4E82-DEA8-4D10-81D4-EDE931BF818C}" type="presOf" srcId="{C20515AB-2A67-467C-B4BB-9E85C3DF5CC2}" destId="{58A57280-D185-4923-B878-85F0426D75FE}" srcOrd="0" destOrd="0" presId="urn:microsoft.com/office/officeart/2005/8/layout/vList2"/>
    <dgm:cxn modelId="{079CE1AB-ED6C-4A1E-BB66-0E70F7C8C256}" srcId="{3CFC9DC1-C283-4EAC-8F21-98E6CC0A8DBA}" destId="{E77F9F0D-E56C-4F7C-8D6D-234D72E281EB}" srcOrd="1" destOrd="0" parTransId="{3937A2B1-52FE-4B03-88FF-1CFCB28A3BB3}" sibTransId="{F21548BB-53F7-4CCD-AB37-C551D6C1F01B}"/>
    <dgm:cxn modelId="{0FDF6042-E6AC-40C7-A8F7-CB3317CCED86}" srcId="{3CFC9DC1-C283-4EAC-8F21-98E6CC0A8DBA}" destId="{C20515AB-2A67-467C-B4BB-9E85C3DF5CC2}" srcOrd="3" destOrd="0" parTransId="{4EC1A3C6-C08C-4F3E-B3D0-D8B04D0AA569}" sibTransId="{9879DD67-5BBD-403B-8F8E-4453BE0F678B}"/>
    <dgm:cxn modelId="{935361F9-E34A-4BB3-8C85-169850AF2C31}" srcId="{3CFC9DC1-C283-4EAC-8F21-98E6CC0A8DBA}" destId="{0D2303F2-BF26-4EEA-AD94-363589F5BA01}" srcOrd="2" destOrd="0" parTransId="{B0524E75-42D6-4BAE-BB56-88C7202E4349}" sibTransId="{7FEC2E07-0503-45B6-A5B1-D97DDE9779C3}"/>
    <dgm:cxn modelId="{33343A14-D5D2-4313-A413-185B145CC726}" type="presOf" srcId="{3CFC9DC1-C283-4EAC-8F21-98E6CC0A8DBA}" destId="{7E1EA96F-8E39-4C39-A0E2-E648D7F2E2AC}" srcOrd="0" destOrd="0" presId="urn:microsoft.com/office/officeart/2005/8/layout/vList2"/>
    <dgm:cxn modelId="{DC157D72-4A7D-4D3B-B114-425E0E1B2BCC}" type="presOf" srcId="{A93D841A-536F-49C6-B522-4294E6F9CB7C}" destId="{0BA25E18-C759-4369-AEEB-69D604532443}" srcOrd="0" destOrd="0" presId="urn:microsoft.com/office/officeart/2005/8/layout/vList2"/>
    <dgm:cxn modelId="{D3C3D643-469C-4508-A28C-5EAA92A60E0A}" type="presOf" srcId="{0D2303F2-BF26-4EEA-AD94-363589F5BA01}" destId="{0DBC37F0-C2BC-4AD0-8BBD-E3A6AC1C0A95}" srcOrd="0" destOrd="0" presId="urn:microsoft.com/office/officeart/2005/8/layout/vList2"/>
    <dgm:cxn modelId="{D92209F5-931C-46D0-8D9A-5256CED695B6}" type="presOf" srcId="{E77F9F0D-E56C-4F7C-8D6D-234D72E281EB}" destId="{6482E527-FCB5-4F4A-AE7A-3DC813E77BBA}" srcOrd="0" destOrd="0" presId="urn:microsoft.com/office/officeart/2005/8/layout/vList2"/>
    <dgm:cxn modelId="{67381AEE-6AAB-47DF-ACB5-2EDA50B5106C}" type="presParOf" srcId="{7E1EA96F-8E39-4C39-A0E2-E648D7F2E2AC}" destId="{0BA25E18-C759-4369-AEEB-69D604532443}" srcOrd="0" destOrd="0" presId="urn:microsoft.com/office/officeart/2005/8/layout/vList2"/>
    <dgm:cxn modelId="{C6D2AD8A-28DD-4205-8130-87B6BE7E8291}" type="presParOf" srcId="{7E1EA96F-8E39-4C39-A0E2-E648D7F2E2AC}" destId="{1CA81782-0A1E-472A-9C79-765313CFCD60}" srcOrd="1" destOrd="0" presId="urn:microsoft.com/office/officeart/2005/8/layout/vList2"/>
    <dgm:cxn modelId="{E64D1473-387B-4463-B99D-7ABFDEABF585}" type="presParOf" srcId="{7E1EA96F-8E39-4C39-A0E2-E648D7F2E2AC}" destId="{6482E527-FCB5-4F4A-AE7A-3DC813E77BBA}" srcOrd="2" destOrd="0" presId="urn:microsoft.com/office/officeart/2005/8/layout/vList2"/>
    <dgm:cxn modelId="{4C0C0D1C-AD50-4851-AD02-6D80DA004B9B}" type="presParOf" srcId="{7E1EA96F-8E39-4C39-A0E2-E648D7F2E2AC}" destId="{20F11537-A8C6-4BAC-A911-BC1AB2FE33AA}" srcOrd="3" destOrd="0" presId="urn:microsoft.com/office/officeart/2005/8/layout/vList2"/>
    <dgm:cxn modelId="{933B92DD-8563-4B9B-93D8-7F33B93D5F32}" type="presParOf" srcId="{7E1EA96F-8E39-4C39-A0E2-E648D7F2E2AC}" destId="{0DBC37F0-C2BC-4AD0-8BBD-E3A6AC1C0A95}" srcOrd="4" destOrd="0" presId="urn:microsoft.com/office/officeart/2005/8/layout/vList2"/>
    <dgm:cxn modelId="{A11FA29D-0AB4-44D5-9B13-46C3B5A2F7D6}" type="presParOf" srcId="{7E1EA96F-8E39-4C39-A0E2-E648D7F2E2AC}" destId="{E8D12A88-1A96-432B-A694-32075E791553}" srcOrd="5" destOrd="0" presId="urn:microsoft.com/office/officeart/2005/8/layout/vList2"/>
    <dgm:cxn modelId="{D55F0984-73EF-4CCE-B4AD-A52E2194A927}" type="presParOf" srcId="{7E1EA96F-8E39-4C39-A0E2-E648D7F2E2AC}" destId="{58A57280-D185-4923-B878-85F0426D75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B32DE5-8C62-4032-9F2D-45A1D6321E5A}">
      <dsp:nvSpPr>
        <dsp:cNvPr id="0" name=""/>
        <dsp:cNvSpPr/>
      </dsp:nvSpPr>
      <dsp:spPr>
        <a:xfrm>
          <a:off x="0" y="2465"/>
          <a:ext cx="3571900" cy="835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1693+789</a:t>
          </a:r>
          <a:endParaRPr lang="ru-RU" sz="3600" kern="1200" dirty="0"/>
        </a:p>
      </dsp:txBody>
      <dsp:txXfrm>
        <a:off x="0" y="2465"/>
        <a:ext cx="3571900" cy="835380"/>
      </dsp:txXfrm>
    </dsp:sp>
    <dsp:sp modelId="{310995A6-DD38-44F1-8A2C-9089E6303681}">
      <dsp:nvSpPr>
        <dsp:cNvPr id="0" name=""/>
        <dsp:cNvSpPr/>
      </dsp:nvSpPr>
      <dsp:spPr>
        <a:xfrm>
          <a:off x="0" y="937329"/>
          <a:ext cx="3571900" cy="835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57854+789</a:t>
          </a:r>
          <a:endParaRPr lang="ru-RU" sz="3600" kern="1200" dirty="0"/>
        </a:p>
      </dsp:txBody>
      <dsp:txXfrm>
        <a:off x="0" y="937329"/>
        <a:ext cx="3571900" cy="835380"/>
      </dsp:txXfrm>
    </dsp:sp>
    <dsp:sp modelId="{F303D18B-338E-447D-9720-B6345CDA24A2}">
      <dsp:nvSpPr>
        <dsp:cNvPr id="0" name=""/>
        <dsp:cNvSpPr/>
      </dsp:nvSpPr>
      <dsp:spPr>
        <a:xfrm>
          <a:off x="0" y="1870629"/>
          <a:ext cx="3571900" cy="835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131963+789</a:t>
          </a:r>
          <a:endParaRPr lang="ru-RU" sz="3600" kern="1200" dirty="0"/>
        </a:p>
      </dsp:txBody>
      <dsp:txXfrm>
        <a:off x="0" y="1870629"/>
        <a:ext cx="3571900" cy="835380"/>
      </dsp:txXfrm>
    </dsp:sp>
    <dsp:sp modelId="{FDD66976-BBA0-4910-AB7A-E86CCCE9ACFF}">
      <dsp:nvSpPr>
        <dsp:cNvPr id="0" name=""/>
        <dsp:cNvSpPr/>
      </dsp:nvSpPr>
      <dsp:spPr>
        <a:xfrm>
          <a:off x="0" y="2803929"/>
          <a:ext cx="3571900" cy="835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1894+789</a:t>
          </a:r>
          <a:endParaRPr lang="ru-RU" sz="3600" kern="1200" dirty="0"/>
        </a:p>
      </dsp:txBody>
      <dsp:txXfrm>
        <a:off x="0" y="2803929"/>
        <a:ext cx="3571900" cy="8353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A25E18-C759-4369-AEEB-69D604532443}">
      <dsp:nvSpPr>
        <dsp:cNvPr id="0" name=""/>
        <dsp:cNvSpPr/>
      </dsp:nvSpPr>
      <dsp:spPr>
        <a:xfrm>
          <a:off x="0" y="32469"/>
          <a:ext cx="233362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132752</a:t>
          </a:r>
          <a:endParaRPr lang="ru-RU" sz="3500" kern="1200" dirty="0"/>
        </a:p>
      </dsp:txBody>
      <dsp:txXfrm>
        <a:off x="0" y="32469"/>
        <a:ext cx="2333620" cy="818999"/>
      </dsp:txXfrm>
    </dsp:sp>
    <dsp:sp modelId="{6482E527-FCB5-4F4A-AE7A-3DC813E77BBA}">
      <dsp:nvSpPr>
        <dsp:cNvPr id="0" name=""/>
        <dsp:cNvSpPr/>
      </dsp:nvSpPr>
      <dsp:spPr>
        <a:xfrm>
          <a:off x="0" y="952269"/>
          <a:ext cx="233362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2683</a:t>
          </a:r>
          <a:endParaRPr lang="ru-RU" sz="3500" kern="1200" dirty="0"/>
        </a:p>
      </dsp:txBody>
      <dsp:txXfrm>
        <a:off x="0" y="952269"/>
        <a:ext cx="2333620" cy="818999"/>
      </dsp:txXfrm>
    </dsp:sp>
    <dsp:sp modelId="{0DBC37F0-C2BC-4AD0-8BBD-E3A6AC1C0A95}">
      <dsp:nvSpPr>
        <dsp:cNvPr id="0" name=""/>
        <dsp:cNvSpPr/>
      </dsp:nvSpPr>
      <dsp:spPr>
        <a:xfrm>
          <a:off x="0" y="1872069"/>
          <a:ext cx="233362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58643</a:t>
          </a:r>
          <a:endParaRPr lang="ru-RU" sz="3500" kern="1200" dirty="0"/>
        </a:p>
      </dsp:txBody>
      <dsp:txXfrm>
        <a:off x="0" y="1872069"/>
        <a:ext cx="2333620" cy="818999"/>
      </dsp:txXfrm>
    </dsp:sp>
    <dsp:sp modelId="{58A57280-D185-4923-B878-85F0426D75FE}">
      <dsp:nvSpPr>
        <dsp:cNvPr id="0" name=""/>
        <dsp:cNvSpPr/>
      </dsp:nvSpPr>
      <dsp:spPr>
        <a:xfrm>
          <a:off x="0" y="2791869"/>
          <a:ext cx="2333620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2482</a:t>
          </a:r>
          <a:endParaRPr lang="ru-RU" sz="3500" kern="1200" dirty="0"/>
        </a:p>
      </dsp:txBody>
      <dsp:txXfrm>
        <a:off x="0" y="2791869"/>
        <a:ext cx="2333620" cy="818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0D08CB-CB68-43B8-94A5-AF5040656691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338F7C-FFA6-4604-BC35-BE365A105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6B73FF-A1D9-4201-B7B4-B97D6CE9E206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7F11C5-0351-4E26-9838-A2C6EA6CD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276C86-065D-45EB-A937-E636BA8F033A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3E65C-7276-4FA5-B2DE-426184923AB8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254A8A-F372-452D-8B8E-6FECA2154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6862-3227-40E6-A4FE-17BEF38EE38B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39B1-9B8A-4F5C-A56D-9213D0A2F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0BCE-5E82-45EB-8BCD-B27F9F7C3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F1BF-8E9A-4F12-B9F3-A20F454340F7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2769-DA92-4FDB-8BF2-2E67EEB4900B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28162-2794-4171-AB91-F4C40A2EC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922DB-C4F4-4E78-A72F-0EDFA0811BC4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6D645BF-03A8-48E5-97F6-67C618E7C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EA36A-0866-4242-B901-7A0E1CFDEDCE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E8C47-4EB4-47D5-84C7-1DC10623A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0F6C-C891-4462-899A-58D1F219D5B6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DB0197A-0446-4AC3-A887-1AF84DEB8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8F34-6E76-4FC6-AEBB-0F50248A6529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7562D-3C3A-4062-B588-265DC1E45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3E5C-3C70-4001-A26A-701C4C4C2C5B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8A988F-7BB1-4118-A70B-E746FE411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65F112A-539B-48AF-9E13-EE12A1D49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8AE7-C8E0-46AD-8A9A-3720B427E58A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C0C9-493F-4A0E-AEB3-E86F496E6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5D43B-AD54-433C-8F75-7DA1D2884379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5D52D9-5E62-44BF-A0BE-3A7492E43BBD}" type="datetime1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EFEFCF-FD3D-4F2D-9F1C-8D7B2B0F5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>
    <p:cover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2/2b/GoraBeluha.jpg/280px-GoraBeluha.jpg" TargetMode="External"/><Relationship Id="rId7" Type="http://schemas.openxmlformats.org/officeDocument/2006/relationships/hyperlink" Target="http://bibliogid.ru/" TargetMode="External"/><Relationship Id="rId2" Type="http://schemas.openxmlformats.org/officeDocument/2006/relationships/hyperlink" Target="http://www.proshkol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C4%E6%EE%EC%EE%EB%F3%ED%E3%EC%E0" TargetMode="External"/><Relationship Id="rId5" Type="http://schemas.openxmlformats.org/officeDocument/2006/relationships/hyperlink" Target="http://upload.wikimedia.org/wikipedia/commons/thumb/4/4b/Everest_kalapatthar_crop.jpg/280px-Everest_kalapatthar_crop.jpg" TargetMode="External"/><Relationship Id="rId4" Type="http://schemas.openxmlformats.org/officeDocument/2006/relationships/hyperlink" Target="http://ru.wikipedia.org/wiki/%C1%E5%EB%F3%F5%E0_%28%E3%EE%F0%E0%2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thumb/2/2b/GoraBeluha.jpg/280px-GoraBeluha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hyperlink" Target="http://upload.wikimedia.org/wikipedia/commons/thumb/4/4b/Everest_kalapatthar_crop.jpg/280px-Everest_kalapatthar_crop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143250"/>
            <a:ext cx="8358187" cy="3286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5 класс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00" dirty="0" err="1" smtClean="0"/>
              <a:t>Мбоу</a:t>
            </a:r>
            <a:r>
              <a:rPr lang="ru-RU" sz="1100" dirty="0" smtClean="0"/>
              <a:t> </a:t>
            </a:r>
            <a:r>
              <a:rPr lang="ru-RU" sz="1100" dirty="0" err="1" smtClean="0"/>
              <a:t>сош</a:t>
            </a:r>
            <a:r>
              <a:rPr lang="ru-RU" sz="1100" dirty="0" smtClean="0"/>
              <a:t> №6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00" dirty="0" smtClean="0"/>
              <a:t>Г.Новый Уренгой,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100" dirty="0" smtClean="0"/>
              <a:t>Учитель: </a:t>
            </a:r>
            <a:r>
              <a:rPr lang="ru-RU" sz="1100" dirty="0" err="1" smtClean="0"/>
              <a:t>Казазаев</a:t>
            </a:r>
            <a:r>
              <a:rPr lang="ru-RU" sz="1100" dirty="0" smtClean="0"/>
              <a:t> Владимир Геннадьевич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285750"/>
            <a:ext cx="7772400" cy="1830388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Вычитание. Решение задач с помощью действия вычитания</a:t>
            </a: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Самостоятельная работа: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i="1" dirty="0" smtClean="0">
                <a:solidFill>
                  <a:srgbClr val="00B050"/>
                </a:solidFill>
              </a:rPr>
              <a:t>В одном мотке было 138м верёвки, это </a:t>
            </a:r>
            <a:endParaRPr lang="en-US" i="1" dirty="0" smtClean="0">
              <a:solidFill>
                <a:srgbClr val="00B050"/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solidFill>
                  <a:srgbClr val="00B050"/>
                </a:solidFill>
              </a:rPr>
              <a:t>      </a:t>
            </a:r>
            <a:r>
              <a:rPr lang="ru-RU" i="1" dirty="0" smtClean="0">
                <a:solidFill>
                  <a:srgbClr val="00B050"/>
                </a:solidFill>
              </a:rPr>
              <a:t>на 29м больше, чем во втором. Сколько метров верёвки в двух мотках?</a:t>
            </a:r>
            <a:endParaRPr lang="en-US" i="1" dirty="0" smtClean="0">
              <a:solidFill>
                <a:srgbClr val="00B050"/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ru-RU" i="1" dirty="0" smtClean="0">
                <a:solidFill>
                  <a:srgbClr val="0070C0"/>
                </a:solidFill>
              </a:rPr>
              <a:t>Выполнить действия наиболее удобным способом, используя свойства вычитания: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а) (357+289)-157;		б) 643-(243+398);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</a:rPr>
              <a:t>в) (863+471)-371;		г) 876-(398+476);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0070C0"/>
              </a:solidFill>
            </a:endParaRP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В каких случаях сумма двух чисел равна одному из них?</a:t>
            </a:r>
            <a:endParaRPr lang="ru-RU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A75C5-1721-4440-B57B-D66DBDBFFF8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Ответы: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ru-RU" smtClean="0"/>
              <a:t>247 (м)</a:t>
            </a:r>
          </a:p>
          <a:p>
            <a:pPr marL="514350" indent="-514350" eaLnBrk="1" hangingPunct="1">
              <a:buFont typeface="Georgia" pitchFamily="18" charset="0"/>
              <a:buAutoNum type="arabicPeriod"/>
            </a:pPr>
            <a:r>
              <a:rPr lang="ru-RU" smtClean="0"/>
              <a:t>а) 489;          в) 2;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mtClean="0"/>
              <a:t>      б) 963;           г) 2; </a:t>
            </a:r>
          </a:p>
          <a:p>
            <a:pPr marL="514350" indent="-514350" eaLnBrk="1" hangingPunct="1">
              <a:buFont typeface="Georgia" pitchFamily="18" charset="0"/>
              <a:buAutoNum type="arabicPeriod" startAt="4"/>
            </a:pPr>
            <a:r>
              <a:rPr lang="ru-RU" smtClean="0"/>
              <a:t>Если одно из слагаемых – нуль.</a:t>
            </a:r>
          </a:p>
          <a:p>
            <a:pPr marL="514350" indent="-514350" eaLnBrk="1" hangingPunct="1">
              <a:buFont typeface="Georgia" pitchFamily="18" charset="0"/>
              <a:buAutoNum type="arabicPeriod" startAt="4"/>
            </a:pPr>
            <a:endParaRPr lang="ru-RU" smtClean="0"/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55975-6EC9-41E5-9DEB-3956AA83524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Критерии оценивания:</a:t>
            </a: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mtClean="0"/>
              <a:t>6 правильных ответов – оценка «5»;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5 правильных ответов – оценка «4»;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4 правильных ответа – оценка «3».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EB166-D64E-4B8B-AB55-3506179F386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3. Итог урока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Рост Кати 1м 75 см. вытянувшись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во</a:t>
            </a:r>
            <a:r>
              <a:rPr lang="en-US" dirty="0" smtClean="0"/>
              <a:t> </a:t>
            </a:r>
            <a:r>
              <a:rPr lang="ru-RU" dirty="0" smtClean="0"/>
              <a:t>весь рост, она спит под одеялом, длина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которого 155см. Сколько сантиметров Кати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торчит из-под одеяла?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 одного дерева сняли 164 груши, а со второго – пять мальчиков, каждый из которых, сидя ни дереве, съел по 20 груш. После этого со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второго дерева сняли ещё 82 груши. Сколько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груш было на обоих деревьях?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F7EB8-DBA7-44B9-A471-1316249C905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4. Домашнее задание</a:t>
            </a:r>
          </a:p>
        </p:txBody>
      </p:sp>
      <p:sp>
        <p:nvSpPr>
          <p:cNvPr id="26627" name="Содержимое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П.7,  №290(в, г),  292.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Рабочая тетрадь на печатной основе:  № 17, 18, 19 (страница29) – по желанию.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F21DE-F218-4326-B6E4-EA476FD78BD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609600" y="2071688"/>
            <a:ext cx="8534400" cy="1687512"/>
          </a:xfrm>
        </p:spPr>
        <p:txBody>
          <a:bodyPr/>
          <a:lstStyle/>
          <a:p>
            <a:pPr eaLnBrk="1" hangingPunct="1"/>
            <a:r>
              <a:rPr lang="ru-RU" sz="7200" smtClean="0">
                <a:solidFill>
                  <a:srgbClr val="7B9899"/>
                </a:solidFill>
              </a:rPr>
              <a:t>Спасибо за урок!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16027-532F-4BE6-A9AC-DC0BA6A586D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Спасибо за внимание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Учебно-методическое обеспечение: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1600" dirty="0" smtClean="0"/>
              <a:t>Математика. 5 класс: учебник для общеобразовательных учреждений / </a:t>
            </a:r>
            <a:r>
              <a:rPr lang="ru-RU" sz="1600" dirty="0" err="1" smtClean="0"/>
              <a:t>Н.Я.Виленкин</a:t>
            </a:r>
            <a:r>
              <a:rPr lang="ru-RU" sz="1600" dirty="0" smtClean="0"/>
              <a:t>, В.И.Жохов и др. – М.: Мнемозина, 2011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1600" dirty="0" smtClean="0"/>
              <a:t>Математика. 5 класс. Поурочные планы (по учебнику Н.Я. </a:t>
            </a:r>
            <a:r>
              <a:rPr lang="ru-RU" sz="1600" dirty="0" err="1" smtClean="0"/>
              <a:t>Виленкина</a:t>
            </a:r>
            <a:r>
              <a:rPr lang="ru-RU" sz="1600" dirty="0" smtClean="0"/>
              <a:t> и др.) / Авт.-сост. З.С. </a:t>
            </a:r>
            <a:r>
              <a:rPr lang="ru-RU" sz="1600" dirty="0" err="1" smtClean="0"/>
              <a:t>Стромова</a:t>
            </a:r>
            <a:r>
              <a:rPr lang="ru-RU" sz="1600" dirty="0" smtClean="0"/>
              <a:t>, О.В. Пожарская. – Волгоград:  Учитель, 2004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1600" dirty="0" smtClean="0"/>
              <a:t>http://school-collection.edu.ru/catalog/</a:t>
            </a:r>
            <a:endParaRPr lang="ru-RU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1600" dirty="0" smtClean="0">
                <a:hlinkClick r:id="rId2"/>
              </a:rPr>
              <a:t>www.proshkolu.ru</a:t>
            </a:r>
            <a:endParaRPr lang="ru-RU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1600" dirty="0" smtClean="0">
                <a:hlinkClick r:id="rId3"/>
              </a:rPr>
              <a:t>http://upload.wikimedia.org/wikipedia/commons/thumb/2/2b/GoraBeluha.jpg/280px-GoraBeluha.jpg</a:t>
            </a:r>
            <a:endParaRPr lang="ru-RU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1600" dirty="0" smtClean="0">
                <a:hlinkClick r:id="rId4"/>
              </a:rPr>
              <a:t>http://ru.wikipedia.org/wiki/%C1%E5%EB%F3%F5%E0_%28%E3%EE%F0%E0%29</a:t>
            </a:r>
            <a:endParaRPr lang="en-US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1600" dirty="0" smtClean="0">
                <a:hlinkClick r:id="rId5"/>
              </a:rPr>
              <a:t>http://upload.wikimedia.org/wikipedia/commons/thumb/4/4b/Everest_kalapatthar_crop.jpg/280px-Everest_kalapatthar_crop.jpg</a:t>
            </a:r>
            <a:endParaRPr lang="ru-RU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1600" dirty="0" smtClean="0">
                <a:hlinkClick r:id="rId6"/>
              </a:rPr>
              <a:t>http://ru.wikipedia.org/wiki/%C4%E6%EE%EC%EE%EB%F3%ED%E3%EC%E0</a:t>
            </a:r>
            <a:endParaRPr lang="ru-RU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1600" dirty="0" smtClean="0">
                <a:hlinkClick r:id="rId7"/>
              </a:rPr>
              <a:t>http://bibliogid.ru</a:t>
            </a:r>
            <a:r>
              <a:rPr lang="ru-RU" sz="1600" dirty="0" smtClean="0"/>
              <a:t> 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ru-RU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en-US" sz="1600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04F2-5F9C-4A7C-BD8C-28A7193F191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Определение целей урока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mtClean="0"/>
              <a:t>Чему должны научиться сегодня на уроке?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mtClean="0"/>
              <a:t>Какими свойствами вычитания будем пользоваться?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mtClean="0"/>
              <a:t>Что нужно будет знать, чтобы решить задачу?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ru-RU" smtClean="0"/>
              <a:t>Как составить краткую запись задачи?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7027F-0308-4358-B689-DCA0B8963C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1. Устные упражнения: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14313" y="1500188"/>
            <a:ext cx="8504237" cy="4572000"/>
          </a:xfrm>
        </p:spPr>
        <p:txBody>
          <a:bodyPr/>
          <a:lstStyle/>
          <a:p>
            <a:pPr eaLnBrk="1" hangingPunct="1"/>
            <a:r>
              <a:rPr lang="ru-RU" smtClean="0"/>
              <a:t>Среди чисел, записанных в правой части, найдите значения каждой из сумм.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2500306"/>
          <a:ext cx="357190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6143636" y="2500306"/>
          <a:ext cx="233362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4995A-87F9-4EBD-B23A-D437AEF2138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1B32DE5-8C62-4032-9F2D-45A1D6321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A1B32DE5-8C62-4032-9F2D-45A1D6321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A1B32DE5-8C62-4032-9F2D-45A1D6321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0995A6-DD38-44F1-8A2C-9089E6303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dgm id="{310995A6-DD38-44F1-8A2C-9089E6303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310995A6-DD38-44F1-8A2C-9089E6303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03D18B-338E-447D-9720-B6345CDA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F303D18B-338E-447D-9720-B6345CDA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F303D18B-338E-447D-9720-B6345CDA2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D66976-BBA0-4910-AB7A-E86CCCE9A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FDD66976-BBA0-4910-AB7A-E86CCCE9A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FDD66976-BBA0-4910-AB7A-E86CCCE9A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BA25E18-C759-4369-AEEB-69D604532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graphicEl>
                                              <a:dgm id="{0BA25E18-C759-4369-AEEB-69D604532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482E527-FCB5-4F4A-AE7A-3DC813E77B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>
                                            <p:graphicEl>
                                              <a:dgm id="{6482E527-FCB5-4F4A-AE7A-3DC813E77B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DBC37F0-C2BC-4AD0-8BBD-E3A6AC1C0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>
                                            <p:graphicEl>
                                              <a:dgm id="{0DBC37F0-C2BC-4AD0-8BBD-E3A6AC1C0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8A57280-D185-4923-B878-85F0426D7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graphicEl>
                                              <a:dgm id="{58A57280-D185-4923-B878-85F0426D7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Graphic spid="7" grpId="0">
        <p:bldSub>
          <a:bldDgm bld="lvlAtOnce"/>
        </p:bldSub>
      </p:bldGraphic>
      <p:bldGraphic spid="11" grpId="0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1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142875" y="1500188"/>
            <a:ext cx="4286250" cy="48577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/>
              <a:t>Незнайка бегает вокруг клумбы со скоростью 50м/мин. Где он будет находиться через две минуты после начала движения, если будет бежать из точки А: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/>
              <a:t>По часовой стрелке?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/>
              <a:t>Против часовой стрелки?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/>
              <a:t>Где будет Незнайка через 4 минуты после начала движения?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200" dirty="0" smtClean="0"/>
              <a:t>Сколько пройдет времени, если он оббежит клумбу два раза?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3">
                    <a:shade val="75000"/>
                  </a:schemeClr>
                </a:solidFill>
              </a:rPr>
              <a:t>Решите задачу:</a:t>
            </a:r>
            <a:endParaRPr lang="ru-RU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16390" name="Рисунок 10" descr="&amp;pcy;&amp;rcy;&amp;icy;&amp;mcy;&amp;iecy;&amp;rcy;&amp;ycy; &amp;ocy;&amp;fcy;&amp;ocy;&amp;rcy;&amp;mcy;&amp;lcy;&amp;iecy;&amp;ncy;&amp;icy;&amp;yacy; &amp;kcy;&amp;lcy;&amp;ucy;&amp;mcy;&amp;bcy; &amp;icy; &amp;tscy;&amp;vcy;&amp;iecy;&amp;tcy;&amp;ncy;&amp;icy;&amp;kcy;&amp;ocy;&amp;v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3143250"/>
            <a:ext cx="3786188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572500" y="3143250"/>
            <a:ext cx="357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B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5" y="5643563"/>
            <a:ext cx="357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5" y="3071813"/>
            <a:ext cx="3571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 rot="5400000" flipV="1">
            <a:off x="4056063" y="4159250"/>
            <a:ext cx="984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40м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43938" y="5715000"/>
            <a:ext cx="3571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7938" y="2643188"/>
            <a:ext cx="10001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60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1F3EC-419A-40A4-A074-1BEC2BE4695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6398" name="Содержимое 20"/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3821112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7188" y="1500188"/>
            <a:ext cx="4040187" cy="733425"/>
          </a:xfrm>
        </p:spPr>
        <p:txBody>
          <a:bodyPr/>
          <a:lstStyle/>
          <a:p>
            <a:pPr eaLnBrk="1" hangingPunct="1">
              <a:defRPr/>
            </a:pPr>
            <a:endParaRPr lang="ru-RU" sz="120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731838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17412" name="Заголовок 5"/>
          <p:cNvSpPr>
            <a:spLocks noGrp="1"/>
          </p:cNvSpPr>
          <p:nvPr>
            <p:ph type="title"/>
          </p:nvPr>
        </p:nvSpPr>
        <p:spPr>
          <a:xfrm>
            <a:off x="214313" y="0"/>
            <a:ext cx="8534400" cy="1116013"/>
          </a:xfrm>
        </p:spPr>
        <p:txBody>
          <a:bodyPr/>
          <a:lstStyle/>
          <a:p>
            <a:pPr eaLnBrk="1" hangingPunct="1"/>
            <a:r>
              <a:rPr lang="ru-RU" smtClean="0"/>
              <a:t>На сколько километров гора Джомолунгма выше горы Белуха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C70D5-C4A3-47FA-8CC6-EAFC2F10EC3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7414" name="Содержимое 9" descr="GoraBeluha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2875" y="1500188"/>
            <a:ext cx="4214813" cy="2428875"/>
          </a:xfrm>
        </p:spPr>
      </p:pic>
      <p:sp>
        <p:nvSpPr>
          <p:cNvPr id="17415" name="Прямоугольник 10"/>
          <p:cNvSpPr>
            <a:spLocks noChangeArrowheads="1"/>
          </p:cNvSpPr>
          <p:nvPr/>
        </p:nvSpPr>
        <p:spPr bwMode="auto">
          <a:xfrm>
            <a:off x="214313" y="3929063"/>
            <a:ext cx="4286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Гора Белу́ха (алт. Уч-Сумер — Трехглавая, Кадын-Бажы — Вершина Катуни, ) — наивысшая точка Горного Алтая (4506 м), венчающая Катунский хребет. Здесь берёт своё начало река Катунь. Название происходит от обильного снега, покрывающего гору от вершины до самого основания.</a:t>
            </a:r>
            <a:r>
              <a:rPr lang="en-US" baseline="30000"/>
              <a:t>[6]</a:t>
            </a:r>
            <a:endParaRPr lang="ru-RU" baseline="30000"/>
          </a:p>
        </p:txBody>
      </p:sp>
      <p:pic>
        <p:nvPicPr>
          <p:cNvPr id="17416" name="Содержимое 11" descr="&amp;Dcy;&amp;zhcy;&amp;ocy;&amp;mcy;&amp;ocy;&amp;lcy;&amp;ucy;&amp;ncy;&amp;gcy;&amp;mcy;&amp;acy; (&amp;Ecy;&amp;vcy;&amp;iecy;&amp;rcy;&amp;iecy;&amp;scy;&amp;tcy;, &amp;Scy;&amp;acy;&amp;gcy;&amp;acy;&amp;rcy;&amp;mcy;&amp;acy;&amp;tcy;&amp;khcy;&amp;acy;) — &amp;vcy;&amp;ycy;&amp;scy;&amp;ocy;&amp;chcy;&amp;acy;&amp;jcy;&amp;shcy;&amp;acy;&amp;yacy; &amp;vcy;&amp;iecy;&amp;rcy;&amp;shcy;&amp;icy;&amp;ncy;&amp;acy; &amp;mcy;&amp;icy;&amp;rcy;&amp;acy;. &amp;Vcy;&amp;icy;&amp;dcy; &amp;scy; &amp;scy;&amp;iecy;&amp;vcy;&amp;iecy;&amp;rcy;&amp;ocy;-&amp;zcy;&amp;acy;&amp;pcy;&amp;acy;&amp;dcy;&amp;acy;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786313" y="1500188"/>
            <a:ext cx="4214812" cy="2428875"/>
          </a:xfrm>
        </p:spPr>
      </p:pic>
      <p:sp>
        <p:nvSpPr>
          <p:cNvPr id="17417" name="Прямоугольник 12"/>
          <p:cNvSpPr>
            <a:spLocks noChangeArrowheads="1"/>
          </p:cNvSpPr>
          <p:nvPr/>
        </p:nvSpPr>
        <p:spPr bwMode="auto">
          <a:xfrm>
            <a:off x="4572000" y="4000500"/>
            <a:ext cx="4572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Джомолу́нгма (</a:t>
            </a:r>
            <a:r>
              <a:rPr lang="ru-RU"/>
              <a:t>тибет.),</a:t>
            </a:r>
            <a:r>
              <a:rPr lang="vi-VN"/>
              <a:t> </a:t>
            </a:r>
            <a:r>
              <a:rPr lang="bo-CN">
                <a:ea typeface="Microsoft Himalaya"/>
              </a:rPr>
              <a:t> </a:t>
            </a:r>
            <a:r>
              <a:rPr lang="vi-VN"/>
              <a:t>Эвере́ст (</a:t>
            </a:r>
            <a:r>
              <a:rPr lang="ru-RU"/>
              <a:t>англ.</a:t>
            </a:r>
            <a:r>
              <a:rPr lang="en-US"/>
              <a:t>), </a:t>
            </a:r>
            <a:r>
              <a:rPr lang="vi-VN"/>
              <a:t>Сагарма́тха (непальск.</a:t>
            </a:r>
            <a:r>
              <a:rPr lang="ru-RU"/>
              <a:t>) – высочайшая вершина мира</a:t>
            </a:r>
            <a:r>
              <a:rPr lang="hi-IN"/>
              <a:t> </a:t>
            </a:r>
            <a:r>
              <a:rPr lang="ru-RU"/>
              <a:t>(</a:t>
            </a:r>
            <a:r>
              <a:rPr lang="hi-IN"/>
              <a:t>8848 </a:t>
            </a:r>
            <a:r>
              <a:rPr lang="vi-VN"/>
              <a:t>м)</a:t>
            </a:r>
            <a:r>
              <a:rPr lang="ru-RU"/>
              <a:t>.</a:t>
            </a:r>
            <a:r>
              <a:rPr lang="vi-VN"/>
              <a:t> </a:t>
            </a:r>
            <a:r>
              <a:rPr lang="ru-RU"/>
              <a:t>Южная вершина (8760 м) лежит на границе Непала и Тибетского автономного района (Китай), Северная (главная) вершина (8848 м) расположена на территории Китая.</a:t>
            </a:r>
            <a:r>
              <a:rPr lang="en-US" baseline="30000"/>
              <a:t> [</a:t>
            </a:r>
            <a:r>
              <a:rPr lang="ru-RU" baseline="30000"/>
              <a:t>8</a:t>
            </a:r>
            <a:r>
              <a:rPr lang="en-US" baseline="30000"/>
              <a:t>]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2. Работа по теме урока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642938" y="1481138"/>
            <a:ext cx="8043862" cy="45259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solidFill>
                  <a:schemeClr val="accent2">
                    <a:lumMod val="50000"/>
                  </a:schemeClr>
                </a:solidFill>
              </a:rPr>
              <a:t>«Недостаточно лишь понять задачу, необходимо желание решить её. Без сильного желания решить трудную задачу невозможно, но при наличии такового возможно. Где есть желание, найдется путь!»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Д. Пойа. </a:t>
            </a:r>
            <a:r>
              <a:rPr lang="ru-RU" baseline="30000" dirty="0" smtClean="0">
                <a:solidFill>
                  <a:schemeClr val="accent2">
                    <a:lumMod val="50000"/>
                  </a:schemeClr>
                </a:solidFill>
              </a:rPr>
              <a:t>[9]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07C7A-156E-4AF7-B124-46A83815E17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49482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Выполнить: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№256(д);</a:t>
            </a:r>
            <a:r>
              <a:rPr lang="ru-RU" sz="4000" smtClean="0">
                <a:solidFill>
                  <a:srgbClr val="FF0000"/>
                </a:solidFill>
              </a:rPr>
              <a:t>                  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№256(е);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№258(в);	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4000" smtClean="0"/>
              <a:t>№258(б);</a:t>
            </a:r>
            <a:r>
              <a:rPr lang="ru-RU" sz="4000" smtClean="0">
                <a:solidFill>
                  <a:srgbClr val="FF0000"/>
                </a:solidFill>
              </a:rPr>
              <a:t>                  </a:t>
            </a:r>
            <a:endParaRPr lang="ru-RU" sz="4000" smtClean="0"/>
          </a:p>
          <a:p>
            <a:pPr eaLnBrk="1" hangingPunct="1">
              <a:buFont typeface="Wingdings 2" pitchFamily="18" charset="2"/>
              <a:buNone/>
            </a:pPr>
            <a:endParaRPr lang="en-US" sz="2800" smtClean="0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0000"/>
                </a:solidFill>
              </a:rPr>
              <a:t>    678768;   87654322;   6416;   3902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82221-FDAB-4845-AA12-82AED4A0E05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50" y="428625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№ 261 – решить задачу двумя способами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Задача: В троллейбусе ехали 47 пассажиров. На остановке 12 пассажиров вышли и 15 вошли. Сколько стало пассажиров в троллейбусе?</a:t>
            </a:r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Решение:</a:t>
            </a:r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Первый способ:</a:t>
            </a:r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dirty="0" smtClean="0"/>
              <a:t> </a:t>
            </a:r>
            <a:r>
              <a:rPr lang="ru-RU" dirty="0" smtClean="0"/>
              <a:t>47-12=35 (</a:t>
            </a:r>
            <a:r>
              <a:rPr lang="ru-RU" dirty="0" err="1" smtClean="0"/>
              <a:t>п</a:t>
            </a:r>
            <a:r>
              <a:rPr lang="ru-RU" dirty="0" smtClean="0"/>
              <a:t>) – осталось в троллейбусе.</a:t>
            </a:r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dirty="0" smtClean="0"/>
              <a:t> </a:t>
            </a:r>
            <a:r>
              <a:rPr lang="ru-RU" dirty="0" smtClean="0"/>
              <a:t>35+15=50 (</a:t>
            </a:r>
            <a:r>
              <a:rPr lang="ru-RU" dirty="0" err="1" smtClean="0"/>
              <a:t>п</a:t>
            </a:r>
            <a:r>
              <a:rPr lang="ru-RU" dirty="0" smtClean="0"/>
              <a:t>) – стало в троллейбусе.</a:t>
            </a:r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Второй способ:</a:t>
            </a:r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(47-12)+15=50 (</a:t>
            </a:r>
            <a:r>
              <a:rPr lang="ru-RU" dirty="0" err="1" smtClean="0"/>
              <a:t>п</a:t>
            </a:r>
            <a:r>
              <a:rPr lang="ru-RU" dirty="0" smtClean="0"/>
              <a:t>) – стало в троллейбусе</a:t>
            </a:r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0" indent="256032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Ответ: 50 пассажиров.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3C1DA-6E42-46F6-BBF4-2443C855F60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№266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 день – 650кг, на 230кг </a:t>
            </a:r>
            <a:r>
              <a:rPr lang="en-US" dirty="0" smtClean="0"/>
              <a:t>&gt;</a:t>
            </a:r>
            <a:r>
              <a:rPr lang="ru-RU" dirty="0" smtClean="0"/>
              <a:t>    , на 150кг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 день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 день</a:t>
            </a:r>
            <a:r>
              <a:rPr lang="en-US" dirty="0" smtClean="0"/>
              <a:t> - </a:t>
            </a:r>
            <a:r>
              <a:rPr lang="ru-RU" dirty="0" smtClean="0"/>
              <a:t>?, на 259кг </a:t>
            </a:r>
            <a:r>
              <a:rPr lang="en-US" dirty="0" smtClean="0"/>
              <a:t>&lt;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4 день</a:t>
            </a:r>
            <a:r>
              <a:rPr lang="en-US" dirty="0" smtClean="0"/>
              <a:t> - </a:t>
            </a:r>
            <a:r>
              <a:rPr lang="ru-RU" dirty="0" smtClean="0"/>
              <a:t>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Сколько всего килограммов собрали?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Решение: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650-230=420(кг) – собрали во 2 день.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650-150=500(кг) – собрали в 3 день.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500+259=759(кг) – собрали в 4 день.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650+420+500+759=2329(кг) – всего.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Ответ: 2329 кг.</a:t>
            </a:r>
            <a:endParaRPr lang="ru-RU" dirty="0"/>
          </a:p>
        </p:txBody>
      </p:sp>
      <p:sp>
        <p:nvSpPr>
          <p:cNvPr id="16" name="Развернутая стрелка 15"/>
          <p:cNvSpPr/>
          <p:nvPr/>
        </p:nvSpPr>
        <p:spPr>
          <a:xfrm rot="5400000">
            <a:off x="4429125" y="1785938"/>
            <a:ext cx="428625" cy="28575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звернутая стрелка 16"/>
          <p:cNvSpPr/>
          <p:nvPr/>
        </p:nvSpPr>
        <p:spPr>
          <a:xfrm rot="5400000">
            <a:off x="6215063" y="2000250"/>
            <a:ext cx="857250" cy="28575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звернутая стрелка 17"/>
          <p:cNvSpPr/>
          <p:nvPr/>
        </p:nvSpPr>
        <p:spPr>
          <a:xfrm rot="5400000">
            <a:off x="3643313" y="2571750"/>
            <a:ext cx="571500" cy="28575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65BF6-3ED8-4F0E-B14B-003318CE444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572</TotalTime>
  <Words>696</Words>
  <Application>Microsoft Office PowerPoint</Application>
  <PresentationFormat>Экран (4:3)</PresentationFormat>
  <Paragraphs>139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Georgia</vt:lpstr>
      <vt:lpstr>Wingdings 2</vt:lpstr>
      <vt:lpstr>Wingdings</vt:lpstr>
      <vt:lpstr>Calibri</vt:lpstr>
      <vt:lpstr>Microsoft Himalaya</vt:lpstr>
      <vt:lpstr>Mangal</vt:lpstr>
      <vt:lpstr>Официальная</vt:lpstr>
      <vt:lpstr>Вычитание. Решение задач с помощью действия вычитания</vt:lpstr>
      <vt:lpstr>Определение целей урока</vt:lpstr>
      <vt:lpstr>1. Устные упражнения:</vt:lpstr>
      <vt:lpstr>Решите задачу:</vt:lpstr>
      <vt:lpstr>На сколько километров гора Джомолунгма выше горы Белуха </vt:lpstr>
      <vt:lpstr>2. Работа по теме урока</vt:lpstr>
      <vt:lpstr>Слайд 7</vt:lpstr>
      <vt:lpstr>№ 261 – решить задачу двумя способами </vt:lpstr>
      <vt:lpstr>№266</vt:lpstr>
      <vt:lpstr>Самостоятельная работа:</vt:lpstr>
      <vt:lpstr>Ответы:</vt:lpstr>
      <vt:lpstr>Критерии оценивания:</vt:lpstr>
      <vt:lpstr>3. Итог урока</vt:lpstr>
      <vt:lpstr>4. Домашнее задание</vt:lpstr>
      <vt:lpstr>Спасибо за урок!</vt:lpstr>
      <vt:lpstr>Спасибо за внимание</vt:lpstr>
    </vt:vector>
  </TitlesOfParts>
  <Company>Владелец МБОУ СОШ №6 г. Новый Уренгой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56</cp:revision>
  <dcterms:created xsi:type="dcterms:W3CDTF">2012-11-01T04:21:34Z</dcterms:created>
  <dcterms:modified xsi:type="dcterms:W3CDTF">2013-03-27T13:00:08Z</dcterms:modified>
</cp:coreProperties>
</file>