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85E1E1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75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06" y="357166"/>
            <a:ext cx="859671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Достопримечательности </a:t>
            </a:r>
          </a:p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Лондона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028" name="Picture 4" descr="C:\Users\маргарита\Desktop\Documents\рая\map_london_ex.jpg"/>
          <p:cNvPicPr>
            <a:picLocks noChangeAspect="1" noChangeArrowheads="1"/>
          </p:cNvPicPr>
          <p:nvPr/>
        </p:nvPicPr>
        <p:blipFill>
          <a:blip r:embed="rId2"/>
          <a:srcRect b="10808"/>
          <a:stretch>
            <a:fillRect/>
          </a:stretch>
        </p:blipFill>
        <p:spPr bwMode="auto">
          <a:xfrm>
            <a:off x="1214414" y="2143141"/>
            <a:ext cx="6500858" cy="46179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71438" y="1600200"/>
            <a:ext cx="9429784" cy="4525963"/>
          </a:xfrm>
        </p:spPr>
        <p:txBody>
          <a:bodyPr>
            <a:normAutofit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dmire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ru-RU" sz="2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восхищаться</a:t>
            </a:r>
            <a:endParaRPr lang="ru-RU" sz="2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 be proud of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ru-RU" sz="2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гордиться</a:t>
            </a:r>
          </a:p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ntertainments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ru-RU" sz="2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развлечения</a:t>
            </a:r>
          </a:p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 be tired of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ru-RU" sz="2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уставать</a:t>
            </a:r>
          </a:p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it is worth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ru-RU" sz="2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это стоит</a:t>
            </a:r>
          </a:p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 be rich in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– </a:t>
            </a:r>
            <a:r>
              <a:rPr lang="ru-RU" sz="2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быть богатым чем - либо</a:t>
            </a:r>
          </a:p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Have you ever been to.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– </a:t>
            </a:r>
            <a:r>
              <a:rPr lang="ru-RU" sz="2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был ли ты когда -либо</a:t>
            </a:r>
          </a:p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 have never been to... 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я никогда не был…</a:t>
            </a:r>
            <a:endParaRPr lang="en-US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3" y="142852"/>
            <a:ext cx="7643866" cy="101566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Вспомни выражения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маргарита\Desktop\Documents\рая\120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046116" cy="2786082"/>
          </a:xfrm>
          <a:prstGeom prst="rect">
            <a:avLst/>
          </a:prstGeom>
          <a:noFill/>
        </p:spPr>
      </p:pic>
      <p:pic>
        <p:nvPicPr>
          <p:cNvPr id="2052" name="Picture 4" descr="C:\Users\маргарита\Desktop\Documents\рая\i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4643446"/>
            <a:ext cx="3646196" cy="2071702"/>
          </a:xfrm>
          <a:prstGeom prst="rect">
            <a:avLst/>
          </a:prstGeom>
          <a:noFill/>
        </p:spPr>
      </p:pic>
      <p:pic>
        <p:nvPicPr>
          <p:cNvPr id="2053" name="Picture 5" descr="C:\Users\маргарита\Desktop\Documents\рая\WEK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143248"/>
            <a:ext cx="4095779" cy="3357586"/>
          </a:xfrm>
          <a:prstGeom prst="rect">
            <a:avLst/>
          </a:prstGeom>
          <a:noFill/>
        </p:spPr>
      </p:pic>
      <p:pic>
        <p:nvPicPr>
          <p:cNvPr id="2054" name="Picture 6" descr="C:\Users\маргарита\Desktop\Documents\рая\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2500305"/>
            <a:ext cx="3357586" cy="1844827"/>
          </a:xfrm>
          <a:prstGeom prst="rect">
            <a:avLst/>
          </a:prstGeom>
          <a:noFill/>
        </p:spPr>
      </p:pic>
      <p:pic>
        <p:nvPicPr>
          <p:cNvPr id="2055" name="Picture 7" descr="C:\Users\маргарита\Desktop\Documents\рая\i (3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3240" y="214290"/>
            <a:ext cx="2857520" cy="2071702"/>
          </a:xfrm>
          <a:prstGeom prst="rect">
            <a:avLst/>
          </a:prstGeom>
          <a:noFill/>
        </p:spPr>
      </p:pic>
      <p:pic>
        <p:nvPicPr>
          <p:cNvPr id="1026" name="Picture 2" descr="C:\Users\маргарита\Desktop\Documents\рая\i (4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12" y="214290"/>
            <a:ext cx="2667018" cy="200026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Составь пословицы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543428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East or West </a:t>
            </a:r>
            <a:endParaRPr lang="ru-RU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Every country has </a:t>
            </a:r>
            <a:endParaRPr lang="ru-RU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There is no place</a:t>
            </a:r>
            <a:endParaRPr lang="ru-RU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Long ways 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43504" y="1643050"/>
            <a:ext cx="3643338" cy="292387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>
              <a:spcBef>
                <a:spcPct val="20000"/>
              </a:spcBef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a) Like home</a:t>
            </a:r>
            <a:endParaRPr lang="ru-RU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spcBef>
                <a:spcPct val="20000"/>
              </a:spcBef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b)home is best </a:t>
            </a:r>
            <a:endParaRPr lang="ru-RU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spcBef>
                <a:spcPct val="20000"/>
              </a:spcBef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c) its customs </a:t>
            </a:r>
            <a:endParaRPr lang="ru-RU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spcBef>
                <a:spcPct val="20000"/>
              </a:spcBef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d)long lies</a:t>
            </a:r>
            <a:endParaRPr lang="ru-RU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маргарита\Desktop\Documents\рая\ф.jpg"/>
          <p:cNvPicPr>
            <a:picLocks noChangeAspect="1" noChangeArrowheads="1"/>
          </p:cNvPicPr>
          <p:nvPr/>
        </p:nvPicPr>
        <p:blipFill>
          <a:blip r:embed="rId2">
            <a:lum bright="27000"/>
          </a:blip>
          <a:srcRect/>
          <a:stretch>
            <a:fillRect/>
          </a:stretch>
        </p:blipFill>
        <p:spPr bwMode="auto">
          <a:xfrm>
            <a:off x="0" y="-214338"/>
            <a:ext cx="9144000" cy="70723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543542" y="4291620"/>
            <a:ext cx="6056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Welcome to London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 descr="C:\Users\маргарита\Desktop\Documents\рая\i (5)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 rot="378116">
            <a:off x="674622" y="118272"/>
            <a:ext cx="4948740" cy="3453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56</Words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Составь пословицы 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маргарита</dc:creator>
  <cp:lastModifiedBy>Учительская</cp:lastModifiedBy>
  <cp:revision>13</cp:revision>
  <dcterms:created xsi:type="dcterms:W3CDTF">2012-10-06T18:21:02Z</dcterms:created>
  <dcterms:modified xsi:type="dcterms:W3CDTF">2012-10-08T09:12:38Z</dcterms:modified>
</cp:coreProperties>
</file>