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D54FF-5975-4CBE-A607-A02E74A03F31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F3A3-62B4-49F2-8974-E6611A7DC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4C55-9E50-429E-838D-E6ECA35E63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5C2F-F7B6-43E9-A797-37FF0860710B}" type="datetimeFigureOut">
              <a:rPr lang="en-US" smtClean="0"/>
              <a:pPr/>
              <a:t>28-Jan-13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A936-8756-4329-9823-41FF2494B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feglobe.net/media/entry/683/london_eye_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1371600" cy="1029329"/>
          </a:xfrm>
          <a:prstGeom prst="rect">
            <a:avLst/>
          </a:prstGeom>
          <a:noFill/>
        </p:spPr>
      </p:pic>
      <p:pic>
        <p:nvPicPr>
          <p:cNvPr id="5" name="Picture 6" descr="http://www.breakslondon.com/imgs/madame-tussau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9600"/>
            <a:ext cx="2255632" cy="1692759"/>
          </a:xfrm>
          <a:prstGeom prst="rect">
            <a:avLst/>
          </a:prstGeom>
          <a:noFill/>
        </p:spPr>
      </p:pic>
      <p:pic>
        <p:nvPicPr>
          <p:cNvPr id="8" name="Picture 2" descr="http://www.twip.org/photo/europe/united-kingdom/photo--12-05-06-14-04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990600"/>
            <a:ext cx="1676400" cy="1254698"/>
          </a:xfrm>
          <a:prstGeom prst="rect">
            <a:avLst/>
          </a:prstGeom>
          <a:noFill/>
        </p:spPr>
      </p:pic>
      <p:pic>
        <p:nvPicPr>
          <p:cNvPr id="9" name="Picture 2" descr="http://www.travelblat.com/wp-content/uploads/2011/11/St.-Pauls-Cathed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590800"/>
            <a:ext cx="1828800" cy="1715549"/>
          </a:xfrm>
          <a:prstGeom prst="rect">
            <a:avLst/>
          </a:prstGeom>
          <a:noFill/>
        </p:spPr>
      </p:pic>
      <p:pic>
        <p:nvPicPr>
          <p:cNvPr id="10" name="Picture 2" descr="http://all-pages.com/img/photoreports2/photoreport_202_92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743200"/>
            <a:ext cx="2362200" cy="1573518"/>
          </a:xfrm>
          <a:prstGeom prst="rect">
            <a:avLst/>
          </a:prstGeom>
          <a:noFill/>
        </p:spPr>
      </p:pic>
      <p:pic>
        <p:nvPicPr>
          <p:cNvPr id="11" name="Picture 2" descr="http://cdn.enjoyourholiday.com/wp-content/uploads/2011/10/Everything-about-the-Tower-of-London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886200"/>
            <a:ext cx="2014177" cy="1447800"/>
          </a:xfrm>
          <a:prstGeom prst="rect">
            <a:avLst/>
          </a:prstGeom>
          <a:noFill/>
        </p:spPr>
      </p:pic>
      <p:pic>
        <p:nvPicPr>
          <p:cNvPr id="12" name="Picture 2" descr="http://bymyselflondon.files.wordpress.com/2010/06/bigben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876800"/>
            <a:ext cx="1371600" cy="1230229"/>
          </a:xfrm>
          <a:prstGeom prst="rect">
            <a:avLst/>
          </a:prstGeom>
          <a:noFill/>
        </p:spPr>
      </p:pic>
      <p:pic>
        <p:nvPicPr>
          <p:cNvPr id="13" name="Picture 2" descr="http://blog.turmir.com/uploads/user_5425/britan/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648200"/>
            <a:ext cx="1752600" cy="1339838"/>
          </a:xfrm>
          <a:prstGeom prst="rect">
            <a:avLst/>
          </a:prstGeom>
          <a:noFill/>
        </p:spPr>
      </p:pic>
      <p:pic>
        <p:nvPicPr>
          <p:cNvPr id="14" name="Picture 2" descr="image: Trafalgar Squar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5486400"/>
            <a:ext cx="1752600" cy="1147156"/>
          </a:xfrm>
          <a:prstGeom prst="rect">
            <a:avLst/>
          </a:prstGeom>
          <a:noFill/>
        </p:spPr>
      </p:pic>
      <p:pic>
        <p:nvPicPr>
          <p:cNvPr id="15" name="Picture 2" descr="http://travelblog.viator.com/wp-content/uploads/2008/07/hyde-park-london-tour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2057400"/>
            <a:ext cx="1066800" cy="142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farm3.staticflickr.com/2695/4025843071_f3f3402880_z.jpg"/>
          <p:cNvPicPr>
            <a:picLocks noChangeAspect="1" noChangeArrowheads="1"/>
          </p:cNvPicPr>
          <p:nvPr/>
        </p:nvPicPr>
        <p:blipFill>
          <a:blip r:embed="rId13" cstate="print"/>
          <a:srcRect r="36957"/>
          <a:stretch>
            <a:fillRect/>
          </a:stretch>
        </p:blipFill>
        <p:spPr bwMode="auto">
          <a:xfrm>
            <a:off x="1295400" y="2057400"/>
            <a:ext cx="1006998" cy="1371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Быковская Анастасия Владимировна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Идентификатор: 267-928-065                 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Экран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nastya</cp:lastModifiedBy>
  <cp:revision>4</cp:revision>
  <dcterms:created xsi:type="dcterms:W3CDTF">2013-01-28T15:24:26Z</dcterms:created>
  <dcterms:modified xsi:type="dcterms:W3CDTF">2013-01-28T18:53:22Z</dcterms:modified>
</cp:coreProperties>
</file>