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631C17-EC4E-45DE-B994-0B392CE7F768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174F4C-CA4B-43C6-AF8F-C4B47861C64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nieldefo.ru/files/uploads/danieldefo/putewestviya/london-eye-capsu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28604" cy="655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1905000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Special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 Tours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28600"/>
            <a:ext cx="48006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London Eye – London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3"/>
                </a:solidFill>
              </a:rPr>
              <a:t>Don’t miss…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948690"/>
            <a:ext cx="2743200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What you can do: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Take a 30 minute flight on the tallest wheel in the world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Rise up in a glass pod to 135 </a:t>
            </a:r>
            <a:r>
              <a:rPr lang="en-US" dirty="0" err="1" smtClean="0"/>
              <a:t>metres</a:t>
            </a:r>
            <a:r>
              <a:rPr lang="en-US" dirty="0" smtClean="0"/>
              <a:t> above the ground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Study the engineering of this amazing structure</a:t>
            </a: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What you can see: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 splendid view of London: famous buildings such as Big Ben and Houses of Parliament, bridges, the river Thames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40 km across England on a clear day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Open: Daily 10.00am – 8.00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181600"/>
            <a:ext cx="55626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What visitors say: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London attraction will blow you mind away.</a:t>
            </a:r>
          </a:p>
          <a:p>
            <a:r>
              <a:rPr lang="en-US" dirty="0" smtClean="0"/>
              <a:t>David, USA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Terrific views will keep your camera busy! Isabelle, France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wayfaring.info/wp-content/uploads/2007/06/tussa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581400" cy="2637286"/>
          </a:xfrm>
          <a:prstGeom prst="rect">
            <a:avLst/>
          </a:prstGeom>
          <a:noFill/>
        </p:spPr>
      </p:pic>
      <p:pic>
        <p:nvPicPr>
          <p:cNvPr id="14342" name="Picture 6" descr="http://opentravel.com/img/TravelGuide/madame-tussauds-wax-museum-london-united-kingdom-450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584201" cy="4190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1905000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Special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 Tours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Madame </a:t>
            </a:r>
            <a:r>
              <a:rPr lang="en-US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Tussaud’s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Wax Museum - London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0"/>
            <a:ext cx="16764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000" b="1" dirty="0" smtClean="0">
                <a:ln/>
                <a:solidFill>
                  <a:schemeClr val="bg2"/>
                </a:solidFill>
              </a:rPr>
              <a:t>Don’t miss…</a:t>
            </a:r>
            <a:endParaRPr lang="en-US" sz="2000" b="1" dirty="0">
              <a:ln/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191000"/>
            <a:ext cx="5410200" cy="2431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What visitors say: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4D show is absolutely awesome! Joe, Australia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What an amazing place! The wax models are so realistic! </a:t>
            </a:r>
            <a:r>
              <a:rPr lang="en-US" sz="2000" dirty="0" err="1" smtClean="0"/>
              <a:t>Masha</a:t>
            </a:r>
            <a:r>
              <a:rPr lang="en-US" sz="2000" dirty="0" smtClean="0"/>
              <a:t>, Russia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Open: Daily 10.00am – 8.00 pm</a:t>
            </a:r>
          </a:p>
          <a:p>
            <a:endParaRPr lang="en-US" dirty="0"/>
          </a:p>
        </p:txBody>
      </p:sp>
      <p:pic>
        <p:nvPicPr>
          <p:cNvPr id="14338" name="Picture 2" descr="http://3.bp.blogspot.com/_b7Hy9Ro-S_8/TGOvFw6ug3I/AAAAAAAADf0/hrgBAPrSYVk/s1600/lond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1661512" cy="990600"/>
          </a:xfrm>
          <a:prstGeom prst="rect">
            <a:avLst/>
          </a:prstGeom>
          <a:noFill/>
        </p:spPr>
      </p:pic>
      <p:pic>
        <p:nvPicPr>
          <p:cNvPr id="14340" name="Picture 4" descr="http://www.examiner.com/images/blog/wysiwyg/image/wax-londo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438400"/>
            <a:ext cx="2487604" cy="1676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2333685"/>
            <a:ext cx="34290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What you can do: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Enter the cinema 4D with effects of wind, mist and scent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Take a ‘scary horror walk’ at “Scream”  and a cute “London Taxi Ride”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Take a picture with Michael Jackson, Brad Pitt or the Queen</a:t>
            </a: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What you  can see: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life-like wax figures of celebrities from the worlds of music, sports and history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have a look behind the scenes to learn how studio artists make the wax figures so </a:t>
            </a:r>
            <a:r>
              <a:rPr lang="en-US" dirty="0" smtClean="0"/>
              <a:t>real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ondonpass.com/images_lib/254113162_Zo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1200" cy="690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1905000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Special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 Tours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3"/>
                </a:solidFill>
              </a:rPr>
              <a:t>Don’t miss…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0"/>
            <a:ext cx="3276600" cy="67403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What you can do: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Experience big animals such as gorillas and giraffes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Explore the “Into Africa” exhibit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Enjoy different butterflies as they fly around you at the Butterfly Paradise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Feed penguins at the Penguin enclosure and learn more about them from the zoo’s keepers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Visit the all-new ‘Night Life’ area with bats, rats and other wonders</a:t>
            </a: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What you can see: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over 720 different species of animals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unusual animals including zebras and hunting dogs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Rainforest animals such as marmosets, </a:t>
            </a:r>
            <a:r>
              <a:rPr lang="en-US" dirty="0" err="1" smtClean="0"/>
              <a:t>tamarins</a:t>
            </a:r>
            <a:r>
              <a:rPr lang="en-US" dirty="0" smtClean="0"/>
              <a:t> and </a:t>
            </a:r>
            <a:r>
              <a:rPr lang="en-US" dirty="0" smtClean="0"/>
              <a:t>sloths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Open: Daily 10.00am – 8.00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648200"/>
            <a:ext cx="2971800" cy="2031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What visitors say: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It’s the fun-filled family attraction.</a:t>
            </a:r>
          </a:p>
          <a:p>
            <a:r>
              <a:rPr lang="en-US" dirty="0" smtClean="0"/>
              <a:t>John, USA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world’s oldest scientific Zoo is definitely worth visiting! Nicole, France</a:t>
            </a:r>
            <a:endParaRPr lang="en-US" dirty="0"/>
          </a:p>
        </p:txBody>
      </p:sp>
      <p:pic>
        <p:nvPicPr>
          <p:cNvPr id="15364" name="Picture 4" descr="http://t1.gstatic.com/images?q=tbn:ANd9GcQQSrG5tfuvbxA-Uzv4FGRhSWqAwc__7rob9AdwqGyvlnL9hP0b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" y="4724400"/>
            <a:ext cx="2438547" cy="1829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https://content.365tickets.com/Suppliers/london_zoo/blog_images/penguin_beach_london_zoo_diving_penguins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962400" y="2133600"/>
            <a:ext cx="1600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enividi.ru/files/img1/4899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64900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1905000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Special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 Tours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3810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London Walking Tour of the Tower of London and Tower Bridge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FFFF00"/>
                </a:solidFill>
              </a:rPr>
              <a:t>Don’t miss…</a:t>
            </a:r>
            <a:endParaRPr lang="en-US" sz="2400" b="1" dirty="0">
              <a:ln/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3276600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What you can do: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Explore London’s history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visit  the Jewel House containing the Crown Jewels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Visit Europe’s best medieval fortress - the White Tower built by the Norman </a:t>
            </a:r>
            <a:r>
              <a:rPr lang="en-US" dirty="0"/>
              <a:t>D</a:t>
            </a:r>
            <a:r>
              <a:rPr lang="en-US" dirty="0" smtClean="0"/>
              <a:t>uke William the Conqueror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Visit Chapel of St John, one of the expressions of Norman architecture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See a wonderful panorama of London from the Tower Bridge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5562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Departure Point: Tour departs from Tower of London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Duration: 3 hours 30 minutes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Return details: at Tower Bridge </a:t>
            </a:r>
            <a:endParaRPr lang="en-US" dirty="0"/>
          </a:p>
        </p:txBody>
      </p:sp>
      <p:pic>
        <p:nvPicPr>
          <p:cNvPr id="16388" name="Picture 4" descr="http://www.sanmarkotravel.com/images/Londen/Tower_Bridge/Tower_Bridge0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858000" y="3810000"/>
            <a:ext cx="2057400" cy="1646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trollon.co.uk/UploadedDocuments/PaulsBr-05-01-09w.jpg"/>
          <p:cNvPicPr>
            <a:picLocks noChangeAspect="1" noChangeArrowheads="1"/>
          </p:cNvPicPr>
          <p:nvPr/>
        </p:nvPicPr>
        <p:blipFill>
          <a:blip r:embed="rId2" cstate="print"/>
          <a:srcRect t="4845"/>
          <a:stretch>
            <a:fillRect/>
          </a:stretch>
        </p:blipFill>
        <p:spPr bwMode="auto">
          <a:xfrm>
            <a:off x="2848650" y="0"/>
            <a:ext cx="629535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1905000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Special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 Tours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381000"/>
            <a:ext cx="480060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London Walking Tour of </a:t>
            </a:r>
          </a:p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St Paul’s Cathedral 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FFFF00"/>
                </a:solidFill>
              </a:rPr>
              <a:t>Don’t miss…</a:t>
            </a:r>
            <a:endParaRPr lang="en-US" sz="2400" b="1" dirty="0">
              <a:ln/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971800"/>
            <a:ext cx="3276600" cy="36933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What you can do: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Explore the history of  the best Christopher Wren’s masterpiece – the Cathedral built in 1708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See the imposing Dome of St Paul’s  Cathedral – one of the symbols of London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See monuments of Britain’s heroes including Nelson, Churchill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Climb the famous Whispering Gallery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334000"/>
            <a:ext cx="54102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Departure Point: Tour departs from  St Paul’s Cathedral outside main entrance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Duration: 3 hours 30 minutes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Return details: at Canon Street </a:t>
            </a:r>
            <a:endParaRPr lang="en-US" dirty="0"/>
          </a:p>
        </p:txBody>
      </p:sp>
      <p:pic>
        <p:nvPicPr>
          <p:cNvPr id="10" name="Picture 4" descr="http://cache.virtualtourist.com/4/3657305-The_dome_of_the_Cathedral_of_St_Paul_Saint_Paul.jpg"/>
          <p:cNvPicPr>
            <a:picLocks noChangeAspect="1" noChangeArrowheads="1"/>
          </p:cNvPicPr>
          <p:nvPr/>
        </p:nvPicPr>
        <p:blipFill>
          <a:blip r:embed="rId3" cstate="print"/>
          <a:srcRect l="7313" t="13636" r="7861" b="12338"/>
          <a:stretch>
            <a:fillRect/>
          </a:stretch>
        </p:blipFill>
        <p:spPr bwMode="auto">
          <a:xfrm>
            <a:off x="304800" y="1143000"/>
            <a:ext cx="2438400" cy="1685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tatic.travelmuse.com/docs/artwork/general-articles/harry-potter/harry-potter-general-diagon-alley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497" y="457200"/>
            <a:ext cx="6701503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http://blokbasteronline.ru/images/harry-potter-and-the-goblet-of-fire-2005/4c6bb2cf2e83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6150" r="53857" b="26216"/>
          <a:stretch>
            <a:fillRect/>
          </a:stretch>
        </p:blipFill>
        <p:spPr bwMode="auto">
          <a:xfrm>
            <a:off x="2590800" y="533400"/>
            <a:ext cx="19812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14800" y="3810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Harry Potter Walking Tour of London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FFFF00"/>
                </a:solidFill>
              </a:rPr>
              <a:t>Don’t miss…</a:t>
            </a:r>
            <a:endParaRPr lang="en-US" sz="2400" b="1" dirty="0">
              <a:ln/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3276600" cy="36933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What you can do: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See magical locations used in the films about the famous fictional wizard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Walk down the fictional </a:t>
            </a:r>
            <a:r>
              <a:rPr lang="en-US" dirty="0" err="1" smtClean="0"/>
              <a:t>Diagon</a:t>
            </a:r>
            <a:r>
              <a:rPr lang="en-US" dirty="0" smtClean="0"/>
              <a:t> Alley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See  the entrance to the Leaky Cauldron – a popular </a:t>
            </a:r>
            <a:r>
              <a:rPr lang="en-US" dirty="0" err="1" smtClean="0"/>
              <a:t>wizarding</a:t>
            </a:r>
            <a:r>
              <a:rPr lang="en-US" dirty="0" smtClean="0"/>
              <a:t>  pub in London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Stand on the bridge destroyed in the “Half Blood Prince’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Take a photo on the mythical 9 ¾ Platform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4419600"/>
            <a:ext cx="5715000" cy="23083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What tourists say: </a:t>
            </a:r>
          </a:p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A magical tour for Harry Potter fans of all ages! </a:t>
            </a:r>
          </a:p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Eve, Greece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Departure Point: Tour departs from  Central London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Duration: 2 hours 30 minutes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Return details: King’s Cross Station</a:t>
            </a:r>
            <a:endParaRPr lang="en-US" dirty="0"/>
          </a:p>
        </p:txBody>
      </p:sp>
      <p:pic>
        <p:nvPicPr>
          <p:cNvPr id="14" name="Picture 4" descr="http://farm2.static.flickr.com/1071/1469962530_1d7ae15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1295400" cy="1725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1905000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Special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 Tours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deasinspiringinnovation.files.wordpress.com/2009/11/london_hyde-park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175" y="0"/>
            <a:ext cx="5711825" cy="5394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8" name="Picture 6" descr="http://now-here-this.timeout.com/wp-content/uploads/2011/06/Kensington_Palace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2919985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14800" y="381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Hyde Park - London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FFFF00"/>
                </a:solidFill>
              </a:rPr>
              <a:t>Don’t miss…</a:t>
            </a:r>
            <a:endParaRPr lang="en-US" sz="2400" b="1" dirty="0">
              <a:ln/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971800"/>
            <a:ext cx="3200400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you can do: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Rent a boat and gently paddle along the Serpentine Lake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Have a refreshing drink or maybe fishing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 roller skating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Have a debate with strangers at the Speakers Corner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Visit Kensington Palace in Kensington Gardens and lay flowers to pay tribute to Princess Diana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5181600"/>
            <a:ext cx="5867400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What tourists say: </a:t>
            </a:r>
          </a:p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This park has the best London location from where you can reach main shopping centers! </a:t>
            </a:r>
          </a:p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Paula,  Spain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05000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Special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 Tours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6" name="Picture 4" descr="http://static.panoramio.com/photos/original/18631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276600"/>
            <a:ext cx="2743200" cy="1857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-1.redbubble.net/img/art/backingcolor:white/product:greeting-card/view:preview/2988609-2-green-park-buckingham-palace-london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632280" y="0"/>
            <a:ext cx="7478855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14800" y="381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Green Park - London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3"/>
                </a:solidFill>
              </a:rPr>
              <a:t>Don’t miss…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648200"/>
            <a:ext cx="48006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you can do: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have a walk  in  the royal park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visit other places of interest nearby such as Buckingham Palace which is a residence of English Queens and Kings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05000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Special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 Tours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4" name="Picture 4" descr="http://farm4.staticflickr.com/3073/2677046122_3d26bfa26a_z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28600" y="1600200"/>
            <a:ext cx="2743200" cy="1827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6" name="Picture 6" descr="http://rossita-travel.com/shared/files/201011/242_548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181600" y="4191000"/>
            <a:ext cx="3679825" cy="2468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1.bp.blogspot.com/_VZ3rObsmmpo/S8TR4TGtEmI/AAAAAAAAAEE/wzzn34mzpfc/s1600/Regent's+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00" y="152400"/>
            <a:ext cx="68072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14800" y="381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Regent’s Park - London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28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accent3"/>
                </a:solidFill>
              </a:rPr>
              <a:t>Don’t miss…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7467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you can do: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rent a boat and take pictures of birds nesting on the island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have a rest on chairs and benches around and enjoy beautiful flowers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a cup of coffee or tea in a small restaurant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Have a picnic with your friends on the lawn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Play tennis or  football as there are lots of tennis courts and football fields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05000" cy="707886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Special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 Tours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12" name="Picture 8" descr="http://t3.gstatic.com/images?q=tbn:ANd9GcQydwH7lNSl0nlLE4_yNmVqSj5E7wvBonItauI1FDa2tlZoE7my4w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04800" y="2895600"/>
            <a:ext cx="2362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http://www.yogoyo.com/uk-england-travel-guide/covent-garden-camden-town-regent%E2%80%99s-park-photos/restaurant-regent's-park-london-eng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2362200" cy="16777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884</Words>
  <Application>Microsoft Office PowerPoint</Application>
  <PresentationFormat>Экран (4:3)</PresentationFormat>
  <Paragraphs>124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nastya</dc:creator>
  <cp:lastModifiedBy>nastya</cp:lastModifiedBy>
  <cp:revision>45</cp:revision>
  <dcterms:created xsi:type="dcterms:W3CDTF">2012-02-04T10:53:05Z</dcterms:created>
  <dcterms:modified xsi:type="dcterms:W3CDTF">2012-02-05T11:04:48Z</dcterms:modified>
</cp:coreProperties>
</file>