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8" r:id="rId2"/>
    <p:sldId id="267" r:id="rId3"/>
    <p:sldId id="262" r:id="rId4"/>
    <p:sldId id="257" r:id="rId5"/>
    <p:sldId id="258" r:id="rId6"/>
    <p:sldId id="256" r:id="rId7"/>
    <p:sldId id="260" r:id="rId8"/>
    <p:sldId id="261" r:id="rId9"/>
    <p:sldId id="259" r:id="rId10"/>
    <p:sldId id="264" r:id="rId11"/>
    <p:sldId id="265" r:id="rId12"/>
    <p:sldId id="263" r:id="rId13"/>
    <p:sldId id="266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F5C90-4D0D-41CB-B72B-6A2D24D1F36B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94C55-9E50-429E-838D-E6ECA35E6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94C55-9E50-429E-838D-E6ECA35E63C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6555-A66A-4D2F-929E-C73C711EC80A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1D0214-4A5A-476C-BF11-07409B0DB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6555-A66A-4D2F-929E-C73C711EC80A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214-4A5A-476C-BF11-07409B0DB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6555-A66A-4D2F-929E-C73C711EC80A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214-4A5A-476C-BF11-07409B0DB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6555-A66A-4D2F-929E-C73C711EC80A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1D0214-4A5A-476C-BF11-07409B0DB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6555-A66A-4D2F-929E-C73C711EC80A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214-4A5A-476C-BF11-07409B0DB8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6555-A66A-4D2F-929E-C73C711EC80A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214-4A5A-476C-BF11-07409B0DB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6555-A66A-4D2F-929E-C73C711EC80A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1D0214-4A5A-476C-BF11-07409B0DB8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6555-A66A-4D2F-929E-C73C711EC80A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214-4A5A-476C-BF11-07409B0DB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6555-A66A-4D2F-929E-C73C711EC80A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214-4A5A-476C-BF11-07409B0DB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6555-A66A-4D2F-929E-C73C711EC80A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214-4A5A-476C-BF11-07409B0DB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6555-A66A-4D2F-929E-C73C711EC80A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0214-4A5A-476C-BF11-07409B0DB8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AD6555-A66A-4D2F-929E-C73C711EC80A}" type="datetimeFigureOut">
              <a:rPr lang="en-US" smtClean="0"/>
              <a:pPr/>
              <a:t>05-Feb-12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1D0214-4A5A-476C-BF11-07409B0DB8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8.jpeg"/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4.jpeg"/><Relationship Id="rId5" Type="http://schemas.openxmlformats.org/officeDocument/2006/relationships/image" Target="../media/image26.jpeg"/><Relationship Id="rId10" Type="http://schemas.openxmlformats.org/officeDocument/2006/relationships/image" Target="../media/image23.jpeg"/><Relationship Id="rId4" Type="http://schemas.openxmlformats.org/officeDocument/2006/relationships/image" Target="../media/image29.jpe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jpeg"/><Relationship Id="rId1" Type="http://schemas.openxmlformats.org/officeDocument/2006/relationships/audio" Target="file:///E:\2011-2012%20&#1059;&#1095;&#1077;&#1073;&#1085;&#1099;&#1081;%20&#1043;&#1086;&#1076;\&#1055;&#1086;&#1076;&#1075;&#1086;&#1090;&#1086;&#1074;&#1082;&#1072;%20&#1082;%20&#1091;&#1088;&#1086;&#1082;&#1072;&#1084;\&#1054;&#1090;&#1082;&#1088;&#1099;&#1090;&#1099;&#1081;%20&#1091;&#1088;&#1086;&#1082;%202012\Ralph_McTell___Streets_Of_London.mp3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A day in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london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58200" cy="4525963"/>
          </a:xfrm>
        </p:spPr>
        <p:txBody>
          <a:bodyPr/>
          <a:lstStyle/>
          <a:p>
            <a:r>
              <a:rPr lang="en-US" dirty="0" smtClean="0"/>
              <a:t>Take a one day’s tour around London</a:t>
            </a:r>
          </a:p>
          <a:p>
            <a:r>
              <a:rPr lang="en-US" dirty="0" smtClean="0"/>
              <a:t>Have a look at its beautiful sights and remember some historic facts about the city</a:t>
            </a:r>
          </a:p>
          <a:p>
            <a:r>
              <a:rPr lang="en-US" dirty="0" smtClean="0"/>
              <a:t>Go to the travel agencies and choose the best way to spend one day in London</a:t>
            </a:r>
          </a:p>
          <a:p>
            <a:r>
              <a:rPr lang="en-US" dirty="0" smtClean="0"/>
              <a:t>Exchange our impressions of the 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twip.org/photo/europe/united-kingdom/photo--12-05-06-14-04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001000" cy="5988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ravelblog.viator.com/wp-content/uploads/2008/07/hyde-park-london-to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451853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farm3.staticflickr.com/2695/4025843071_f3f3402880_z.jpg"/>
          <p:cNvPicPr>
            <a:picLocks noChangeAspect="1" noChangeArrowheads="1"/>
          </p:cNvPicPr>
          <p:nvPr/>
        </p:nvPicPr>
        <p:blipFill>
          <a:blip r:embed="rId3" cstate="print"/>
          <a:srcRect r="36957"/>
          <a:stretch>
            <a:fillRect/>
          </a:stretch>
        </p:blipFill>
        <p:spPr bwMode="auto">
          <a:xfrm>
            <a:off x="4495800" y="533400"/>
            <a:ext cx="4419600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5562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Hyde Park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breakslondon.com/imgs/madame-tussau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123032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feglobe.net/media/entry/683/london_eye_whe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1371600" cy="1029329"/>
          </a:xfrm>
          <a:prstGeom prst="rect">
            <a:avLst/>
          </a:prstGeom>
          <a:noFill/>
        </p:spPr>
      </p:pic>
      <p:pic>
        <p:nvPicPr>
          <p:cNvPr id="5" name="Picture 6" descr="http://www.breakslondon.com/imgs/madame-tussau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609600"/>
            <a:ext cx="2255632" cy="1692759"/>
          </a:xfrm>
          <a:prstGeom prst="rect">
            <a:avLst/>
          </a:prstGeom>
          <a:noFill/>
        </p:spPr>
      </p:pic>
      <p:pic>
        <p:nvPicPr>
          <p:cNvPr id="8" name="Picture 2" descr="http://www.twip.org/photo/europe/united-kingdom/photo--12-05-06-14-04-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762000"/>
            <a:ext cx="1676400" cy="1254698"/>
          </a:xfrm>
          <a:prstGeom prst="rect">
            <a:avLst/>
          </a:prstGeom>
          <a:noFill/>
        </p:spPr>
      </p:pic>
      <p:pic>
        <p:nvPicPr>
          <p:cNvPr id="9" name="Picture 2" descr="http://www.travelblat.com/wp-content/uploads/2011/11/St.-Pauls-Cathedr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590800"/>
            <a:ext cx="1828800" cy="1715549"/>
          </a:xfrm>
          <a:prstGeom prst="rect">
            <a:avLst/>
          </a:prstGeom>
          <a:noFill/>
        </p:spPr>
      </p:pic>
      <p:pic>
        <p:nvPicPr>
          <p:cNvPr id="10" name="Picture 2" descr="http://all-pages.com/img/photoreports2/photoreport_202_92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514600"/>
            <a:ext cx="2362200" cy="1573518"/>
          </a:xfrm>
          <a:prstGeom prst="rect">
            <a:avLst/>
          </a:prstGeom>
          <a:noFill/>
        </p:spPr>
      </p:pic>
      <p:pic>
        <p:nvPicPr>
          <p:cNvPr id="11" name="Picture 2" descr="http://cdn.enjoyourholiday.com/wp-content/uploads/2011/10/Everything-about-the-Tower-of-London-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3581400"/>
            <a:ext cx="2014177" cy="1447800"/>
          </a:xfrm>
          <a:prstGeom prst="rect">
            <a:avLst/>
          </a:prstGeom>
          <a:noFill/>
        </p:spPr>
      </p:pic>
      <p:pic>
        <p:nvPicPr>
          <p:cNvPr id="12" name="Picture 2" descr="http://bymyselflondon.files.wordpress.com/2010/06/bigben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876800"/>
            <a:ext cx="1371600" cy="1230229"/>
          </a:xfrm>
          <a:prstGeom prst="rect">
            <a:avLst/>
          </a:prstGeom>
          <a:noFill/>
        </p:spPr>
      </p:pic>
      <p:pic>
        <p:nvPicPr>
          <p:cNvPr id="13" name="Picture 2" descr="http://blog.turmir.com/uploads/user_5425/britan/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572000"/>
            <a:ext cx="1752600" cy="1339838"/>
          </a:xfrm>
          <a:prstGeom prst="rect">
            <a:avLst/>
          </a:prstGeom>
          <a:noFill/>
        </p:spPr>
      </p:pic>
      <p:pic>
        <p:nvPicPr>
          <p:cNvPr id="14" name="Picture 2" descr="image: Trafalgar Squar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9800" y="5410200"/>
            <a:ext cx="1752600" cy="1147156"/>
          </a:xfrm>
          <a:prstGeom prst="rect">
            <a:avLst/>
          </a:prstGeom>
          <a:noFill/>
        </p:spPr>
      </p:pic>
      <p:pic>
        <p:nvPicPr>
          <p:cNvPr id="15" name="Picture 2" descr="http://travelblog.viator.com/wp-content/uploads/2008/07/hyde-park-london-tour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" y="1752600"/>
            <a:ext cx="1066800" cy="142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http://farm3.staticflickr.com/2695/4025843071_f3f3402880_z.jpg"/>
          <p:cNvPicPr>
            <a:picLocks noChangeAspect="1" noChangeArrowheads="1"/>
          </p:cNvPicPr>
          <p:nvPr/>
        </p:nvPicPr>
        <p:blipFill>
          <a:blip r:embed="rId13" cstate="print"/>
          <a:srcRect r="36957"/>
          <a:stretch>
            <a:fillRect/>
          </a:stretch>
        </p:blipFill>
        <p:spPr bwMode="auto">
          <a:xfrm>
            <a:off x="1143000" y="1752600"/>
            <a:ext cx="1006998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A day in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london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58200" cy="4525963"/>
          </a:xfrm>
        </p:spPr>
        <p:txBody>
          <a:bodyPr/>
          <a:lstStyle/>
          <a:p>
            <a:r>
              <a:rPr lang="en-US" dirty="0" smtClean="0"/>
              <a:t>Take a one day’s tour around London</a:t>
            </a:r>
          </a:p>
          <a:p>
            <a:r>
              <a:rPr lang="en-US" dirty="0" smtClean="0"/>
              <a:t>Have a look at its beautiful sights and remember some historic facts about the city</a:t>
            </a:r>
          </a:p>
          <a:p>
            <a:r>
              <a:rPr lang="en-US" dirty="0" smtClean="0"/>
              <a:t>Go to the travel agencies and choose the best way to spend one day in London</a:t>
            </a:r>
          </a:p>
          <a:p>
            <a:r>
              <a:rPr lang="en-US" dirty="0" smtClean="0"/>
              <a:t>Exchange our impressions of the 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47800" y="609600"/>
            <a:ext cx="6248400" cy="43952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cs typeface="Arabic Typesetting" pitchFamily="66" charset="-78"/>
              </a:rPr>
              <a:t>WELCOME </a:t>
            </a:r>
          </a:p>
          <a:p>
            <a:pPr algn="ctr"/>
            <a:r>
              <a:rPr lang="en-US" sz="8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cs typeface="Arabic Typesetting" pitchFamily="66" charset="-78"/>
              </a:rPr>
              <a:t>TO </a:t>
            </a:r>
          </a:p>
          <a:p>
            <a:pPr algn="ctr"/>
            <a:r>
              <a:rPr lang="en-US" sz="8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abic Typesetting" pitchFamily="66" charset="-78"/>
                <a:cs typeface="Arabic Typesetting" pitchFamily="66" charset="-78"/>
              </a:rPr>
              <a:t>LONDON</a:t>
            </a:r>
            <a:endParaRPr lang="en-US" sz="8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4340" name="Picture 4" descr="http://upload.wikimedia.org/wikipedia/commons/thumb/4/47/Regent_Street_London.jpg/350px-Regent_Street_Lond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321" y="381000"/>
            <a:ext cx="8422880" cy="6096000"/>
          </a:xfrm>
          <a:prstGeom prst="rect">
            <a:avLst/>
          </a:prstGeom>
          <a:noFill/>
        </p:spPr>
      </p:pic>
      <p:pic>
        <p:nvPicPr>
          <p:cNvPr id="16" name="Ralph_McTell___Streets_Of_Lond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" y="6172200"/>
            <a:ext cx="304800" cy="304800"/>
          </a:xfrm>
          <a:prstGeom prst="rect">
            <a:avLst/>
          </a:prstGeom>
        </p:spPr>
      </p:pic>
      <p:pic>
        <p:nvPicPr>
          <p:cNvPr id="14352" name="Picture 16" descr="http://p4.img.cctvpic.com/program/newsupdate/20120102/images/1325476190961_1325476190961_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"/>
            <a:ext cx="8490252" cy="6096000"/>
          </a:xfrm>
          <a:prstGeom prst="rect">
            <a:avLst/>
          </a:prstGeom>
          <a:noFill/>
        </p:spPr>
      </p:pic>
      <p:pic>
        <p:nvPicPr>
          <p:cNvPr id="14338" name="Picture 2" descr="http://images.travelpod.com/users/alifebeinglived/3.1244952180.streets-of-lond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81000"/>
            <a:ext cx="8458200" cy="6107585"/>
          </a:xfrm>
          <a:prstGeom prst="rect">
            <a:avLst/>
          </a:prstGeom>
          <a:noFill/>
        </p:spPr>
      </p:pic>
      <p:pic>
        <p:nvPicPr>
          <p:cNvPr id="8" name="Picture 2" descr="http://bymyselflondon.files.wordpress.com/2010/06/bigben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81000"/>
            <a:ext cx="8458200" cy="6127132"/>
          </a:xfrm>
          <a:prstGeom prst="rect">
            <a:avLst/>
          </a:prstGeom>
          <a:noFill/>
        </p:spPr>
      </p:pic>
      <p:pic>
        <p:nvPicPr>
          <p:cNvPr id="14350" name="Picture 14" descr="http://4.bp.blogspot.com/-AZm-iHIaQJ4/Ti3H0__xhNI/AAAAAAAAEfU/ERfeHz4zGIM/s1600/DSC059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04800"/>
            <a:ext cx="8458200" cy="6159425"/>
          </a:xfrm>
          <a:prstGeom prst="rect">
            <a:avLst/>
          </a:prstGeom>
          <a:noFill/>
        </p:spPr>
      </p:pic>
      <p:pic>
        <p:nvPicPr>
          <p:cNvPr id="14344" name="Picture 8" descr="http://terpconnect.umd.edu/~ldroll/london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04800"/>
            <a:ext cx="8546760" cy="6096000"/>
          </a:xfrm>
          <a:prstGeom prst="rect">
            <a:avLst/>
          </a:prstGeom>
          <a:noFill/>
        </p:spPr>
      </p:pic>
      <p:pic>
        <p:nvPicPr>
          <p:cNvPr id="14356" name="Picture 20" descr="http://4.bp.blogspot.com/-Gx9bHeoPejA/TZPr6NoSzII/AAAAAAAAAFs/GwTg0JpPQ80/s1600/DSC0008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457200"/>
            <a:ext cx="8610600" cy="6172200"/>
          </a:xfrm>
          <a:prstGeom prst="rect">
            <a:avLst/>
          </a:prstGeom>
          <a:noFill/>
        </p:spPr>
      </p:pic>
      <p:pic>
        <p:nvPicPr>
          <p:cNvPr id="2054" name="Picture 6" descr="http://www.nozio.com/img/london_guide_bu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381000"/>
            <a:ext cx="8586181" cy="6172200"/>
          </a:xfrm>
          <a:prstGeom prst="rect">
            <a:avLst/>
          </a:prstGeom>
          <a:noFill/>
        </p:spPr>
      </p:pic>
      <p:pic>
        <p:nvPicPr>
          <p:cNvPr id="2068" name="Picture 20" descr="http://www.mellersh.co.uk/UserFiles/Image/News/DSCF141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457200"/>
            <a:ext cx="8458200" cy="6154754"/>
          </a:xfrm>
          <a:prstGeom prst="rect">
            <a:avLst/>
          </a:prstGeom>
          <a:noFill/>
        </p:spPr>
      </p:pic>
      <p:pic>
        <p:nvPicPr>
          <p:cNvPr id="14348" name="Picture 12" descr="http://graphics8.nytimes.com/images/2011/08/18/opinion/18rfd-image1/18rfd-image1-custom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457200"/>
            <a:ext cx="8579555" cy="6096000"/>
          </a:xfrm>
          <a:prstGeom prst="rect">
            <a:avLst/>
          </a:prstGeom>
          <a:noFill/>
        </p:spPr>
      </p:pic>
      <p:pic>
        <p:nvPicPr>
          <p:cNvPr id="14342" name="Picture 6" descr="http://www.shepy.co.uk/blog/wp-content/uploads/2009/10/2009_10_24_0665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381000"/>
            <a:ext cx="8579484" cy="6096000"/>
          </a:xfrm>
          <a:prstGeom prst="rect">
            <a:avLst/>
          </a:prstGeom>
          <a:noFill/>
        </p:spPr>
      </p:pic>
      <p:pic>
        <p:nvPicPr>
          <p:cNvPr id="2066" name="Picture 18" descr="http://media-cdn.tripadvisor.com/media/photo-s/01/00/4e/60/victoria-station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381000"/>
            <a:ext cx="8534400" cy="6164664"/>
          </a:xfrm>
          <a:prstGeom prst="rect">
            <a:avLst/>
          </a:prstGeom>
          <a:noFill/>
        </p:spPr>
      </p:pic>
      <p:pic>
        <p:nvPicPr>
          <p:cNvPr id="14354" name="Picture 18" descr="http://www.fotothing.com/photos/56b/56b9107975a412c5cdf8ee6f53621e3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4800" y="381000"/>
            <a:ext cx="8678909" cy="6172200"/>
          </a:xfrm>
          <a:prstGeom prst="rect">
            <a:avLst/>
          </a:prstGeom>
          <a:noFill/>
        </p:spPr>
      </p:pic>
      <p:pic>
        <p:nvPicPr>
          <p:cNvPr id="2056" name="Picture 8" descr="http://www.travelstay.com/images/370391/4/Westminster_Bridge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4800" y="457200"/>
            <a:ext cx="8610600" cy="6172200"/>
          </a:xfrm>
          <a:prstGeom prst="rect">
            <a:avLst/>
          </a:prstGeom>
          <a:noFill/>
        </p:spPr>
      </p:pic>
      <p:pic>
        <p:nvPicPr>
          <p:cNvPr id="14358" name="Picture 22" descr="http://msnbcmedia.msn.com/j/MSNBC/Components/Photo/_new/110812-london-bobbies-10a.photoblog60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000" y="381000"/>
            <a:ext cx="8610600" cy="6172199"/>
          </a:xfrm>
          <a:prstGeom prst="rect">
            <a:avLst/>
          </a:prstGeom>
          <a:noFill/>
        </p:spPr>
      </p:pic>
      <p:pic>
        <p:nvPicPr>
          <p:cNvPr id="14346" name="Picture 10" descr="http://farm3.staticflickr.com/2576/5706626075_b1e8a2cdf9_z.jpg"/>
          <p:cNvPicPr>
            <a:picLocks noChangeAspect="1" noChangeArrowheads="1"/>
          </p:cNvPicPr>
          <p:nvPr/>
        </p:nvPicPr>
        <p:blipFill>
          <a:blip r:embed="rId19" cstate="print"/>
          <a:srcRect b="6493"/>
          <a:stretch>
            <a:fillRect/>
          </a:stretch>
        </p:blipFill>
        <p:spPr bwMode="auto">
          <a:xfrm>
            <a:off x="381000" y="381000"/>
            <a:ext cx="8534400" cy="617220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numSld="16">
                <p:cTn id="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feglobe.net/media/entry/683/london_eye_wh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77200" cy="606160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ll-pages.com/img/photoreports2/photoreport_202_9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8007521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dn.enjoyourholiday.com/wp-content/uploads/2011/10/Everything-about-the-Tower-of-Londo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924800" cy="5696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ymyselflondon.files.wordpress.com/2010/06/bigb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781800" cy="6082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turmir.com/uploads/user_5425/britan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53400" cy="6233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: Trafalgar Squ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382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ravelblat.com/wp-content/uploads/2011/11/St.-Pauls-Cathed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705600" cy="6290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228</TotalTime>
  <Words>102</Words>
  <Application>Microsoft Office PowerPoint</Application>
  <PresentationFormat>Экран (4:3)</PresentationFormat>
  <Paragraphs>15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A day in london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A day in london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nastya</dc:creator>
  <cp:lastModifiedBy>nastya</cp:lastModifiedBy>
  <cp:revision>29</cp:revision>
  <dcterms:created xsi:type="dcterms:W3CDTF">2012-02-04T19:18:49Z</dcterms:created>
  <dcterms:modified xsi:type="dcterms:W3CDTF">2012-02-05T19:25:34Z</dcterms:modified>
</cp:coreProperties>
</file>