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6172200" cy="12620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powerful predator can be found in places such as Indonesia, India, and Russia</a:t>
            </a:r>
            <a:endParaRPr lang="ru-RU" sz="2800" dirty="0"/>
          </a:p>
        </p:txBody>
      </p:sp>
      <p:pic>
        <p:nvPicPr>
          <p:cNvPr id="1026" name="Picture 2" descr="C:\Documents and Settings\Светлана\Мои документы\Downloads\File10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5526088" cy="10334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tiger is  the largest  of the wild cats. </a:t>
            </a:r>
            <a:endParaRPr lang="ru-RU" sz="2800" dirty="0"/>
          </a:p>
        </p:txBody>
      </p:sp>
      <p:pic>
        <p:nvPicPr>
          <p:cNvPr id="4098" name="Picture 2" descr="C:\Documents and Settings\Светлана\Мои документы\Мои рисунки\imgpreviewCAW6GM0F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366" r="836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 two tigers have the same pattern of stripes.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2050" name="Picture 2" descr="C:\Documents and Settings\Светлана\Мои документы\Downloads\l6Q5rDogP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54102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5526088" cy="9572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most numerous  is the Bengal tiger </a:t>
            </a:r>
            <a:endParaRPr lang="ru-RU" sz="2800" dirty="0"/>
          </a:p>
        </p:txBody>
      </p:sp>
      <p:pic>
        <p:nvPicPr>
          <p:cNvPr id="3074" name="Picture 2" descr="C:\Documents and Settings\Светлана\Мои документы\Мои рисунки\imgpreviewCA16TTI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2" r="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6400800" cy="957262"/>
          </a:xfrm>
        </p:spPr>
        <p:txBody>
          <a:bodyPr>
            <a:noAutofit/>
          </a:bodyPr>
          <a:lstStyle/>
          <a:p>
            <a:r>
              <a:rPr lang="en-US" sz="2800" dirty="0" smtClean="0"/>
              <a:t>Out of the original eight sub – species of tigers, three are now extinct. </a:t>
            </a:r>
            <a:endParaRPr lang="ru-RU" sz="2800" dirty="0"/>
          </a:p>
        </p:txBody>
      </p:sp>
      <p:pic>
        <p:nvPicPr>
          <p:cNvPr id="5122" name="Picture 2" descr="C:\Documents and Settings\Светлана\Мои документы\Мои рисунки\imgpreviewCA0ZT0AY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2" r="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3</cp:revision>
  <dcterms:modified xsi:type="dcterms:W3CDTF">2013-01-14T16:27:06Z</dcterms:modified>
</cp:coreProperties>
</file>