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52600" y="5367338"/>
            <a:ext cx="6324600" cy="1109662"/>
          </a:xfrm>
        </p:spPr>
        <p:txBody>
          <a:bodyPr>
            <a:noAutofit/>
          </a:bodyPr>
          <a:lstStyle/>
          <a:p>
            <a:r>
              <a:rPr lang="en-US" sz="3200" dirty="0" smtClean="0"/>
              <a:t>Most wild cheetahs are found in eastern and southwestern Africa. </a:t>
            </a:r>
            <a:endParaRPr lang="ru-RU" sz="3200" dirty="0"/>
          </a:p>
        </p:txBody>
      </p:sp>
      <p:pic>
        <p:nvPicPr>
          <p:cNvPr id="1026" name="Picture 2" descr="C:\Documents and Settings\Светлана\Мои документы\Мои рисунки\imgpreviewCAIOY7YN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5191" r="5191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52600" y="5367338"/>
            <a:ext cx="5526088" cy="881062"/>
          </a:xfrm>
        </p:spPr>
        <p:txBody>
          <a:bodyPr>
            <a:noAutofit/>
          </a:bodyPr>
          <a:lstStyle/>
          <a:p>
            <a:r>
              <a:rPr lang="ru-RU" sz="2800" dirty="0" smtClean="0"/>
              <a:t>С</a:t>
            </a:r>
            <a:r>
              <a:rPr lang="en-US" sz="2800" dirty="0" err="1" smtClean="0"/>
              <a:t>heetahs</a:t>
            </a:r>
            <a:r>
              <a:rPr lang="en-US" sz="2800" dirty="0" smtClean="0"/>
              <a:t> can be easily identified by its spotted coat and dark eye marks.</a:t>
            </a:r>
            <a:endParaRPr lang="ru-RU" sz="2800" dirty="0"/>
          </a:p>
        </p:txBody>
      </p:sp>
      <p:pic>
        <p:nvPicPr>
          <p:cNvPr id="3074" name="Picture 2" descr="C:\Documents and Settings\Светлана\Мои документы\Мои рисунки\imgpreviewCA3EU07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609600"/>
            <a:ext cx="5410200" cy="41148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056312" cy="804862"/>
          </a:xfrm>
        </p:spPr>
        <p:txBody>
          <a:bodyPr>
            <a:noAutofit/>
          </a:bodyPr>
          <a:lstStyle/>
          <a:p>
            <a:r>
              <a:rPr lang="en-US" sz="2400" dirty="0" smtClean="0"/>
              <a:t>A quiet and deadly nighttime hunter, the cheetah is the world’s fastest mammal on land</a:t>
            </a:r>
            <a:endParaRPr lang="ru-RU" sz="2400" dirty="0"/>
          </a:p>
        </p:txBody>
      </p:sp>
      <p:pic>
        <p:nvPicPr>
          <p:cNvPr id="2050" name="Picture 2" descr="C:\Documents and Settings\Светлана\Мои документы\Мои рисунки\imgpreviewCAST29BX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72" r="72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52600" y="5367338"/>
            <a:ext cx="5526088" cy="881062"/>
          </a:xfrm>
        </p:spPr>
        <p:txBody>
          <a:bodyPr>
            <a:noAutofit/>
          </a:bodyPr>
          <a:lstStyle/>
          <a:p>
            <a:r>
              <a:rPr lang="en-US" sz="2800" dirty="0" smtClean="0"/>
              <a:t>And its speed over a short distance allows it to chase its target</a:t>
            </a:r>
            <a:endParaRPr lang="ru-RU" sz="2800" dirty="0"/>
          </a:p>
        </p:txBody>
      </p:sp>
      <p:pic>
        <p:nvPicPr>
          <p:cNvPr id="4098" name="Picture 2" descr="C:\Documents and Settings\Светлана\Мои документы\Мои рисунки\imgpreviewCABGE18L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773" t="6809" r="1773" b="14892"/>
          <a:stretch>
            <a:fillRect/>
          </a:stretch>
        </p:blipFill>
        <p:spPr bwMode="auto">
          <a:xfrm>
            <a:off x="1752600" y="685800"/>
            <a:ext cx="5638800" cy="41148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6400" y="5367338"/>
            <a:ext cx="6324600" cy="1262062"/>
          </a:xfrm>
        </p:spPr>
        <p:txBody>
          <a:bodyPr>
            <a:normAutofit fontScale="32500" lnSpcReduction="20000"/>
          </a:bodyPr>
          <a:lstStyle/>
          <a:p>
            <a:r>
              <a:rPr lang="en-US" sz="8600" dirty="0" smtClean="0"/>
              <a:t>The cheetah is also a highly endangered  animal.</a:t>
            </a:r>
            <a:endParaRPr lang="ru-RU" sz="8600" dirty="0" smtClean="0"/>
          </a:p>
          <a:p>
            <a:r>
              <a:rPr lang="en-US" sz="8600" dirty="0" smtClean="0"/>
              <a:t> </a:t>
            </a:r>
            <a:endParaRPr lang="ru-RU" sz="8600" dirty="0" smtClean="0"/>
          </a:p>
          <a:p>
            <a:endParaRPr lang="ru-RU" dirty="0"/>
          </a:p>
        </p:txBody>
      </p:sp>
      <p:pic>
        <p:nvPicPr>
          <p:cNvPr id="5122" name="Picture 2" descr="C:\Documents and Settings\Светлана\Мои документы\Мои рисунки\imgpreviewCA8D2PM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1" y="609600"/>
            <a:ext cx="5486400" cy="41148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64</Words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Светлана</cp:lastModifiedBy>
  <cp:revision>3</cp:revision>
  <dcterms:modified xsi:type="dcterms:W3CDTF">2013-01-14T16:26:30Z</dcterms:modified>
</cp:coreProperties>
</file>