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2600" y="5257800"/>
            <a:ext cx="5526088" cy="1447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Leopards can be found in Africa, Central Asia, India, and China.</a:t>
            </a:r>
            <a:endParaRPr lang="ru-RU" sz="3200" dirty="0"/>
          </a:p>
        </p:txBody>
      </p:sp>
      <p:pic>
        <p:nvPicPr>
          <p:cNvPr id="3074" name="Picture 2" descr="C:\Documents and Settings\Светлана\Мои документы\Мои рисунки\imgpreviewCA0CT6T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72" r="7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6400" y="5257800"/>
            <a:ext cx="5791200" cy="1143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Like jaguars, most are light colored with distinctive rose – shaped dark spots called rosettes.</a:t>
            </a:r>
            <a:endParaRPr lang="ru-RU" sz="2400" dirty="0"/>
          </a:p>
        </p:txBody>
      </p:sp>
      <p:pic>
        <p:nvPicPr>
          <p:cNvPr id="4098" name="Picture 2" descr="C:\Documents and Settings\Светлана\Мои документы\Мои рисунки\imgpreviewCAEJ1I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09600"/>
            <a:ext cx="54102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32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76400" y="609600"/>
            <a:ext cx="5486400" cy="41148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leopard is a quiet and deadly nighttime animal.</a:t>
            </a:r>
            <a:endParaRPr lang="ru-RU" sz="3200" dirty="0"/>
          </a:p>
        </p:txBody>
      </p:sp>
      <p:pic>
        <p:nvPicPr>
          <p:cNvPr id="2050" name="Picture 2" descr="C:\Documents and Settings\Светлана\Мои документы\Мои рисунки\imgpreviewCALP8P6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762000"/>
            <a:ext cx="50292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 quiet leopard can be seen hiding among the branches of a tree.</a:t>
            </a:r>
            <a:endParaRPr lang="ru-RU" sz="2400" dirty="0"/>
          </a:p>
        </p:txBody>
      </p:sp>
      <p:pic>
        <p:nvPicPr>
          <p:cNvPr id="5122" name="Picture 2" descr="C:\Documents and Settings\Светлана\Мои документы\Мои рисунки\imgpreviewCA8E0L9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609600"/>
            <a:ext cx="53340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2600" y="5367338"/>
            <a:ext cx="6019800" cy="957262"/>
          </a:xfrm>
        </p:spPr>
        <p:txBody>
          <a:bodyPr>
            <a:noAutofit/>
          </a:bodyPr>
          <a:lstStyle/>
          <a:p>
            <a:r>
              <a:rPr lang="en-US" sz="3200" dirty="0" smtClean="0"/>
              <a:t>It is a useful place to hide its kill.</a:t>
            </a:r>
            <a:endParaRPr lang="ru-RU" sz="3200" dirty="0"/>
          </a:p>
        </p:txBody>
      </p:sp>
      <p:pic>
        <p:nvPicPr>
          <p:cNvPr id="6146" name="Picture 2" descr="C:\Documents and Settings\Светлана\Мои документы\Мои рисунки\imgpreviewCAEN33T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1217" b="21217"/>
          <a:stretch>
            <a:fillRect/>
          </a:stretch>
        </p:blipFill>
        <p:spPr bwMode="auto">
          <a:xfrm>
            <a:off x="1792288" y="685799"/>
            <a:ext cx="5486400" cy="40417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66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Leopards can be found in Africa, Central Asia, India, and China. </dc:title>
  <cp:lastModifiedBy>Светлана</cp:lastModifiedBy>
  <cp:revision>4</cp:revision>
  <dcterms:modified xsi:type="dcterms:W3CDTF">2013-01-14T16:25:14Z</dcterms:modified>
</cp:coreProperties>
</file>