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Jaguars are found only in remote regions of South and Central America. </a:t>
            </a:r>
            <a:endParaRPr lang="ru-RU" sz="3200" dirty="0"/>
          </a:p>
        </p:txBody>
      </p:sp>
      <p:pic>
        <p:nvPicPr>
          <p:cNvPr id="1026" name="Picture 2" descr="C:\Documents and Settings\Светлана\Мои документы\Мои рисунки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47244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name is derived from the Native American word </a:t>
            </a:r>
            <a:r>
              <a:rPr lang="en-US" sz="3200" i="1" dirty="0" err="1" smtClean="0"/>
              <a:t>yaguar</a:t>
            </a:r>
            <a:r>
              <a:rPr lang="en-US" sz="3200" dirty="0" smtClean="0"/>
              <a:t>, which means “he who kills with one leap.” </a:t>
            </a:r>
            <a:endParaRPr lang="ru-RU" sz="3200" dirty="0"/>
          </a:p>
        </p:txBody>
      </p:sp>
      <p:pic>
        <p:nvPicPr>
          <p:cNvPr id="2050" name="Picture 2" descr="C:\Documents and Settings\Светлана\Мои документы\Downloads\406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00201"/>
            <a:ext cx="5453028" cy="409340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jaguar</a:t>
            </a:r>
            <a:r>
              <a:rPr lang="ru-RU" sz="3200" dirty="0" smtClean="0"/>
              <a:t> </a:t>
            </a:r>
            <a:r>
              <a:rPr lang="en-US" sz="3200" dirty="0" smtClean="0"/>
              <a:t>climbs on trees </a:t>
            </a:r>
            <a:endParaRPr lang="ru-RU" sz="3200" dirty="0"/>
          </a:p>
        </p:txBody>
      </p:sp>
      <p:pic>
        <p:nvPicPr>
          <p:cNvPr id="4098" name="Picture 2" descr="C:\Documents and Settings\Светлана\Мои документы\Downloads\yagua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12379" y="1600200"/>
            <a:ext cx="6119242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It has a big head with powerful jaws. Its paws are simply huge.</a:t>
            </a:r>
            <a:endParaRPr lang="ru-RU" dirty="0"/>
          </a:p>
        </p:txBody>
      </p:sp>
      <p:pic>
        <p:nvPicPr>
          <p:cNvPr id="5122" name="Picture 2" descr="C:\Documents and Settings\Светлана\Мои документы\Мои рисунки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5029200" cy="380999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2652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Unlike many other cats, jaguars are quite good swimmers; their prey often includes fish and turtles.</a:t>
            </a:r>
            <a:endParaRPr lang="ru-RU" dirty="0"/>
          </a:p>
        </p:txBody>
      </p:sp>
      <p:pic>
        <p:nvPicPr>
          <p:cNvPr id="3074" name="Picture 2" descr="C:\Documents and Settings\Светлана\Мои документы\Мои рисунки\imgpreviewCA7O66I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828800"/>
            <a:ext cx="52578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73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Jaguars are found only in remote regions of South and Central America. </vt:lpstr>
      <vt:lpstr>The name is derived from the Native American word yaguar, which means “he who kills with one leap.” </vt:lpstr>
      <vt:lpstr>A jaguar climbs on trees </vt:lpstr>
      <vt:lpstr>It has a big head with powerful jaws. Its paws are simply huge.</vt:lpstr>
      <vt:lpstr>Unlike many other cats, jaguars are quite good swimmers; their prey often includes fish and turtles.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Jaguars are found only in remote regions of South and Central America. </dc:title>
  <cp:lastModifiedBy>Светлана</cp:lastModifiedBy>
  <cp:revision>3</cp:revision>
  <dcterms:modified xsi:type="dcterms:W3CDTF">2013-01-14T16:24:27Z</dcterms:modified>
</cp:coreProperties>
</file>