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lion is the king of beasts</a:t>
            </a:r>
            <a:endParaRPr lang="ru-RU" dirty="0"/>
          </a:p>
        </p:txBody>
      </p:sp>
      <p:pic>
        <p:nvPicPr>
          <p:cNvPr id="1027" name="Picture 3" descr="C:\Documents and Settings\Светлана\Мои документы\Downloads\img14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49530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Compared to other animals, lions are unusually social; they live in groups (called prides)</a:t>
            </a:r>
            <a:endParaRPr lang="ru-RU" sz="3200" dirty="0"/>
          </a:p>
        </p:txBody>
      </p:sp>
      <p:pic>
        <p:nvPicPr>
          <p:cNvPr id="2050" name="Picture 2" descr="C:\Documents and Settings\Светлана\Мои документы\Downloads\250px-7_lio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05000"/>
            <a:ext cx="5562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Prides  consist of adult males, related females (called lionesses), and cubs. </a:t>
            </a:r>
            <a:endParaRPr lang="ru-RU" sz="3200" dirty="0"/>
          </a:p>
        </p:txBody>
      </p:sp>
      <p:pic>
        <p:nvPicPr>
          <p:cNvPr id="3075" name="Picture 3" descr="C:\Documents and Settings\Светлана\Мои документы\Downloads\250px-Lion_cub_with_mot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3657600" cy="3352800"/>
          </a:xfrm>
          <a:prstGeom prst="rect">
            <a:avLst/>
          </a:prstGeom>
          <a:noFill/>
        </p:spPr>
      </p:pic>
      <p:pic>
        <p:nvPicPr>
          <p:cNvPr id="3076" name="Picture 4" descr="C:\Documents and Settings\Светлана\Мои документы\Downloads\405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599"/>
            <a:ext cx="3733800" cy="33528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Individual lions can be identified by a unique pattern of whisker spots </a:t>
            </a:r>
            <a:endParaRPr lang="ru-RU" sz="3200" dirty="0"/>
          </a:p>
        </p:txBody>
      </p:sp>
      <p:pic>
        <p:nvPicPr>
          <p:cNvPr id="4098" name="Picture 2" descr="C:\Documents and Settings\Светлана\Мои документы\Downloads\1337322897_leo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4648199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447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Once widespread, lions today exist only in Sub – Saharan Africa and in a small area of northwest India.</a:t>
            </a:r>
            <a:endParaRPr lang="ru-RU" dirty="0"/>
          </a:p>
        </p:txBody>
      </p:sp>
      <p:pic>
        <p:nvPicPr>
          <p:cNvPr id="5122" name="Picture 2" descr="C:\Documents and Settings\Светлана\Мои документы\Downloads\Male_Lion_on_Ro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50292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73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The lion is the king of beasts</vt:lpstr>
      <vt:lpstr>Compared to other animals, lions are unusually social; they live in groups (called prides)</vt:lpstr>
      <vt:lpstr>Prides  consist of adult males, related females (called lionesses), and cubs. </vt:lpstr>
      <vt:lpstr>Individual lions can be identified by a unique pattern of whisker spots </vt:lpstr>
      <vt:lpstr>Once widespread, lions today exist only in Sub – Saharan Africa and in a small area of northwest India.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lion is the king of beasts</dc:title>
  <cp:lastModifiedBy>Светлана</cp:lastModifiedBy>
  <cp:revision>4</cp:revision>
  <dcterms:modified xsi:type="dcterms:W3CDTF">2013-01-14T16:23:35Z</dcterms:modified>
</cp:coreProperties>
</file>