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8" r:id="rId9"/>
    <p:sldId id="266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F5F03B-C8E3-4D9D-A3DC-E4E796DE397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9CC181-E960-418A-B343-BA1C87AB4F0E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0" y="2887531"/>
            <a:ext cx="6779111" cy="923330"/>
            <a:chOff x="1172584" y="1381459"/>
            <a:chExt cx="6779110" cy="923329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2" y="1387737"/>
            <a:ext cx="6777319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F03B-C8E3-4D9D-A3DC-E4E796DE397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C181-E960-418A-B343-BA1C87AB4F0E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559399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F03B-C8E3-4D9D-A3DC-E4E796DE397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C181-E960-418A-B343-BA1C87AB4F0E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1" y="2880824"/>
            <a:ext cx="5480154" cy="923330"/>
            <a:chOff x="1815339" y="1381458"/>
            <a:chExt cx="5480154" cy="923329"/>
          </a:xfrm>
        </p:grpSpPr>
        <p:sp>
          <p:nvSpPr>
            <p:cNvPr id="12" name="TextBox 11"/>
            <p:cNvSpPr txBox="1"/>
            <p:nvPr/>
          </p:nvSpPr>
          <p:spPr>
            <a:xfrm>
              <a:off x="4147072" y="1381458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F03B-C8E3-4D9D-A3DC-E4E796DE397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C181-E960-418A-B343-BA1C87AB4F0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5" y="2887579"/>
            <a:ext cx="6779111" cy="923330"/>
            <a:chOff x="1172584" y="1381459"/>
            <a:chExt cx="6779110" cy="923329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3767317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F03B-C8E3-4D9D-A3DC-E4E796DE397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C181-E960-418A-B343-BA1C87AB4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F03B-C8E3-4D9D-A3DC-E4E796DE397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C181-E960-418A-B343-BA1C87AB4F0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1" y="2240280"/>
            <a:ext cx="3442447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7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F03B-C8E3-4D9D-A3DC-E4E796DE397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C181-E960-418A-B343-BA1C87AB4F0E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F03B-C8E3-4D9D-A3DC-E4E796DE397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C181-E960-418A-B343-BA1C87AB4F0E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F03B-C8E3-4D9D-A3DC-E4E796DE397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C181-E960-418A-B343-BA1C87AB4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678196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9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3603813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F03B-C8E3-4D9D-A3DC-E4E796DE397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C181-E960-418A-B343-BA1C87AB4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4668819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3" y="666966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7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F03B-C8E3-4D9D-A3DC-E4E796DE397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C181-E960-418A-B343-BA1C87AB4F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1" y="570157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2248348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9" y="6161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F5F03B-C8E3-4D9D-A3DC-E4E796DE397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A9CC181-E960-418A-B343-BA1C87AB4F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6777319" cy="1512168"/>
          </a:xfrm>
        </p:spPr>
        <p:txBody>
          <a:bodyPr/>
          <a:lstStyle/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/>
              </a:rPr>
              <a:t>Урок-практикум</a:t>
            </a:r>
            <a:br>
              <a:rPr lang="ru-RU" sz="3200" b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/>
              </a:rPr>
              <a:t>Николай Васильевич Гоголь «Мертвые души»</a:t>
            </a:r>
            <a:br>
              <a:rPr lang="ru-RU" sz="3200" b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8280920" cy="367240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/>
              </a:rPr>
              <a:t>Павел Иванович Чичиков. 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Подлец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/>
              </a:rPr>
              <a:t>или предприниматель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?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endParaRPr lang="ru-RU" dirty="0">
              <a:effectLst/>
            </a:endParaRPr>
          </a:p>
          <a:p>
            <a:r>
              <a:rPr lang="ru-RU" b="1" dirty="0" err="1" smtClean="0"/>
              <a:t>Гуркова</a:t>
            </a:r>
            <a:r>
              <a:rPr lang="ru-RU" b="1" dirty="0" smtClean="0"/>
              <a:t> Виктория Алексеевна, </a:t>
            </a:r>
          </a:p>
          <a:p>
            <a:r>
              <a:rPr lang="ru-RU" b="1" dirty="0" smtClean="0"/>
              <a:t>учитель русского языка и литературы МОБУ СОШ №4 города Шимановска Амурской области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77399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060848"/>
            <a:ext cx="8424936" cy="42484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Вопросы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/>
            <a:r>
              <a:rPr lang="ru-RU" sz="3200" dirty="0"/>
              <a:t>Можно ли назвать Чичикова умным человеком?</a:t>
            </a:r>
          </a:p>
          <a:p>
            <a:pPr lvl="0" algn="just"/>
            <a:r>
              <a:rPr lang="ru-RU" sz="3200" dirty="0"/>
              <a:t>Подлежат ли ум и талант нравственной оценке?</a:t>
            </a:r>
          </a:p>
          <a:p>
            <a:pPr lvl="0" algn="just"/>
            <a:r>
              <a:rPr lang="ru-RU" sz="3200" dirty="0"/>
              <a:t>Как охарактеризовать общество, которое оценивает богатство человеческими душами?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Группа 3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Анализ эпизода «Служба в должности поверенного</a:t>
            </a:r>
            <a:r>
              <a:rPr lang="ru-RU" sz="2400" dirty="0"/>
              <a:t>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 </a:t>
            </a:r>
            <a:r>
              <a:rPr lang="ru-RU" sz="2400" dirty="0"/>
              <a:t>от слов «Из поручений досталось ему…» до слов «Вот уж двести тысяч капиталу»).</a:t>
            </a:r>
          </a:p>
        </p:txBody>
      </p:sp>
    </p:spTree>
    <p:extLst>
      <p:ext uri="{BB962C8B-B14F-4D97-AF65-F5344CB8AC3E}">
        <p14:creationId xmlns:p14="http://schemas.microsoft.com/office/powerpoint/2010/main" val="24421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1" cy="5184576"/>
          </a:xfrm>
        </p:spPr>
        <p:txBody>
          <a:bodyPr>
            <a:normAutofit/>
          </a:bodyPr>
          <a:lstStyle/>
          <a:p>
            <a:pPr lvl="0" algn="just"/>
            <a:r>
              <a:rPr lang="ru-RU" sz="2800" dirty="0" smtClean="0"/>
              <a:t>Какую </a:t>
            </a:r>
            <a:r>
              <a:rPr lang="ru-RU" sz="2800" dirty="0"/>
              <a:t>же окончательную оценку герою дает сам писатель? Зачитайте</a:t>
            </a:r>
            <a:r>
              <a:rPr lang="ru-RU" sz="2800" dirty="0" smtClean="0"/>
              <a:t>.</a:t>
            </a:r>
            <a:endParaRPr lang="ru-RU" sz="2800" dirty="0"/>
          </a:p>
          <a:p>
            <a:pPr lvl="0" algn="just"/>
            <a:r>
              <a:rPr lang="ru-RU" sz="2800" dirty="0"/>
              <a:t>Какой смысл вкладывает писатель в слова «приобретение</a:t>
            </a:r>
            <a:r>
              <a:rPr lang="ru-RU" sz="2800" dirty="0" smtClean="0"/>
              <a:t>», </a:t>
            </a:r>
            <a:r>
              <a:rPr lang="ru-RU" sz="2800" dirty="0"/>
              <a:t>«приобретатель»?</a:t>
            </a:r>
          </a:p>
          <a:p>
            <a:pPr lvl="0" algn="just"/>
            <a:r>
              <a:rPr lang="ru-RU" sz="2800" dirty="0"/>
              <a:t>Почему подлец и приобретатель противопоставлены в этом отрывке?</a:t>
            </a:r>
          </a:p>
          <a:p>
            <a:pPr lvl="0" algn="just"/>
            <a:r>
              <a:rPr lang="ru-RU" sz="2800" dirty="0"/>
              <a:t>Может ли одно явление существовать без другого?</a:t>
            </a:r>
          </a:p>
          <a:p>
            <a:pPr lvl="0" algn="just"/>
            <a:r>
              <a:rPr lang="ru-RU" sz="2800" dirty="0"/>
              <a:t>Как можно объяснить тот факт, что в бричке, которая несется по просторам России, сидит Павел Иванович Чичиков, герой-подлец, предприниматель и приобретатель?</a:t>
            </a:r>
          </a:p>
          <a:p>
            <a:pPr algn="just"/>
            <a:endParaRPr lang="ru-RU" sz="28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1" y="570157"/>
            <a:ext cx="7756263" cy="482579"/>
          </a:xfrm>
        </p:spPr>
        <p:txBody>
          <a:bodyPr/>
          <a:lstStyle/>
          <a:p>
            <a:r>
              <a:rPr lang="ru-RU" b="1" dirty="0"/>
              <a:t>Вопросы классу: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35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1" y="570157"/>
            <a:ext cx="7756263" cy="986635"/>
          </a:xfrm>
        </p:spPr>
        <p:txBody>
          <a:bodyPr/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«Мертвые души». Тройка Чичикова. Художник А. Лаптев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712879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21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48348"/>
            <a:ext cx="9036496" cy="4276996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Сочинение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– рассуждение «Возможно ли возрождение Чичикова?»</a:t>
            </a:r>
          </a:p>
          <a:p>
            <a:pPr lvl="0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Составьте Кодекс чести современного предпринимателя.</a:t>
            </a:r>
          </a:p>
          <a:p>
            <a:pPr lvl="0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Сочинение рассуждение «Чичиков – яркая сильная личность или заурядный маленький человек?»</a:t>
            </a:r>
          </a:p>
          <a:p>
            <a:pPr lvl="0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Подготовьте цикл иллюстраций к 11 главе.</a:t>
            </a:r>
          </a:p>
          <a:p>
            <a:pPr lvl="0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Составьте систему вопросов для анализа 11 главы.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Домашнее задание (на выбор) </a:t>
            </a:r>
            <a:br>
              <a:rPr lang="ru-RU" sz="4000" b="1" dirty="0"/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655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145">
            <a:off x="6453277" y="3654256"/>
            <a:ext cx="2419123" cy="323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2050">
            <a:off x="232301" y="1901242"/>
            <a:ext cx="3240361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6218">
            <a:off x="4921948" y="243188"/>
            <a:ext cx="3699670" cy="326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9470">
            <a:off x="1507477" y="-71857"/>
            <a:ext cx="3888431" cy="502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340042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37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132856"/>
            <a:ext cx="8424935" cy="432048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b="1" dirty="0" smtClean="0"/>
              <a:t>В </a:t>
            </a:r>
            <a:r>
              <a:rPr lang="ru-RU" b="1" dirty="0"/>
              <a:t>советах отца Павлуши каким нравственным ценностям противопоставлены деньги? Можно ли согласиться с такой системой ценностей, чем она опасна?</a:t>
            </a:r>
          </a:p>
          <a:p>
            <a:pPr lvl="0" algn="just"/>
            <a:r>
              <a:rPr lang="ru-RU" b="1" dirty="0"/>
              <a:t>Соответствует ли наставление отца нравственному кодексу христианства? С какими нравственными законами Библии расходятся советы отца Павлуши?</a:t>
            </a:r>
          </a:p>
          <a:p>
            <a:pPr lvl="0" algn="just"/>
            <a:r>
              <a:rPr lang="ru-RU" b="1" dirty="0"/>
              <a:t>Какова нравственная оценка самого автора наставления - отца Павлуши? Аргументируйте свой ответ.</a:t>
            </a:r>
          </a:p>
          <a:p>
            <a:pPr lvl="0" algn="just"/>
            <a:r>
              <a:rPr lang="ru-RU" b="1" dirty="0"/>
              <a:t>Подлости или предпринимательству учит отец сына, говоря о силе копейки?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70157"/>
            <a:ext cx="8784975" cy="1054250"/>
          </a:xfrm>
        </p:spPr>
        <p:txBody>
          <a:bodyPr/>
          <a:lstStyle/>
          <a:p>
            <a:r>
              <a:rPr lang="ru-RU" sz="3600" b="1" dirty="0"/>
              <a:t>Вспомните,  как автор описывает начало биографии своего героя и ответьте на вопросы:</a:t>
            </a:r>
            <a:br>
              <a:rPr lang="ru-RU" sz="3600" b="1" dirty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6459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ru-RU" sz="2000" b="1" dirty="0"/>
              <a:t>«Мертвые души». Глава 11. Наставления отца при поступлении Павлуши Чичикова в школу.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Художник </a:t>
            </a:r>
            <a:r>
              <a:rPr lang="ru-RU" sz="2000" b="1" dirty="0"/>
              <a:t>А. Агин. 1846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374441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453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2248348"/>
            <a:ext cx="8784976" cy="43490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Вопросы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algn="just"/>
            <a:r>
              <a:rPr lang="ru-RU" sz="3200" b="1" dirty="0"/>
              <a:t>1.	Можно ли считать безнравственным наказание плохого начальника?</a:t>
            </a:r>
          </a:p>
          <a:p>
            <a:pPr algn="just"/>
            <a:r>
              <a:rPr lang="ru-RU" sz="3200" b="1" dirty="0"/>
              <a:t>2.	Можно ли защищать добро, злом наказывая зло?</a:t>
            </a:r>
          </a:p>
          <a:p>
            <a:pPr algn="just"/>
            <a:r>
              <a:rPr lang="ru-RU" sz="3200" b="1" dirty="0"/>
              <a:t>3.	Как оценить поступок Чичикова в отношении дочери престарелого повытчика – предприимчивость или подлость?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8640960" cy="105425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4000" b="1" dirty="0"/>
              <a:t>Группа 1.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Анализ </a:t>
            </a:r>
            <a:r>
              <a:rPr lang="ru-RU" sz="4000" b="1" dirty="0"/>
              <a:t>эпизода о престарелом повытчике</a:t>
            </a:r>
            <a:r>
              <a:rPr lang="ru-RU" sz="4400" b="1" dirty="0"/>
              <a:t>.</a:t>
            </a:r>
            <a:br>
              <a:rPr lang="ru-RU" sz="4400" b="1" dirty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90340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«Мертвые души».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Глава </a:t>
            </a:r>
            <a:r>
              <a:rPr lang="ru-RU" sz="2400" b="1" dirty="0"/>
              <a:t>11. Чичиков в доме повытчика.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Художник </a:t>
            </a:r>
            <a:r>
              <a:rPr lang="ru-RU" sz="2400" b="1" dirty="0"/>
              <a:t>А. Лаптев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12879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286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060848"/>
            <a:ext cx="8496943" cy="43204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Вопросы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/>
            <a:r>
              <a:rPr lang="ru-RU" sz="2800" dirty="0"/>
              <a:t>Кто и что более безнравственно – человек или государство, чиновничий аппарат, не уважающий интересы личности, или сам чиновник, использующий общественные пороки для личного обогащения?</a:t>
            </a:r>
          </a:p>
          <a:p>
            <a:pPr lvl="0" algn="just"/>
            <a:r>
              <a:rPr lang="ru-RU" sz="2800" dirty="0"/>
              <a:t>Как сумел Чичиков обратить в свою пользу борьбу со взятками? Предприимчивость или подлость проявились в этом эпизоде?</a:t>
            </a:r>
          </a:p>
          <a:p>
            <a:pPr lvl="0" algn="just"/>
            <a:r>
              <a:rPr lang="ru-RU" sz="2800" dirty="0"/>
              <a:t>Может ли обман быть нравственным?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Группа 2.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Анализ </a:t>
            </a:r>
            <a:r>
              <a:rPr lang="ru-RU" sz="2400" b="1" dirty="0"/>
              <a:t>эпизода «Борьба со взятками</a:t>
            </a:r>
            <a:r>
              <a:rPr lang="ru-RU" sz="2400" dirty="0"/>
              <a:t>» (от слов «Нужно знать, что в то же самое время…» до слов «Проситель, конечно, прав, но зато теперь нет взяточников…»)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79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5876" y="476672"/>
            <a:ext cx="7756263" cy="1054250"/>
          </a:xfrm>
        </p:spPr>
        <p:txBody>
          <a:bodyPr/>
          <a:lstStyle/>
          <a:p>
            <a:r>
              <a:rPr lang="ru-RU" sz="2400" b="1" dirty="0" smtClean="0"/>
              <a:t>«Мертвые </a:t>
            </a:r>
            <a:r>
              <a:rPr lang="ru-RU" sz="2400" b="1" dirty="0"/>
              <a:t>души». Глава 11. Чичиков — враг взяток. Художник А. Лаптев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056784" cy="471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276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96043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067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44</TotalTime>
  <Words>369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Урок-практикум Николай Васильевич Гоголь «Мертвые души» </vt:lpstr>
      <vt:lpstr>Презентация PowerPoint</vt:lpstr>
      <vt:lpstr>Вспомните,  как автор описывает начало биографии своего героя и ответьте на вопросы: </vt:lpstr>
      <vt:lpstr>«Мертвые души». Глава 11. Наставления отца при поступлении Павлуши Чичикова в школу.  Художник А. Агин. 1846 </vt:lpstr>
      <vt:lpstr> Группа 1.  Анализ эпизода о престарелом повытчике. </vt:lpstr>
      <vt:lpstr>«Мертвые души».  Глава 11. Чичиков в доме повытчика.  Художник А. Лаптев </vt:lpstr>
      <vt:lpstr>Группа 2.  Анализ эпизода «Борьба со взятками» (от слов «Нужно знать, что в то же самое время…» до слов «Проситель, конечно, прав, но зато теперь нет взяточников…») </vt:lpstr>
      <vt:lpstr>«Мертвые души». Глава 11. Чичиков — враг взяток. Художник А. Лаптев</vt:lpstr>
      <vt:lpstr>Презентация PowerPoint</vt:lpstr>
      <vt:lpstr>Группа 3.  Анализ эпизода «Служба в должности поверенного»  ( от слов «Из поручений досталось ему…» до слов «Вот уж двести тысяч капиталу»).</vt:lpstr>
      <vt:lpstr>Вопросы классу: </vt:lpstr>
      <vt:lpstr>«Мертвые души». Тройка Чичикова. Художник А. Лаптев </vt:lpstr>
      <vt:lpstr>Домашнее задание (на выбор)  </vt:lpstr>
    </vt:vector>
  </TitlesOfParts>
  <Company>Домашний компьютер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Урок-практикум Николай Васильевич Гоголь «Мертвые души» </dc:title>
  <dc:creator>Виктория</dc:creator>
  <cp:lastModifiedBy>Виктория</cp:lastModifiedBy>
  <cp:revision>6</cp:revision>
  <dcterms:created xsi:type="dcterms:W3CDTF">2012-11-17T05:42:06Z</dcterms:created>
  <dcterms:modified xsi:type="dcterms:W3CDTF">2012-12-05T10:47:23Z</dcterms:modified>
</cp:coreProperties>
</file>