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572784-AEC5-4EF8-8B30-19A2D72BF9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7200" dirty="0" smtClean="0"/>
              <a:t>История фартука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Со времен Средневековья фартуком пользовались, чтобы прикрыть платье.</a:t>
            </a:r>
            <a:endParaRPr lang="ru-RU" sz="32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124200" cy="40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1242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03648" y="260648"/>
            <a:ext cx="6400800" cy="1219200"/>
          </a:xfrm>
        </p:spPr>
        <p:txBody>
          <a:bodyPr/>
          <a:lstStyle/>
          <a:p>
            <a:pPr algn="ctr"/>
            <a:r>
              <a:rPr lang="ru-RU" dirty="0" smtClean="0"/>
              <a:t>Англия (1760-1770)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1628800"/>
            <a:ext cx="229082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00192" y="1556792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2304256" cy="447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32040" y="4077072"/>
            <a:ext cx="2328121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Франция 18 век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24200" cy="310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124200" cy="3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5656" y="188640"/>
            <a:ext cx="6400800" cy="1219200"/>
          </a:xfrm>
        </p:spPr>
        <p:txBody>
          <a:bodyPr/>
          <a:lstStyle/>
          <a:p>
            <a:pPr algn="ctr"/>
            <a:r>
              <a:rPr lang="en-US" dirty="0" smtClean="0"/>
              <a:t>&lt;</a:t>
            </a:r>
            <a:r>
              <a:rPr lang="ru-RU" dirty="0" smtClean="0"/>
              <a:t>19 век</a:t>
            </a:r>
            <a:r>
              <a:rPr lang="en-US" dirty="0" smtClean="0"/>
              <a:t>&gt;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286574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1556792"/>
            <a:ext cx="2456674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03648" y="4077072"/>
            <a:ext cx="288032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148064" y="4005064"/>
            <a:ext cx="244827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 20 веке фартуки вышли из моды (стали частью униформы)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916832"/>
            <a:ext cx="3124200" cy="37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1916832"/>
            <a:ext cx="31242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400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 1920-х годов снова в каждом доме появился фартук.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1242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124200" cy="344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Со времен Средневековья фартуком пользовались, чтобы прикрыть платье.</vt:lpstr>
      <vt:lpstr>Англия (1760-1770)</vt:lpstr>
      <vt:lpstr>Франция 18 век</vt:lpstr>
      <vt:lpstr>&lt;19 век&gt;</vt:lpstr>
      <vt:lpstr>В 20 веке фартуки вышли из моды (стали частью униформы)</vt:lpstr>
      <vt:lpstr>С 1920-х годов снова в каждом доме появился фартук.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Дима</cp:lastModifiedBy>
  <cp:revision>1</cp:revision>
  <dcterms:modified xsi:type="dcterms:W3CDTF">2013-01-13T12:25:47Z</dcterms:modified>
</cp:coreProperties>
</file>