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86" r:id="rId4"/>
    <p:sldId id="285" r:id="rId5"/>
    <p:sldId id="272" r:id="rId6"/>
    <p:sldId id="288" r:id="rId7"/>
    <p:sldId id="284" r:id="rId8"/>
    <p:sldId id="260" r:id="rId9"/>
    <p:sldId id="270" r:id="rId10"/>
    <p:sldId id="289" r:id="rId11"/>
    <p:sldId id="261" r:id="rId12"/>
    <p:sldId id="281" r:id="rId13"/>
    <p:sldId id="263" r:id="rId14"/>
    <p:sldId id="273" r:id="rId15"/>
    <p:sldId id="274" r:id="rId16"/>
    <p:sldId id="287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82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49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2CA2D-770F-464E-B862-D263C3C2A3FA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E3CA151-6F3E-4AF6-AE55-26B23549F76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Культура Древнего Египта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530DF1B-0C8D-45BA-9E65-15CA7870FDEE}" type="parTrans" cxnId="{4DF6F27E-2FB2-4B4D-A48B-569DC4BA54C8}">
      <dgm:prSet/>
      <dgm:spPr/>
      <dgm:t>
        <a:bodyPr/>
        <a:lstStyle/>
        <a:p>
          <a:endParaRPr lang="ru-RU"/>
        </a:p>
      </dgm:t>
    </dgm:pt>
    <dgm:pt modelId="{C54CF214-3DBA-4195-8D9E-C26F3446F99F}" type="sibTrans" cxnId="{4DF6F27E-2FB2-4B4D-A48B-569DC4BA54C8}">
      <dgm:prSet/>
      <dgm:spPr/>
      <dgm:t>
        <a:bodyPr/>
        <a:lstStyle/>
        <a:p>
          <a:endParaRPr lang="ru-RU"/>
        </a:p>
      </dgm:t>
    </dgm:pt>
    <dgm:pt modelId="{6DF21F3F-5AF1-4987-AA01-10F58C02C4A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искусство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B9E83D3-D1FC-433C-9C85-FDF59813CB6E}" type="parTrans" cxnId="{BFC97820-3CF4-4C3F-A7CE-732B896286FA}">
      <dgm:prSet/>
      <dgm:spPr/>
      <dgm:t>
        <a:bodyPr/>
        <a:lstStyle/>
        <a:p>
          <a:endParaRPr lang="ru-RU"/>
        </a:p>
      </dgm:t>
    </dgm:pt>
    <dgm:pt modelId="{4494EE4A-9A0E-4666-83D2-43ABE9E2487D}" type="sibTrans" cxnId="{BFC97820-3CF4-4C3F-A7CE-732B896286FA}">
      <dgm:prSet/>
      <dgm:spPr/>
      <dgm:t>
        <a:bodyPr/>
        <a:lstStyle/>
        <a:p>
          <a:endParaRPr lang="ru-RU"/>
        </a:p>
      </dgm:t>
    </dgm:pt>
    <dgm:pt modelId="{C5995FC8-0FF5-48C3-9AE8-752327BBAB1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архитектура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F4E99A7-7F13-466D-B3F2-085A755AF1D8}" type="parTrans" cxnId="{C26B5C9E-0BC2-4931-B33C-F89FAA46CC45}">
      <dgm:prSet/>
      <dgm:spPr/>
      <dgm:t>
        <a:bodyPr/>
        <a:lstStyle/>
        <a:p>
          <a:endParaRPr lang="ru-RU"/>
        </a:p>
      </dgm:t>
    </dgm:pt>
    <dgm:pt modelId="{DA4CED92-5E6E-4CFF-9B79-D0AF405D7B30}" type="sibTrans" cxnId="{C26B5C9E-0BC2-4931-B33C-F89FAA46CC45}">
      <dgm:prSet/>
      <dgm:spPr/>
      <dgm:t>
        <a:bodyPr/>
        <a:lstStyle/>
        <a:p>
          <a:endParaRPr lang="ru-RU"/>
        </a:p>
      </dgm:t>
    </dgm:pt>
    <dgm:pt modelId="{D6116D3A-EDF5-4EB7-BFFB-26E3BEFA27D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живопись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A21D645-F31E-45A4-A787-676B0D988044}" type="parTrans" cxnId="{37C7EEB6-5807-4D07-8E6A-5C82D0244DC0}">
      <dgm:prSet/>
      <dgm:spPr/>
      <dgm:t>
        <a:bodyPr/>
        <a:lstStyle/>
        <a:p>
          <a:endParaRPr lang="ru-RU"/>
        </a:p>
      </dgm:t>
    </dgm:pt>
    <dgm:pt modelId="{4BBF6CE5-393B-4474-A6AF-5F41051BFF26}" type="sibTrans" cxnId="{37C7EEB6-5807-4D07-8E6A-5C82D0244DC0}">
      <dgm:prSet/>
      <dgm:spPr/>
      <dgm:t>
        <a:bodyPr/>
        <a:lstStyle/>
        <a:p>
          <a:endParaRPr lang="ru-RU"/>
        </a:p>
      </dgm:t>
    </dgm:pt>
    <dgm:pt modelId="{47B9FBB5-04F8-4A05-824D-E560F0C6854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религия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891C3D0-136A-4E7A-BC59-34ABCCE43073}" type="parTrans" cxnId="{F200E9E9-5F45-4064-B5CA-6BE406CAD5BD}">
      <dgm:prSet/>
      <dgm:spPr/>
      <dgm:t>
        <a:bodyPr/>
        <a:lstStyle/>
        <a:p>
          <a:endParaRPr lang="ru-RU"/>
        </a:p>
      </dgm:t>
    </dgm:pt>
    <dgm:pt modelId="{5F2B6EB8-093E-4B5E-9F91-FD3FD2C0DD02}" type="sibTrans" cxnId="{F200E9E9-5F45-4064-B5CA-6BE406CAD5BD}">
      <dgm:prSet/>
      <dgm:spPr/>
      <dgm:t>
        <a:bodyPr/>
        <a:lstStyle/>
        <a:p>
          <a:endParaRPr lang="ru-RU"/>
        </a:p>
      </dgm:t>
    </dgm:pt>
    <dgm:pt modelId="{6A8DCB19-456C-4017-B641-9FE8FCA9586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Культ животных и умерших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37E0291-0B40-4503-BEC1-349A3C6F47D4}" type="parTrans" cxnId="{CF2C3F47-D8EE-4417-BAEC-D6275A061080}">
      <dgm:prSet/>
      <dgm:spPr/>
      <dgm:t>
        <a:bodyPr/>
        <a:lstStyle/>
        <a:p>
          <a:endParaRPr lang="ru-RU"/>
        </a:p>
      </dgm:t>
    </dgm:pt>
    <dgm:pt modelId="{AB4A99E9-0C42-4603-AD1D-0E15DF64199B}" type="sibTrans" cxnId="{CF2C3F47-D8EE-4417-BAEC-D6275A061080}">
      <dgm:prSet/>
      <dgm:spPr/>
      <dgm:t>
        <a:bodyPr/>
        <a:lstStyle/>
        <a:p>
          <a:endParaRPr lang="ru-RU"/>
        </a:p>
      </dgm:t>
    </dgm:pt>
    <dgm:pt modelId="{CADD0BD3-321B-4D80-853A-8451BFEEDDB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наука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2883376-697A-464C-A8BE-7EA4169F2C24}" type="parTrans" cxnId="{716BC7E6-037C-45BF-BB59-115268B69AD1}">
      <dgm:prSet/>
      <dgm:spPr/>
      <dgm:t>
        <a:bodyPr/>
        <a:lstStyle/>
        <a:p>
          <a:endParaRPr lang="ru-RU"/>
        </a:p>
      </dgm:t>
    </dgm:pt>
    <dgm:pt modelId="{A8829EFC-22D8-4CDA-A04C-663EA119A09E}" type="sibTrans" cxnId="{716BC7E6-037C-45BF-BB59-115268B69AD1}">
      <dgm:prSet/>
      <dgm:spPr/>
      <dgm:t>
        <a:bodyPr/>
        <a:lstStyle/>
        <a:p>
          <a:endParaRPr lang="ru-RU"/>
        </a:p>
      </dgm:t>
    </dgm:pt>
    <dgm:pt modelId="{A66BB3E2-B0F2-4B88-81DF-7F00EE47C1E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скульптура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15D63EF-A5F9-4FEF-8F60-03CC00F9004A}" type="parTrans" cxnId="{B8F5FDA6-3F9B-4E2D-8836-272F477806F8}">
      <dgm:prSet/>
      <dgm:spPr/>
      <dgm:t>
        <a:bodyPr/>
        <a:lstStyle/>
        <a:p>
          <a:endParaRPr lang="ru-RU"/>
        </a:p>
      </dgm:t>
    </dgm:pt>
    <dgm:pt modelId="{DC154AAC-5053-413D-AAFD-0BA562974A34}" type="sibTrans" cxnId="{B8F5FDA6-3F9B-4E2D-8836-272F477806F8}">
      <dgm:prSet/>
      <dgm:spPr/>
      <dgm:t>
        <a:bodyPr/>
        <a:lstStyle/>
        <a:p>
          <a:endParaRPr lang="ru-RU"/>
        </a:p>
      </dgm:t>
    </dgm:pt>
    <dgm:pt modelId="{D100CB07-7932-440F-83AB-4A3040442D8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многобожие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8815E6-1D3F-4E45-B461-C127FFDC7CF8}" type="parTrans" cxnId="{DAC278B5-D298-4AAC-AC8E-C802BA908288}">
      <dgm:prSet/>
      <dgm:spPr/>
      <dgm:t>
        <a:bodyPr/>
        <a:lstStyle/>
        <a:p>
          <a:endParaRPr lang="ru-RU"/>
        </a:p>
      </dgm:t>
    </dgm:pt>
    <dgm:pt modelId="{BFACD238-D614-4AFA-95AD-BFB0623A6D66}" type="sibTrans" cxnId="{DAC278B5-D298-4AAC-AC8E-C802BA908288}">
      <dgm:prSet/>
      <dgm:spPr/>
      <dgm:t>
        <a:bodyPr/>
        <a:lstStyle/>
        <a:p>
          <a:endParaRPr lang="ru-RU"/>
        </a:p>
      </dgm:t>
    </dgm:pt>
    <dgm:pt modelId="{C4CBBA71-8EC5-47D1-AC56-45FFB6B617B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медицина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61975CF-CDFF-49B4-A811-F849E48E99EB}" type="parTrans" cxnId="{27BEB263-4616-419F-B752-F7F3388260E1}">
      <dgm:prSet/>
      <dgm:spPr/>
      <dgm:t>
        <a:bodyPr/>
        <a:lstStyle/>
        <a:p>
          <a:endParaRPr lang="ru-RU"/>
        </a:p>
      </dgm:t>
    </dgm:pt>
    <dgm:pt modelId="{BDBA104E-75C1-4480-A6E4-A7DAD7CE17F8}" type="sibTrans" cxnId="{27BEB263-4616-419F-B752-F7F3388260E1}">
      <dgm:prSet/>
      <dgm:spPr/>
      <dgm:t>
        <a:bodyPr/>
        <a:lstStyle/>
        <a:p>
          <a:endParaRPr lang="ru-RU"/>
        </a:p>
      </dgm:t>
    </dgm:pt>
    <dgm:pt modelId="{FF8CF521-BDF7-4F68-A85C-4E38465BA32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астрономия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3D19C7-082B-4236-88A0-6CBE9CB1A537}" type="parTrans" cxnId="{12948837-03CD-4DC6-B962-571374984FD8}">
      <dgm:prSet/>
      <dgm:spPr/>
      <dgm:t>
        <a:bodyPr/>
        <a:lstStyle/>
        <a:p>
          <a:endParaRPr lang="ru-RU"/>
        </a:p>
      </dgm:t>
    </dgm:pt>
    <dgm:pt modelId="{B0F076E1-5DD0-4D16-BE8A-B2F2E2347BA9}" type="sibTrans" cxnId="{12948837-03CD-4DC6-B962-571374984FD8}">
      <dgm:prSet/>
      <dgm:spPr/>
      <dgm:t>
        <a:bodyPr/>
        <a:lstStyle/>
        <a:p>
          <a:endParaRPr lang="ru-RU"/>
        </a:p>
      </dgm:t>
    </dgm:pt>
    <dgm:pt modelId="{544D1879-A806-469B-A34B-7F116EA9311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математика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759CA17-12B0-401E-8574-C4922E5A5298}" type="parTrans" cxnId="{C4420FC3-D0BF-41C3-A18C-83962EE70109}">
      <dgm:prSet/>
      <dgm:spPr/>
      <dgm:t>
        <a:bodyPr/>
        <a:lstStyle/>
        <a:p>
          <a:endParaRPr lang="ru-RU"/>
        </a:p>
      </dgm:t>
    </dgm:pt>
    <dgm:pt modelId="{C4AD99E4-80CC-4126-BAC7-7D3C492F8FA1}" type="sibTrans" cxnId="{C4420FC3-D0BF-41C3-A18C-83962EE70109}">
      <dgm:prSet/>
      <dgm:spPr/>
      <dgm:t>
        <a:bodyPr/>
        <a:lstStyle/>
        <a:p>
          <a:endParaRPr lang="ru-RU"/>
        </a:p>
      </dgm:t>
    </dgm:pt>
    <dgm:pt modelId="{1C1E686A-2884-4DB8-9D96-48CF6E97A832}" type="pres">
      <dgm:prSet presAssocID="{1062CA2D-770F-464E-B862-D263C3C2A3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18088-9FFD-424D-8FCC-F7FD0B4AAD98}" type="pres">
      <dgm:prSet presAssocID="{EE3CA151-6F3E-4AF6-AE55-26B23549F763}" presName="root1" presStyleCnt="0"/>
      <dgm:spPr/>
    </dgm:pt>
    <dgm:pt modelId="{11AC44EC-F39E-4A35-A9D7-3ABF6171F242}" type="pres">
      <dgm:prSet presAssocID="{EE3CA151-6F3E-4AF6-AE55-26B23549F763}" presName="LevelOneTextNode" presStyleLbl="node0" presStyleIdx="0" presStyleCnt="1" custScaleX="157606" custScaleY="186410" custLinFactX="-12992" custLinFactNeighborX="-100000" custLinFactNeighborY="-45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8B84A3-5404-400B-95CC-2D8F68A2C8AC}" type="pres">
      <dgm:prSet presAssocID="{EE3CA151-6F3E-4AF6-AE55-26B23549F763}" presName="level2hierChild" presStyleCnt="0"/>
      <dgm:spPr/>
    </dgm:pt>
    <dgm:pt modelId="{AD9EA93C-6FB3-4487-9532-854E276BF300}" type="pres">
      <dgm:prSet presAssocID="{7B9E83D3-D1FC-433C-9C85-FDF59813CB6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C7E2F89-CB58-4636-924D-8773D7E5673C}" type="pres">
      <dgm:prSet presAssocID="{7B9E83D3-D1FC-433C-9C85-FDF59813CB6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F0AEAD0-930C-444B-8CA8-0AD8F5A78289}" type="pres">
      <dgm:prSet presAssocID="{6DF21F3F-5AF1-4987-AA01-10F58C02C4A4}" presName="root2" presStyleCnt="0"/>
      <dgm:spPr/>
    </dgm:pt>
    <dgm:pt modelId="{AC7743CC-1333-46C4-90FA-DB2851189A1E}" type="pres">
      <dgm:prSet presAssocID="{6DF21F3F-5AF1-4987-AA01-10F58C02C4A4}" presName="LevelTwoTextNode" presStyleLbl="node2" presStyleIdx="0" presStyleCnt="3" custScaleX="173629" custLinFactY="100000" custLinFactNeighborX="-30193" custLinFactNeighborY="153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8A2BDA-9C76-4C48-B9D5-579EC5C8E5F4}" type="pres">
      <dgm:prSet presAssocID="{6DF21F3F-5AF1-4987-AA01-10F58C02C4A4}" presName="level3hierChild" presStyleCnt="0"/>
      <dgm:spPr/>
    </dgm:pt>
    <dgm:pt modelId="{DD296A50-BE88-4C33-ADF8-B399E660F0AF}" type="pres">
      <dgm:prSet presAssocID="{1F4E99A7-7F13-466D-B3F2-085A755AF1D8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4E4F6BA6-3AA5-4CF0-8732-78C14C5D33C5}" type="pres">
      <dgm:prSet presAssocID="{1F4E99A7-7F13-466D-B3F2-085A755AF1D8}" presName="connTx" presStyleLbl="parChTrans1D3" presStyleIdx="0" presStyleCnt="8"/>
      <dgm:spPr/>
      <dgm:t>
        <a:bodyPr/>
        <a:lstStyle/>
        <a:p>
          <a:endParaRPr lang="ru-RU"/>
        </a:p>
      </dgm:t>
    </dgm:pt>
    <dgm:pt modelId="{D07303C4-D78A-47E9-A5D7-917F4530B0B4}" type="pres">
      <dgm:prSet presAssocID="{C5995FC8-0FF5-48C3-9AE8-752327BBAB1A}" presName="root2" presStyleCnt="0"/>
      <dgm:spPr/>
    </dgm:pt>
    <dgm:pt modelId="{C042E145-5E72-4952-8359-D6503181115F}" type="pres">
      <dgm:prSet presAssocID="{C5995FC8-0FF5-48C3-9AE8-752327BBAB1A}" presName="LevelTwoTextNode" presStyleLbl="node3" presStyleIdx="0" presStyleCnt="8" custScaleX="215071" custLinFactX="2995" custLinFactY="100000" custLinFactNeighborX="100000" custLinFactNeighborY="165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434BC5-A047-4E5B-BF9C-6DC393248B39}" type="pres">
      <dgm:prSet presAssocID="{C5995FC8-0FF5-48C3-9AE8-752327BBAB1A}" presName="level3hierChild" presStyleCnt="0"/>
      <dgm:spPr/>
    </dgm:pt>
    <dgm:pt modelId="{898305FA-5FFA-4F0E-B5D1-D0E126F5D89C}" type="pres">
      <dgm:prSet presAssocID="{3A21D645-F31E-45A4-A787-676B0D988044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BEC16BEE-A0AA-431E-9D85-850C01788ACC}" type="pres">
      <dgm:prSet presAssocID="{3A21D645-F31E-45A4-A787-676B0D988044}" presName="connTx" presStyleLbl="parChTrans1D3" presStyleIdx="1" presStyleCnt="8"/>
      <dgm:spPr/>
      <dgm:t>
        <a:bodyPr/>
        <a:lstStyle/>
        <a:p>
          <a:endParaRPr lang="ru-RU"/>
        </a:p>
      </dgm:t>
    </dgm:pt>
    <dgm:pt modelId="{B952BC34-B8E2-4A89-860C-16E01C1BE4D4}" type="pres">
      <dgm:prSet presAssocID="{D6116D3A-EDF5-4EB7-BFFB-26E3BEFA27D7}" presName="root2" presStyleCnt="0"/>
      <dgm:spPr/>
    </dgm:pt>
    <dgm:pt modelId="{5105BD69-7961-48AD-96D4-3C234BC31159}" type="pres">
      <dgm:prSet presAssocID="{D6116D3A-EDF5-4EB7-BFFB-26E3BEFA27D7}" presName="LevelTwoTextNode" presStyleLbl="node3" presStyleIdx="1" presStyleCnt="8" custScaleX="216835" custLinFactX="2995" custLinFactY="100000" custLinFactNeighborX="100000" custLinFactNeighborY="153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0B5181-9AC3-4B36-9213-7D321191119F}" type="pres">
      <dgm:prSet presAssocID="{D6116D3A-EDF5-4EB7-BFFB-26E3BEFA27D7}" presName="level3hierChild" presStyleCnt="0"/>
      <dgm:spPr/>
    </dgm:pt>
    <dgm:pt modelId="{C23A1A12-3998-4D39-9B6F-DACD6D126F16}" type="pres">
      <dgm:prSet presAssocID="{D15D63EF-A5F9-4FEF-8F60-03CC00F9004A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A52648FF-5171-472C-BE65-5C1230060298}" type="pres">
      <dgm:prSet presAssocID="{D15D63EF-A5F9-4FEF-8F60-03CC00F9004A}" presName="connTx" presStyleLbl="parChTrans1D3" presStyleIdx="2" presStyleCnt="8"/>
      <dgm:spPr/>
      <dgm:t>
        <a:bodyPr/>
        <a:lstStyle/>
        <a:p>
          <a:endParaRPr lang="ru-RU"/>
        </a:p>
      </dgm:t>
    </dgm:pt>
    <dgm:pt modelId="{59B45D3F-0174-4857-8C8B-923A594471CC}" type="pres">
      <dgm:prSet presAssocID="{A66BB3E2-B0F2-4B88-81DF-7F00EE47C1E1}" presName="root2" presStyleCnt="0"/>
      <dgm:spPr/>
    </dgm:pt>
    <dgm:pt modelId="{95781AF5-CC02-41D8-9C67-2327B601A270}" type="pres">
      <dgm:prSet presAssocID="{A66BB3E2-B0F2-4B88-81DF-7F00EE47C1E1}" presName="LevelTwoTextNode" presStyleLbl="node3" presStyleIdx="2" presStyleCnt="8" custScaleX="216834" custLinFactX="2995" custLinFactY="100000" custLinFactNeighborX="100000" custLinFactNeighborY="141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AD7ADB-4FE3-4FB4-B6C5-9A5C524FA81F}" type="pres">
      <dgm:prSet presAssocID="{A66BB3E2-B0F2-4B88-81DF-7F00EE47C1E1}" presName="level3hierChild" presStyleCnt="0"/>
      <dgm:spPr/>
    </dgm:pt>
    <dgm:pt modelId="{5DC0A546-5E2E-48CC-9CB7-3660CC3C4FCF}" type="pres">
      <dgm:prSet presAssocID="{2891C3D0-136A-4E7A-BC59-34ABCCE4307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74CAC8E-2E88-4B03-BA7C-D784AD8241AD}" type="pres">
      <dgm:prSet presAssocID="{2891C3D0-136A-4E7A-BC59-34ABCCE4307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7A88487-14BE-4F6C-AB59-03B95A1ADA8D}" type="pres">
      <dgm:prSet presAssocID="{47B9FBB5-04F8-4A05-824D-E560F0C68547}" presName="root2" presStyleCnt="0"/>
      <dgm:spPr/>
    </dgm:pt>
    <dgm:pt modelId="{2B9663E0-F652-4262-BC3D-1367ED95325A}" type="pres">
      <dgm:prSet presAssocID="{47B9FBB5-04F8-4A05-824D-E560F0C68547}" presName="LevelTwoTextNode" presStyleLbl="node2" presStyleIdx="1" presStyleCnt="3" custScaleX="173630" custLinFactY="-124714" custLinFactNeighborX="-30193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BDB1AA-A7CF-49BC-90AC-0B0EFD8E69F2}" type="pres">
      <dgm:prSet presAssocID="{47B9FBB5-04F8-4A05-824D-E560F0C68547}" presName="level3hierChild" presStyleCnt="0"/>
      <dgm:spPr/>
    </dgm:pt>
    <dgm:pt modelId="{646DA54E-5903-47AF-849F-1A2E0B7F8B4C}" type="pres">
      <dgm:prSet presAssocID="{D37E0291-0B40-4503-BEC1-349A3C6F47D4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1990F85C-A659-4815-9416-50130B793736}" type="pres">
      <dgm:prSet presAssocID="{D37E0291-0B40-4503-BEC1-349A3C6F47D4}" presName="connTx" presStyleLbl="parChTrans1D3" presStyleIdx="3" presStyleCnt="8"/>
      <dgm:spPr/>
      <dgm:t>
        <a:bodyPr/>
        <a:lstStyle/>
        <a:p>
          <a:endParaRPr lang="ru-RU"/>
        </a:p>
      </dgm:t>
    </dgm:pt>
    <dgm:pt modelId="{713C53F8-23DC-4C56-81F3-272000167B45}" type="pres">
      <dgm:prSet presAssocID="{6A8DCB19-456C-4017-B641-9FE8FCA95869}" presName="root2" presStyleCnt="0"/>
      <dgm:spPr/>
    </dgm:pt>
    <dgm:pt modelId="{343FAD61-4EAA-4237-80B6-3A199743F687}" type="pres">
      <dgm:prSet presAssocID="{6A8DCB19-456C-4017-B641-9FE8FCA95869}" presName="LevelTwoTextNode" presStyleLbl="node3" presStyleIdx="3" presStyleCnt="8" custScaleX="215213" custScaleY="120884" custLinFactX="2994" custLinFactY="-115804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F011BD-ED07-4B06-B2D9-901206CBF773}" type="pres">
      <dgm:prSet presAssocID="{6A8DCB19-456C-4017-B641-9FE8FCA95869}" presName="level3hierChild" presStyleCnt="0"/>
      <dgm:spPr/>
    </dgm:pt>
    <dgm:pt modelId="{74C90BD2-CA41-497D-9375-A8BCD88892E7}" type="pres">
      <dgm:prSet presAssocID="{D78815E6-1D3F-4E45-B461-C127FFDC7CF8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9646EB16-418C-4DE5-B6CC-D0E5DD137445}" type="pres">
      <dgm:prSet presAssocID="{D78815E6-1D3F-4E45-B461-C127FFDC7CF8}" presName="connTx" presStyleLbl="parChTrans1D3" presStyleIdx="4" presStyleCnt="8"/>
      <dgm:spPr/>
      <dgm:t>
        <a:bodyPr/>
        <a:lstStyle/>
        <a:p>
          <a:endParaRPr lang="ru-RU"/>
        </a:p>
      </dgm:t>
    </dgm:pt>
    <dgm:pt modelId="{A8F721B8-CD67-4426-A49C-CF715917E379}" type="pres">
      <dgm:prSet presAssocID="{D100CB07-7932-440F-83AB-4A3040442D81}" presName="root2" presStyleCnt="0"/>
      <dgm:spPr/>
    </dgm:pt>
    <dgm:pt modelId="{D988C503-EF6A-439E-89C0-EB56F506F5C6}" type="pres">
      <dgm:prSet presAssocID="{D100CB07-7932-440F-83AB-4A3040442D81}" presName="LevelTwoTextNode" presStyleLbl="node3" presStyleIdx="4" presStyleCnt="8" custScaleX="215213" custLinFactX="2994" custLinFactY="-133623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E3B3A-F6DC-49F6-B549-BEFBC2C3CBAD}" type="pres">
      <dgm:prSet presAssocID="{D100CB07-7932-440F-83AB-4A3040442D81}" presName="level3hierChild" presStyleCnt="0"/>
      <dgm:spPr/>
    </dgm:pt>
    <dgm:pt modelId="{0B108393-1988-43EC-BB11-B36FA97DDAEB}" type="pres">
      <dgm:prSet presAssocID="{22883376-697A-464C-A8BE-7EA4169F2C2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B2E73F9-44F2-46F4-AF00-72A6832D2952}" type="pres">
      <dgm:prSet presAssocID="{22883376-697A-464C-A8BE-7EA4169F2C2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FB782D3-701A-45BB-B6B0-008887219507}" type="pres">
      <dgm:prSet presAssocID="{CADD0BD3-321B-4D80-853A-8451BFEEDDB6}" presName="root2" presStyleCnt="0"/>
      <dgm:spPr/>
    </dgm:pt>
    <dgm:pt modelId="{E44978DC-AD57-4381-B232-1DB05639AE68}" type="pres">
      <dgm:prSet presAssocID="{CADD0BD3-321B-4D80-853A-8451BFEEDDB6}" presName="LevelTwoTextNode" presStyleLbl="node2" presStyleIdx="2" presStyleCnt="3" custScaleX="160852" custLinFactNeighborX="-30193" custLinFactNeighborY="-61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7AAA61-16D2-49BF-915E-8C906233AE69}" type="pres">
      <dgm:prSet presAssocID="{CADD0BD3-321B-4D80-853A-8451BFEEDDB6}" presName="level3hierChild" presStyleCnt="0"/>
      <dgm:spPr/>
    </dgm:pt>
    <dgm:pt modelId="{CC89665C-14DE-4ADE-9B39-F6F1F0E4B05F}" type="pres">
      <dgm:prSet presAssocID="{E61975CF-CDFF-49B4-A811-F849E48E99EB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417A781C-605B-42D9-8D54-9388F4BABF47}" type="pres">
      <dgm:prSet presAssocID="{E61975CF-CDFF-49B4-A811-F849E48E99EB}" presName="connTx" presStyleLbl="parChTrans1D3" presStyleIdx="5" presStyleCnt="8"/>
      <dgm:spPr/>
      <dgm:t>
        <a:bodyPr/>
        <a:lstStyle/>
        <a:p>
          <a:endParaRPr lang="ru-RU"/>
        </a:p>
      </dgm:t>
    </dgm:pt>
    <dgm:pt modelId="{C847D174-5147-4C69-9434-F5D3B7A275EA}" type="pres">
      <dgm:prSet presAssocID="{C4CBBA71-8EC5-47D1-AC56-45FFB6B617BB}" presName="root2" presStyleCnt="0"/>
      <dgm:spPr/>
    </dgm:pt>
    <dgm:pt modelId="{9B17A83C-119F-4888-BAAA-94749DCD43F9}" type="pres">
      <dgm:prSet presAssocID="{C4CBBA71-8EC5-47D1-AC56-45FFB6B617BB}" presName="LevelTwoTextNode" presStyleLbl="node3" presStyleIdx="5" presStyleCnt="8" custScaleX="215213" custLinFactX="15772" custLinFactNeighborX="100000" custLinFactNeighborY="-5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0450C-3A3B-4065-A8FC-89872AEBC7EB}" type="pres">
      <dgm:prSet presAssocID="{C4CBBA71-8EC5-47D1-AC56-45FFB6B617BB}" presName="level3hierChild" presStyleCnt="0"/>
      <dgm:spPr/>
    </dgm:pt>
    <dgm:pt modelId="{7241D361-E843-4234-9E8A-FA5AB0FBF8FB}" type="pres">
      <dgm:prSet presAssocID="{503D19C7-082B-4236-88A0-6CBE9CB1A537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0EDD5279-A3B4-4E51-B646-4433E91B34BF}" type="pres">
      <dgm:prSet presAssocID="{503D19C7-082B-4236-88A0-6CBE9CB1A537}" presName="connTx" presStyleLbl="parChTrans1D3" presStyleIdx="6" presStyleCnt="8"/>
      <dgm:spPr/>
      <dgm:t>
        <a:bodyPr/>
        <a:lstStyle/>
        <a:p>
          <a:endParaRPr lang="ru-RU"/>
        </a:p>
      </dgm:t>
    </dgm:pt>
    <dgm:pt modelId="{D41D9753-BCAD-44E8-A847-CFA97AFC0789}" type="pres">
      <dgm:prSet presAssocID="{FF8CF521-BDF7-4F68-A85C-4E38465BA323}" presName="root2" presStyleCnt="0"/>
      <dgm:spPr/>
    </dgm:pt>
    <dgm:pt modelId="{C8F30A2A-9028-4C14-A794-DDD9611CB2CC}" type="pres">
      <dgm:prSet presAssocID="{FF8CF521-BDF7-4F68-A85C-4E38465BA323}" presName="LevelTwoTextNode" presStyleLbl="node3" presStyleIdx="6" presStyleCnt="8" custScaleX="215210" custLinFactX="15772" custLinFactNeighborX="100000" custLinFactNeighborY="-175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709BA-0619-4D77-9BB3-5A8CADDAED09}" type="pres">
      <dgm:prSet presAssocID="{FF8CF521-BDF7-4F68-A85C-4E38465BA323}" presName="level3hierChild" presStyleCnt="0"/>
      <dgm:spPr/>
    </dgm:pt>
    <dgm:pt modelId="{63563AF8-7C34-4EFB-BE1A-B2BFF869431D}" type="pres">
      <dgm:prSet presAssocID="{F759CA17-12B0-401E-8574-C4922E5A5298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C7BAA864-12AB-4582-AAB8-DABACDF33CEA}" type="pres">
      <dgm:prSet presAssocID="{F759CA17-12B0-401E-8574-C4922E5A5298}" presName="connTx" presStyleLbl="parChTrans1D3" presStyleIdx="7" presStyleCnt="8"/>
      <dgm:spPr/>
      <dgm:t>
        <a:bodyPr/>
        <a:lstStyle/>
        <a:p>
          <a:endParaRPr lang="ru-RU"/>
        </a:p>
      </dgm:t>
    </dgm:pt>
    <dgm:pt modelId="{5597D1B4-456C-4B5C-8CFD-FE4C669664E0}" type="pres">
      <dgm:prSet presAssocID="{544D1879-A806-469B-A34B-7F116EA93116}" presName="root2" presStyleCnt="0"/>
      <dgm:spPr/>
    </dgm:pt>
    <dgm:pt modelId="{FFEBBCDB-0E56-4F91-9B39-7785B2BCDD92}" type="pres">
      <dgm:prSet presAssocID="{544D1879-A806-469B-A34B-7F116EA93116}" presName="LevelTwoTextNode" presStyleLbl="node3" presStyleIdx="7" presStyleCnt="8" custScaleX="215211" custLinFactX="15772" custLinFactNeighborX="100000" custLinFactNeighborY="-292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AF0501-A7C9-48EB-803C-DD17BA463BA2}" type="pres">
      <dgm:prSet presAssocID="{544D1879-A806-469B-A34B-7F116EA93116}" presName="level3hierChild" presStyleCnt="0"/>
      <dgm:spPr/>
    </dgm:pt>
  </dgm:ptLst>
  <dgm:cxnLst>
    <dgm:cxn modelId="{90FAD78C-6D05-430A-B5E2-B240EAFCE454}" type="presOf" srcId="{7B9E83D3-D1FC-433C-9C85-FDF59813CB6E}" destId="{AD9EA93C-6FB3-4487-9532-854E276BF300}" srcOrd="0" destOrd="0" presId="urn:microsoft.com/office/officeart/2005/8/layout/hierarchy2"/>
    <dgm:cxn modelId="{7BE02CD5-3F35-45AB-B5F0-BDBE14711691}" type="presOf" srcId="{D100CB07-7932-440F-83AB-4A3040442D81}" destId="{D988C503-EF6A-439E-89C0-EB56F506F5C6}" srcOrd="0" destOrd="0" presId="urn:microsoft.com/office/officeart/2005/8/layout/hierarchy2"/>
    <dgm:cxn modelId="{69948AA6-1E76-4CE2-BDF6-CFDE727F56BE}" type="presOf" srcId="{D78815E6-1D3F-4E45-B461-C127FFDC7CF8}" destId="{74C90BD2-CA41-497D-9375-A8BCD88892E7}" srcOrd="0" destOrd="0" presId="urn:microsoft.com/office/officeart/2005/8/layout/hierarchy2"/>
    <dgm:cxn modelId="{F200E9E9-5F45-4064-B5CA-6BE406CAD5BD}" srcId="{EE3CA151-6F3E-4AF6-AE55-26B23549F763}" destId="{47B9FBB5-04F8-4A05-824D-E560F0C68547}" srcOrd="1" destOrd="0" parTransId="{2891C3D0-136A-4E7A-BC59-34ABCCE43073}" sibTransId="{5F2B6EB8-093E-4B5E-9F91-FD3FD2C0DD02}"/>
    <dgm:cxn modelId="{56A8650C-CF09-4ADB-A746-99C1A66D4637}" type="presOf" srcId="{503D19C7-082B-4236-88A0-6CBE9CB1A537}" destId="{7241D361-E843-4234-9E8A-FA5AB0FBF8FB}" srcOrd="0" destOrd="0" presId="urn:microsoft.com/office/officeart/2005/8/layout/hierarchy2"/>
    <dgm:cxn modelId="{B8F5FDA6-3F9B-4E2D-8836-272F477806F8}" srcId="{6DF21F3F-5AF1-4987-AA01-10F58C02C4A4}" destId="{A66BB3E2-B0F2-4B88-81DF-7F00EE47C1E1}" srcOrd="2" destOrd="0" parTransId="{D15D63EF-A5F9-4FEF-8F60-03CC00F9004A}" sibTransId="{DC154AAC-5053-413D-AAFD-0BA562974A34}"/>
    <dgm:cxn modelId="{D221051F-2DF3-491F-AEA6-1CABE8C2E6DE}" type="presOf" srcId="{7B9E83D3-D1FC-433C-9C85-FDF59813CB6E}" destId="{FC7E2F89-CB58-4636-924D-8773D7E5673C}" srcOrd="1" destOrd="0" presId="urn:microsoft.com/office/officeart/2005/8/layout/hierarchy2"/>
    <dgm:cxn modelId="{C4420FC3-D0BF-41C3-A18C-83962EE70109}" srcId="{CADD0BD3-321B-4D80-853A-8451BFEEDDB6}" destId="{544D1879-A806-469B-A34B-7F116EA93116}" srcOrd="2" destOrd="0" parTransId="{F759CA17-12B0-401E-8574-C4922E5A5298}" sibTransId="{C4AD99E4-80CC-4126-BAC7-7D3C492F8FA1}"/>
    <dgm:cxn modelId="{27BEB263-4616-419F-B752-F7F3388260E1}" srcId="{CADD0BD3-321B-4D80-853A-8451BFEEDDB6}" destId="{C4CBBA71-8EC5-47D1-AC56-45FFB6B617BB}" srcOrd="0" destOrd="0" parTransId="{E61975CF-CDFF-49B4-A811-F849E48E99EB}" sibTransId="{BDBA104E-75C1-4480-A6E4-A7DAD7CE17F8}"/>
    <dgm:cxn modelId="{C26B5C9E-0BC2-4931-B33C-F89FAA46CC45}" srcId="{6DF21F3F-5AF1-4987-AA01-10F58C02C4A4}" destId="{C5995FC8-0FF5-48C3-9AE8-752327BBAB1A}" srcOrd="0" destOrd="0" parTransId="{1F4E99A7-7F13-466D-B3F2-085A755AF1D8}" sibTransId="{DA4CED92-5E6E-4CFF-9B79-D0AF405D7B30}"/>
    <dgm:cxn modelId="{8CE98337-45E5-472A-8FD0-B77C0AACD9EF}" type="presOf" srcId="{D37E0291-0B40-4503-BEC1-349A3C6F47D4}" destId="{646DA54E-5903-47AF-849F-1A2E0B7F8B4C}" srcOrd="0" destOrd="0" presId="urn:microsoft.com/office/officeart/2005/8/layout/hierarchy2"/>
    <dgm:cxn modelId="{084924A9-ACE2-41FE-94A1-1BE6D15A16B0}" type="presOf" srcId="{C4CBBA71-8EC5-47D1-AC56-45FFB6B617BB}" destId="{9B17A83C-119F-4888-BAAA-94749DCD43F9}" srcOrd="0" destOrd="0" presId="urn:microsoft.com/office/officeart/2005/8/layout/hierarchy2"/>
    <dgm:cxn modelId="{FE50C17A-76CF-42B9-B4C6-DC2877CC9DAB}" type="presOf" srcId="{CADD0BD3-321B-4D80-853A-8451BFEEDDB6}" destId="{E44978DC-AD57-4381-B232-1DB05639AE68}" srcOrd="0" destOrd="0" presId="urn:microsoft.com/office/officeart/2005/8/layout/hierarchy2"/>
    <dgm:cxn modelId="{899D2889-BBEF-4B6C-B6EB-8F7C058C9BC1}" type="presOf" srcId="{3A21D645-F31E-45A4-A787-676B0D988044}" destId="{898305FA-5FFA-4F0E-B5D1-D0E126F5D89C}" srcOrd="0" destOrd="0" presId="urn:microsoft.com/office/officeart/2005/8/layout/hierarchy2"/>
    <dgm:cxn modelId="{232D5E6B-009A-4766-8E2F-FEF19362C315}" type="presOf" srcId="{2891C3D0-136A-4E7A-BC59-34ABCCE43073}" destId="{5DC0A546-5E2E-48CC-9CB7-3660CC3C4FCF}" srcOrd="0" destOrd="0" presId="urn:microsoft.com/office/officeart/2005/8/layout/hierarchy2"/>
    <dgm:cxn modelId="{4DFC5C91-5F9B-44A2-8B91-52BC64072DFE}" type="presOf" srcId="{FF8CF521-BDF7-4F68-A85C-4E38465BA323}" destId="{C8F30A2A-9028-4C14-A794-DDD9611CB2CC}" srcOrd="0" destOrd="0" presId="urn:microsoft.com/office/officeart/2005/8/layout/hierarchy2"/>
    <dgm:cxn modelId="{C9DFA8A2-B56F-433B-A717-6BBFCB95791E}" type="presOf" srcId="{A66BB3E2-B0F2-4B88-81DF-7F00EE47C1E1}" destId="{95781AF5-CC02-41D8-9C67-2327B601A270}" srcOrd="0" destOrd="0" presId="urn:microsoft.com/office/officeart/2005/8/layout/hierarchy2"/>
    <dgm:cxn modelId="{DAC278B5-D298-4AAC-AC8E-C802BA908288}" srcId="{47B9FBB5-04F8-4A05-824D-E560F0C68547}" destId="{D100CB07-7932-440F-83AB-4A3040442D81}" srcOrd="1" destOrd="0" parTransId="{D78815E6-1D3F-4E45-B461-C127FFDC7CF8}" sibTransId="{BFACD238-D614-4AFA-95AD-BFB0623A6D66}"/>
    <dgm:cxn modelId="{C49B9518-8F62-4AD1-AEAB-7FB522237C06}" type="presOf" srcId="{1F4E99A7-7F13-466D-B3F2-085A755AF1D8}" destId="{4E4F6BA6-3AA5-4CF0-8732-78C14C5D33C5}" srcOrd="1" destOrd="0" presId="urn:microsoft.com/office/officeart/2005/8/layout/hierarchy2"/>
    <dgm:cxn modelId="{1D98D6C4-857D-4662-8CF8-5D08AE7C9AF7}" type="presOf" srcId="{22883376-697A-464C-A8BE-7EA4169F2C24}" destId="{0B108393-1988-43EC-BB11-B36FA97DDAEB}" srcOrd="0" destOrd="0" presId="urn:microsoft.com/office/officeart/2005/8/layout/hierarchy2"/>
    <dgm:cxn modelId="{448798D4-0C64-4961-A9E3-F64B5FE15793}" type="presOf" srcId="{6DF21F3F-5AF1-4987-AA01-10F58C02C4A4}" destId="{AC7743CC-1333-46C4-90FA-DB2851189A1E}" srcOrd="0" destOrd="0" presId="urn:microsoft.com/office/officeart/2005/8/layout/hierarchy2"/>
    <dgm:cxn modelId="{4DF6F27E-2FB2-4B4D-A48B-569DC4BA54C8}" srcId="{1062CA2D-770F-464E-B862-D263C3C2A3FA}" destId="{EE3CA151-6F3E-4AF6-AE55-26B23549F763}" srcOrd="0" destOrd="0" parTransId="{C530DF1B-0C8D-45BA-9E65-15CA7870FDEE}" sibTransId="{C54CF214-3DBA-4195-8D9E-C26F3446F99F}"/>
    <dgm:cxn modelId="{F7AC4601-5412-4808-AE53-D2494FCF6FC7}" type="presOf" srcId="{EE3CA151-6F3E-4AF6-AE55-26B23549F763}" destId="{11AC44EC-F39E-4A35-A9D7-3ABF6171F242}" srcOrd="0" destOrd="0" presId="urn:microsoft.com/office/officeart/2005/8/layout/hierarchy2"/>
    <dgm:cxn modelId="{716BC7E6-037C-45BF-BB59-115268B69AD1}" srcId="{EE3CA151-6F3E-4AF6-AE55-26B23549F763}" destId="{CADD0BD3-321B-4D80-853A-8451BFEEDDB6}" srcOrd="2" destOrd="0" parTransId="{22883376-697A-464C-A8BE-7EA4169F2C24}" sibTransId="{A8829EFC-22D8-4CDA-A04C-663EA119A09E}"/>
    <dgm:cxn modelId="{6AAD20EB-EC5B-43BC-BB11-C36757669230}" type="presOf" srcId="{E61975CF-CDFF-49B4-A811-F849E48E99EB}" destId="{417A781C-605B-42D9-8D54-9388F4BABF47}" srcOrd="1" destOrd="0" presId="urn:microsoft.com/office/officeart/2005/8/layout/hierarchy2"/>
    <dgm:cxn modelId="{315F7448-FD04-414F-9DF6-B5F3E78FD96D}" type="presOf" srcId="{D15D63EF-A5F9-4FEF-8F60-03CC00F9004A}" destId="{A52648FF-5171-472C-BE65-5C1230060298}" srcOrd="1" destOrd="0" presId="urn:microsoft.com/office/officeart/2005/8/layout/hierarchy2"/>
    <dgm:cxn modelId="{CE0C866D-6989-4639-B0BD-A00E2E85817B}" type="presOf" srcId="{47B9FBB5-04F8-4A05-824D-E560F0C68547}" destId="{2B9663E0-F652-4262-BC3D-1367ED95325A}" srcOrd="0" destOrd="0" presId="urn:microsoft.com/office/officeart/2005/8/layout/hierarchy2"/>
    <dgm:cxn modelId="{DC3D094F-A9CC-4988-A5EB-DA2550D1DD8B}" type="presOf" srcId="{3A21D645-F31E-45A4-A787-676B0D988044}" destId="{BEC16BEE-A0AA-431E-9D85-850C01788ACC}" srcOrd="1" destOrd="0" presId="urn:microsoft.com/office/officeart/2005/8/layout/hierarchy2"/>
    <dgm:cxn modelId="{69717BE3-AEF4-46BB-A9C7-8A8118804B72}" type="presOf" srcId="{D6116D3A-EDF5-4EB7-BFFB-26E3BEFA27D7}" destId="{5105BD69-7961-48AD-96D4-3C234BC31159}" srcOrd="0" destOrd="0" presId="urn:microsoft.com/office/officeart/2005/8/layout/hierarchy2"/>
    <dgm:cxn modelId="{AF22F414-2AB1-4BB1-A0A6-E878FB3EFB1B}" type="presOf" srcId="{6A8DCB19-456C-4017-B641-9FE8FCA95869}" destId="{343FAD61-4EAA-4237-80B6-3A199743F687}" srcOrd="0" destOrd="0" presId="urn:microsoft.com/office/officeart/2005/8/layout/hierarchy2"/>
    <dgm:cxn modelId="{6E0F7DEB-0F1D-48F8-9EA9-DBCFE8EAAC34}" type="presOf" srcId="{2891C3D0-136A-4E7A-BC59-34ABCCE43073}" destId="{774CAC8E-2E88-4B03-BA7C-D784AD8241AD}" srcOrd="1" destOrd="0" presId="urn:microsoft.com/office/officeart/2005/8/layout/hierarchy2"/>
    <dgm:cxn modelId="{FB43EEB5-DD46-4424-A820-A93BFDCC88FA}" type="presOf" srcId="{F759CA17-12B0-401E-8574-C4922E5A5298}" destId="{C7BAA864-12AB-4582-AAB8-DABACDF33CEA}" srcOrd="1" destOrd="0" presId="urn:microsoft.com/office/officeart/2005/8/layout/hierarchy2"/>
    <dgm:cxn modelId="{FC83A440-15BF-48B0-899B-400C23BD864D}" type="presOf" srcId="{C5995FC8-0FF5-48C3-9AE8-752327BBAB1A}" destId="{C042E145-5E72-4952-8359-D6503181115F}" srcOrd="0" destOrd="0" presId="urn:microsoft.com/office/officeart/2005/8/layout/hierarchy2"/>
    <dgm:cxn modelId="{CE9B2669-F9CC-4962-AB5F-4C3E39389B10}" type="presOf" srcId="{D37E0291-0B40-4503-BEC1-349A3C6F47D4}" destId="{1990F85C-A659-4815-9416-50130B793736}" srcOrd="1" destOrd="0" presId="urn:microsoft.com/office/officeart/2005/8/layout/hierarchy2"/>
    <dgm:cxn modelId="{4CA66262-E58C-43F3-B9CF-47780A72477E}" type="presOf" srcId="{F759CA17-12B0-401E-8574-C4922E5A5298}" destId="{63563AF8-7C34-4EFB-BE1A-B2BFF869431D}" srcOrd="0" destOrd="0" presId="urn:microsoft.com/office/officeart/2005/8/layout/hierarchy2"/>
    <dgm:cxn modelId="{CF2C3F47-D8EE-4417-BAEC-D6275A061080}" srcId="{47B9FBB5-04F8-4A05-824D-E560F0C68547}" destId="{6A8DCB19-456C-4017-B641-9FE8FCA95869}" srcOrd="0" destOrd="0" parTransId="{D37E0291-0B40-4503-BEC1-349A3C6F47D4}" sibTransId="{AB4A99E9-0C42-4603-AD1D-0E15DF64199B}"/>
    <dgm:cxn modelId="{FF0BA48D-32B9-4861-A1E7-F8AD970F7F8C}" type="presOf" srcId="{544D1879-A806-469B-A34B-7F116EA93116}" destId="{FFEBBCDB-0E56-4F91-9B39-7785B2BCDD92}" srcOrd="0" destOrd="0" presId="urn:microsoft.com/office/officeart/2005/8/layout/hierarchy2"/>
    <dgm:cxn modelId="{B2709DEC-D75E-41EE-BADF-88C107729570}" type="presOf" srcId="{503D19C7-082B-4236-88A0-6CBE9CB1A537}" destId="{0EDD5279-A3B4-4E51-B646-4433E91B34BF}" srcOrd="1" destOrd="0" presId="urn:microsoft.com/office/officeart/2005/8/layout/hierarchy2"/>
    <dgm:cxn modelId="{2181B407-552C-406C-9E7D-DE2AEC9BE072}" type="presOf" srcId="{1F4E99A7-7F13-466D-B3F2-085A755AF1D8}" destId="{DD296A50-BE88-4C33-ADF8-B399E660F0AF}" srcOrd="0" destOrd="0" presId="urn:microsoft.com/office/officeart/2005/8/layout/hierarchy2"/>
    <dgm:cxn modelId="{37C7EEB6-5807-4D07-8E6A-5C82D0244DC0}" srcId="{6DF21F3F-5AF1-4987-AA01-10F58C02C4A4}" destId="{D6116D3A-EDF5-4EB7-BFFB-26E3BEFA27D7}" srcOrd="1" destOrd="0" parTransId="{3A21D645-F31E-45A4-A787-676B0D988044}" sibTransId="{4BBF6CE5-393B-4474-A6AF-5F41051BFF26}"/>
    <dgm:cxn modelId="{FD8AC9D9-84FE-4294-8510-89D92B44CEF7}" type="presOf" srcId="{D15D63EF-A5F9-4FEF-8F60-03CC00F9004A}" destId="{C23A1A12-3998-4D39-9B6F-DACD6D126F16}" srcOrd="0" destOrd="0" presId="urn:microsoft.com/office/officeart/2005/8/layout/hierarchy2"/>
    <dgm:cxn modelId="{AEA36E27-061F-46E1-8930-3822FB78A102}" type="presOf" srcId="{1062CA2D-770F-464E-B862-D263C3C2A3FA}" destId="{1C1E686A-2884-4DB8-9D96-48CF6E97A832}" srcOrd="0" destOrd="0" presId="urn:microsoft.com/office/officeart/2005/8/layout/hierarchy2"/>
    <dgm:cxn modelId="{42C29CA2-2FD4-4C47-9434-839268B0ABD5}" type="presOf" srcId="{E61975CF-CDFF-49B4-A811-F849E48E99EB}" destId="{CC89665C-14DE-4ADE-9B39-F6F1F0E4B05F}" srcOrd="0" destOrd="0" presId="urn:microsoft.com/office/officeart/2005/8/layout/hierarchy2"/>
    <dgm:cxn modelId="{A2544FEE-B442-4023-B2E4-CEBB1FE9F155}" type="presOf" srcId="{D78815E6-1D3F-4E45-B461-C127FFDC7CF8}" destId="{9646EB16-418C-4DE5-B6CC-D0E5DD137445}" srcOrd="1" destOrd="0" presId="urn:microsoft.com/office/officeart/2005/8/layout/hierarchy2"/>
    <dgm:cxn modelId="{12948837-03CD-4DC6-B962-571374984FD8}" srcId="{CADD0BD3-321B-4D80-853A-8451BFEEDDB6}" destId="{FF8CF521-BDF7-4F68-A85C-4E38465BA323}" srcOrd="1" destOrd="0" parTransId="{503D19C7-082B-4236-88A0-6CBE9CB1A537}" sibTransId="{B0F076E1-5DD0-4D16-BE8A-B2F2E2347BA9}"/>
    <dgm:cxn modelId="{BFC97820-3CF4-4C3F-A7CE-732B896286FA}" srcId="{EE3CA151-6F3E-4AF6-AE55-26B23549F763}" destId="{6DF21F3F-5AF1-4987-AA01-10F58C02C4A4}" srcOrd="0" destOrd="0" parTransId="{7B9E83D3-D1FC-433C-9C85-FDF59813CB6E}" sibTransId="{4494EE4A-9A0E-4666-83D2-43ABE9E2487D}"/>
    <dgm:cxn modelId="{CE9A63F0-2386-4A3B-9EDD-F70C86BB731F}" type="presOf" srcId="{22883376-697A-464C-A8BE-7EA4169F2C24}" destId="{3B2E73F9-44F2-46F4-AF00-72A6832D2952}" srcOrd="1" destOrd="0" presId="urn:microsoft.com/office/officeart/2005/8/layout/hierarchy2"/>
    <dgm:cxn modelId="{F59C9434-763E-4A41-A3CA-DD5ADDBFF8A9}" type="presParOf" srcId="{1C1E686A-2884-4DB8-9D96-48CF6E97A832}" destId="{E1B18088-9FFD-424D-8FCC-F7FD0B4AAD98}" srcOrd="0" destOrd="0" presId="urn:microsoft.com/office/officeart/2005/8/layout/hierarchy2"/>
    <dgm:cxn modelId="{5C7C0F4E-AEF2-4CAD-9008-909E1EDDC5E6}" type="presParOf" srcId="{E1B18088-9FFD-424D-8FCC-F7FD0B4AAD98}" destId="{11AC44EC-F39E-4A35-A9D7-3ABF6171F242}" srcOrd="0" destOrd="0" presId="urn:microsoft.com/office/officeart/2005/8/layout/hierarchy2"/>
    <dgm:cxn modelId="{1E348895-AD4A-497F-AE60-9BB07577F97F}" type="presParOf" srcId="{E1B18088-9FFD-424D-8FCC-F7FD0B4AAD98}" destId="{8A8B84A3-5404-400B-95CC-2D8F68A2C8AC}" srcOrd="1" destOrd="0" presId="urn:microsoft.com/office/officeart/2005/8/layout/hierarchy2"/>
    <dgm:cxn modelId="{9B4824E4-8207-4F7F-835D-7537C5CD4C17}" type="presParOf" srcId="{8A8B84A3-5404-400B-95CC-2D8F68A2C8AC}" destId="{AD9EA93C-6FB3-4487-9532-854E276BF300}" srcOrd="0" destOrd="0" presId="urn:microsoft.com/office/officeart/2005/8/layout/hierarchy2"/>
    <dgm:cxn modelId="{72BECD9C-E261-41A4-B6BF-31EC4DD29819}" type="presParOf" srcId="{AD9EA93C-6FB3-4487-9532-854E276BF300}" destId="{FC7E2F89-CB58-4636-924D-8773D7E5673C}" srcOrd="0" destOrd="0" presId="urn:microsoft.com/office/officeart/2005/8/layout/hierarchy2"/>
    <dgm:cxn modelId="{00F74726-F39E-490A-A0AD-DB2402ED8DDD}" type="presParOf" srcId="{8A8B84A3-5404-400B-95CC-2D8F68A2C8AC}" destId="{3F0AEAD0-930C-444B-8CA8-0AD8F5A78289}" srcOrd="1" destOrd="0" presId="urn:microsoft.com/office/officeart/2005/8/layout/hierarchy2"/>
    <dgm:cxn modelId="{98BA69FC-ACE2-48DA-B139-1F8355ED25D1}" type="presParOf" srcId="{3F0AEAD0-930C-444B-8CA8-0AD8F5A78289}" destId="{AC7743CC-1333-46C4-90FA-DB2851189A1E}" srcOrd="0" destOrd="0" presId="urn:microsoft.com/office/officeart/2005/8/layout/hierarchy2"/>
    <dgm:cxn modelId="{CFFB98E4-06CD-4E46-AB99-B2DFD569431C}" type="presParOf" srcId="{3F0AEAD0-930C-444B-8CA8-0AD8F5A78289}" destId="{528A2BDA-9C76-4C48-B9D5-579EC5C8E5F4}" srcOrd="1" destOrd="0" presId="urn:microsoft.com/office/officeart/2005/8/layout/hierarchy2"/>
    <dgm:cxn modelId="{6460DDF7-CEEF-4D55-9B62-1EA9260BA8ED}" type="presParOf" srcId="{528A2BDA-9C76-4C48-B9D5-579EC5C8E5F4}" destId="{DD296A50-BE88-4C33-ADF8-B399E660F0AF}" srcOrd="0" destOrd="0" presId="urn:microsoft.com/office/officeart/2005/8/layout/hierarchy2"/>
    <dgm:cxn modelId="{739BC1A3-D392-4283-BECF-0984059D6736}" type="presParOf" srcId="{DD296A50-BE88-4C33-ADF8-B399E660F0AF}" destId="{4E4F6BA6-3AA5-4CF0-8732-78C14C5D33C5}" srcOrd="0" destOrd="0" presId="urn:microsoft.com/office/officeart/2005/8/layout/hierarchy2"/>
    <dgm:cxn modelId="{0C9D46AB-FA5B-4A30-83B8-A35871E29091}" type="presParOf" srcId="{528A2BDA-9C76-4C48-B9D5-579EC5C8E5F4}" destId="{D07303C4-D78A-47E9-A5D7-917F4530B0B4}" srcOrd="1" destOrd="0" presId="urn:microsoft.com/office/officeart/2005/8/layout/hierarchy2"/>
    <dgm:cxn modelId="{A17A07DA-5002-47F9-B6B1-80A6ECA1D4D4}" type="presParOf" srcId="{D07303C4-D78A-47E9-A5D7-917F4530B0B4}" destId="{C042E145-5E72-4952-8359-D6503181115F}" srcOrd="0" destOrd="0" presId="urn:microsoft.com/office/officeart/2005/8/layout/hierarchy2"/>
    <dgm:cxn modelId="{0867ECF9-A809-49C6-9DF7-2D4419845687}" type="presParOf" srcId="{D07303C4-D78A-47E9-A5D7-917F4530B0B4}" destId="{99434BC5-A047-4E5B-BF9C-6DC393248B39}" srcOrd="1" destOrd="0" presId="urn:microsoft.com/office/officeart/2005/8/layout/hierarchy2"/>
    <dgm:cxn modelId="{53DE0508-2AFA-4131-83D4-D9BC71CF3CAB}" type="presParOf" srcId="{528A2BDA-9C76-4C48-B9D5-579EC5C8E5F4}" destId="{898305FA-5FFA-4F0E-B5D1-D0E126F5D89C}" srcOrd="2" destOrd="0" presId="urn:microsoft.com/office/officeart/2005/8/layout/hierarchy2"/>
    <dgm:cxn modelId="{ABCDD196-9F82-456D-85EF-6E3647575C18}" type="presParOf" srcId="{898305FA-5FFA-4F0E-B5D1-D0E126F5D89C}" destId="{BEC16BEE-A0AA-431E-9D85-850C01788ACC}" srcOrd="0" destOrd="0" presId="urn:microsoft.com/office/officeart/2005/8/layout/hierarchy2"/>
    <dgm:cxn modelId="{6EEB8043-4E59-4893-B316-EB441A35F973}" type="presParOf" srcId="{528A2BDA-9C76-4C48-B9D5-579EC5C8E5F4}" destId="{B952BC34-B8E2-4A89-860C-16E01C1BE4D4}" srcOrd="3" destOrd="0" presId="urn:microsoft.com/office/officeart/2005/8/layout/hierarchy2"/>
    <dgm:cxn modelId="{3CBF8549-10FA-4A7E-83EE-B8C31BA1478B}" type="presParOf" srcId="{B952BC34-B8E2-4A89-860C-16E01C1BE4D4}" destId="{5105BD69-7961-48AD-96D4-3C234BC31159}" srcOrd="0" destOrd="0" presId="urn:microsoft.com/office/officeart/2005/8/layout/hierarchy2"/>
    <dgm:cxn modelId="{19C134CC-0ACC-41F2-B75D-75A231FA49DE}" type="presParOf" srcId="{B952BC34-B8E2-4A89-860C-16E01C1BE4D4}" destId="{040B5181-9AC3-4B36-9213-7D321191119F}" srcOrd="1" destOrd="0" presId="urn:microsoft.com/office/officeart/2005/8/layout/hierarchy2"/>
    <dgm:cxn modelId="{7B52884F-2BEA-40B8-A42C-6E9AF475FE1B}" type="presParOf" srcId="{528A2BDA-9C76-4C48-B9D5-579EC5C8E5F4}" destId="{C23A1A12-3998-4D39-9B6F-DACD6D126F16}" srcOrd="4" destOrd="0" presId="urn:microsoft.com/office/officeart/2005/8/layout/hierarchy2"/>
    <dgm:cxn modelId="{2E1ACF7F-FD49-4646-993D-1C5A77651E70}" type="presParOf" srcId="{C23A1A12-3998-4D39-9B6F-DACD6D126F16}" destId="{A52648FF-5171-472C-BE65-5C1230060298}" srcOrd="0" destOrd="0" presId="urn:microsoft.com/office/officeart/2005/8/layout/hierarchy2"/>
    <dgm:cxn modelId="{114D4507-3CB4-49A0-9FF2-535B73945412}" type="presParOf" srcId="{528A2BDA-9C76-4C48-B9D5-579EC5C8E5F4}" destId="{59B45D3F-0174-4857-8C8B-923A594471CC}" srcOrd="5" destOrd="0" presId="urn:microsoft.com/office/officeart/2005/8/layout/hierarchy2"/>
    <dgm:cxn modelId="{10F2AA4F-50E3-4F33-9EE4-0601D1D55C81}" type="presParOf" srcId="{59B45D3F-0174-4857-8C8B-923A594471CC}" destId="{95781AF5-CC02-41D8-9C67-2327B601A270}" srcOrd="0" destOrd="0" presId="urn:microsoft.com/office/officeart/2005/8/layout/hierarchy2"/>
    <dgm:cxn modelId="{4F66466B-787C-4F84-9A03-4B32F76B0C9E}" type="presParOf" srcId="{59B45D3F-0174-4857-8C8B-923A594471CC}" destId="{F7AD7ADB-4FE3-4FB4-B6C5-9A5C524FA81F}" srcOrd="1" destOrd="0" presId="urn:microsoft.com/office/officeart/2005/8/layout/hierarchy2"/>
    <dgm:cxn modelId="{BA7A9F81-84C4-44C0-8AEF-B35AAEB86EAE}" type="presParOf" srcId="{8A8B84A3-5404-400B-95CC-2D8F68A2C8AC}" destId="{5DC0A546-5E2E-48CC-9CB7-3660CC3C4FCF}" srcOrd="2" destOrd="0" presId="urn:microsoft.com/office/officeart/2005/8/layout/hierarchy2"/>
    <dgm:cxn modelId="{1CE3840A-1D51-4E8E-A7AF-E7ED4B449697}" type="presParOf" srcId="{5DC0A546-5E2E-48CC-9CB7-3660CC3C4FCF}" destId="{774CAC8E-2E88-4B03-BA7C-D784AD8241AD}" srcOrd="0" destOrd="0" presId="urn:microsoft.com/office/officeart/2005/8/layout/hierarchy2"/>
    <dgm:cxn modelId="{A40B2AA5-DF7F-4EFB-98C1-49F1B141D7C6}" type="presParOf" srcId="{8A8B84A3-5404-400B-95CC-2D8F68A2C8AC}" destId="{D7A88487-14BE-4F6C-AB59-03B95A1ADA8D}" srcOrd="3" destOrd="0" presId="urn:microsoft.com/office/officeart/2005/8/layout/hierarchy2"/>
    <dgm:cxn modelId="{E5AEDE22-7FC4-42EA-8EF0-11EA9AB6CE39}" type="presParOf" srcId="{D7A88487-14BE-4F6C-AB59-03B95A1ADA8D}" destId="{2B9663E0-F652-4262-BC3D-1367ED95325A}" srcOrd="0" destOrd="0" presId="urn:microsoft.com/office/officeart/2005/8/layout/hierarchy2"/>
    <dgm:cxn modelId="{9FDCF3DD-537B-4D13-BA8F-5EE5C3A8EF17}" type="presParOf" srcId="{D7A88487-14BE-4F6C-AB59-03B95A1ADA8D}" destId="{21BDB1AA-A7CF-49BC-90AC-0B0EFD8E69F2}" srcOrd="1" destOrd="0" presId="urn:microsoft.com/office/officeart/2005/8/layout/hierarchy2"/>
    <dgm:cxn modelId="{9F8CA31C-DE81-40DF-94B2-47E642DF1CDD}" type="presParOf" srcId="{21BDB1AA-A7CF-49BC-90AC-0B0EFD8E69F2}" destId="{646DA54E-5903-47AF-849F-1A2E0B7F8B4C}" srcOrd="0" destOrd="0" presId="urn:microsoft.com/office/officeart/2005/8/layout/hierarchy2"/>
    <dgm:cxn modelId="{54953200-D5FC-46C8-8FB8-3404FCA51764}" type="presParOf" srcId="{646DA54E-5903-47AF-849F-1A2E0B7F8B4C}" destId="{1990F85C-A659-4815-9416-50130B793736}" srcOrd="0" destOrd="0" presId="urn:microsoft.com/office/officeart/2005/8/layout/hierarchy2"/>
    <dgm:cxn modelId="{4A74175C-5ECF-4588-80D5-4BF5C8F47944}" type="presParOf" srcId="{21BDB1AA-A7CF-49BC-90AC-0B0EFD8E69F2}" destId="{713C53F8-23DC-4C56-81F3-272000167B45}" srcOrd="1" destOrd="0" presId="urn:microsoft.com/office/officeart/2005/8/layout/hierarchy2"/>
    <dgm:cxn modelId="{AE7B0928-8FCC-49AD-AB8E-ADA78822A805}" type="presParOf" srcId="{713C53F8-23DC-4C56-81F3-272000167B45}" destId="{343FAD61-4EAA-4237-80B6-3A199743F687}" srcOrd="0" destOrd="0" presId="urn:microsoft.com/office/officeart/2005/8/layout/hierarchy2"/>
    <dgm:cxn modelId="{BFCB8DCC-5012-49B1-B85B-1CFC59596725}" type="presParOf" srcId="{713C53F8-23DC-4C56-81F3-272000167B45}" destId="{F0F011BD-ED07-4B06-B2D9-901206CBF773}" srcOrd="1" destOrd="0" presId="urn:microsoft.com/office/officeart/2005/8/layout/hierarchy2"/>
    <dgm:cxn modelId="{DD4FABAF-897D-4818-B453-7760B2331CF5}" type="presParOf" srcId="{21BDB1AA-A7CF-49BC-90AC-0B0EFD8E69F2}" destId="{74C90BD2-CA41-497D-9375-A8BCD88892E7}" srcOrd="2" destOrd="0" presId="urn:microsoft.com/office/officeart/2005/8/layout/hierarchy2"/>
    <dgm:cxn modelId="{BAF76E14-1EF8-48E1-A9D0-F252D1103EA9}" type="presParOf" srcId="{74C90BD2-CA41-497D-9375-A8BCD88892E7}" destId="{9646EB16-418C-4DE5-B6CC-D0E5DD137445}" srcOrd="0" destOrd="0" presId="urn:microsoft.com/office/officeart/2005/8/layout/hierarchy2"/>
    <dgm:cxn modelId="{9E04A5C5-7D94-478C-A168-4A38330B7D9E}" type="presParOf" srcId="{21BDB1AA-A7CF-49BC-90AC-0B0EFD8E69F2}" destId="{A8F721B8-CD67-4426-A49C-CF715917E379}" srcOrd="3" destOrd="0" presId="urn:microsoft.com/office/officeart/2005/8/layout/hierarchy2"/>
    <dgm:cxn modelId="{B78E02CA-D5D5-4839-ABE0-576FCDA08B2C}" type="presParOf" srcId="{A8F721B8-CD67-4426-A49C-CF715917E379}" destId="{D988C503-EF6A-439E-89C0-EB56F506F5C6}" srcOrd="0" destOrd="0" presId="urn:microsoft.com/office/officeart/2005/8/layout/hierarchy2"/>
    <dgm:cxn modelId="{35D8B82A-16E8-4E55-B724-863A550B0EEC}" type="presParOf" srcId="{A8F721B8-CD67-4426-A49C-CF715917E379}" destId="{111E3B3A-F6DC-49F6-B549-BEFBC2C3CBAD}" srcOrd="1" destOrd="0" presId="urn:microsoft.com/office/officeart/2005/8/layout/hierarchy2"/>
    <dgm:cxn modelId="{A8CA1FF2-74C0-4989-818F-48C8815C8BE4}" type="presParOf" srcId="{8A8B84A3-5404-400B-95CC-2D8F68A2C8AC}" destId="{0B108393-1988-43EC-BB11-B36FA97DDAEB}" srcOrd="4" destOrd="0" presId="urn:microsoft.com/office/officeart/2005/8/layout/hierarchy2"/>
    <dgm:cxn modelId="{974394C6-8384-4CE9-84F0-BBA54C52E7CB}" type="presParOf" srcId="{0B108393-1988-43EC-BB11-B36FA97DDAEB}" destId="{3B2E73F9-44F2-46F4-AF00-72A6832D2952}" srcOrd="0" destOrd="0" presId="urn:microsoft.com/office/officeart/2005/8/layout/hierarchy2"/>
    <dgm:cxn modelId="{D53BA68C-DB58-426A-B362-FABB8BD5A647}" type="presParOf" srcId="{8A8B84A3-5404-400B-95CC-2D8F68A2C8AC}" destId="{AFB782D3-701A-45BB-B6B0-008887219507}" srcOrd="5" destOrd="0" presId="urn:microsoft.com/office/officeart/2005/8/layout/hierarchy2"/>
    <dgm:cxn modelId="{4475835B-3C51-43BF-9989-D25B71AFAFE7}" type="presParOf" srcId="{AFB782D3-701A-45BB-B6B0-008887219507}" destId="{E44978DC-AD57-4381-B232-1DB05639AE68}" srcOrd="0" destOrd="0" presId="urn:microsoft.com/office/officeart/2005/8/layout/hierarchy2"/>
    <dgm:cxn modelId="{A585E56F-3CB8-4600-8FAE-7DD7B8FB8E35}" type="presParOf" srcId="{AFB782D3-701A-45BB-B6B0-008887219507}" destId="{3E7AAA61-16D2-49BF-915E-8C906233AE69}" srcOrd="1" destOrd="0" presId="urn:microsoft.com/office/officeart/2005/8/layout/hierarchy2"/>
    <dgm:cxn modelId="{D737E3E7-3866-41C1-9AFB-C195E7D4C9D3}" type="presParOf" srcId="{3E7AAA61-16D2-49BF-915E-8C906233AE69}" destId="{CC89665C-14DE-4ADE-9B39-F6F1F0E4B05F}" srcOrd="0" destOrd="0" presId="urn:microsoft.com/office/officeart/2005/8/layout/hierarchy2"/>
    <dgm:cxn modelId="{281EDB56-51AF-4403-A8AB-C48EDAF3CE09}" type="presParOf" srcId="{CC89665C-14DE-4ADE-9B39-F6F1F0E4B05F}" destId="{417A781C-605B-42D9-8D54-9388F4BABF47}" srcOrd="0" destOrd="0" presId="urn:microsoft.com/office/officeart/2005/8/layout/hierarchy2"/>
    <dgm:cxn modelId="{B810DED2-058D-4A19-933A-E9B68648CDCA}" type="presParOf" srcId="{3E7AAA61-16D2-49BF-915E-8C906233AE69}" destId="{C847D174-5147-4C69-9434-F5D3B7A275EA}" srcOrd="1" destOrd="0" presId="urn:microsoft.com/office/officeart/2005/8/layout/hierarchy2"/>
    <dgm:cxn modelId="{072861E5-0560-4DA8-98AF-F7C51CD7FBF8}" type="presParOf" srcId="{C847D174-5147-4C69-9434-F5D3B7A275EA}" destId="{9B17A83C-119F-4888-BAAA-94749DCD43F9}" srcOrd="0" destOrd="0" presId="urn:microsoft.com/office/officeart/2005/8/layout/hierarchy2"/>
    <dgm:cxn modelId="{8E708424-2404-45CE-85CB-BD76E95CF4BA}" type="presParOf" srcId="{C847D174-5147-4C69-9434-F5D3B7A275EA}" destId="{7190450C-3A3B-4065-A8FC-89872AEBC7EB}" srcOrd="1" destOrd="0" presId="urn:microsoft.com/office/officeart/2005/8/layout/hierarchy2"/>
    <dgm:cxn modelId="{7030A087-737E-4A14-8E30-D04385F33DB3}" type="presParOf" srcId="{3E7AAA61-16D2-49BF-915E-8C906233AE69}" destId="{7241D361-E843-4234-9E8A-FA5AB0FBF8FB}" srcOrd="2" destOrd="0" presId="urn:microsoft.com/office/officeart/2005/8/layout/hierarchy2"/>
    <dgm:cxn modelId="{FFE4F271-0208-4022-8456-F9FB732152A7}" type="presParOf" srcId="{7241D361-E843-4234-9E8A-FA5AB0FBF8FB}" destId="{0EDD5279-A3B4-4E51-B646-4433E91B34BF}" srcOrd="0" destOrd="0" presId="urn:microsoft.com/office/officeart/2005/8/layout/hierarchy2"/>
    <dgm:cxn modelId="{CF361ECE-3193-45BD-A62C-7DFA0CF62468}" type="presParOf" srcId="{3E7AAA61-16D2-49BF-915E-8C906233AE69}" destId="{D41D9753-BCAD-44E8-A847-CFA97AFC0789}" srcOrd="3" destOrd="0" presId="urn:microsoft.com/office/officeart/2005/8/layout/hierarchy2"/>
    <dgm:cxn modelId="{95E775F5-24DB-48B2-867D-976255ADD850}" type="presParOf" srcId="{D41D9753-BCAD-44E8-A847-CFA97AFC0789}" destId="{C8F30A2A-9028-4C14-A794-DDD9611CB2CC}" srcOrd="0" destOrd="0" presId="urn:microsoft.com/office/officeart/2005/8/layout/hierarchy2"/>
    <dgm:cxn modelId="{C0496246-DB09-4995-9858-EC3560825CB8}" type="presParOf" srcId="{D41D9753-BCAD-44E8-A847-CFA97AFC0789}" destId="{C43709BA-0619-4D77-9BB3-5A8CADDAED09}" srcOrd="1" destOrd="0" presId="urn:microsoft.com/office/officeart/2005/8/layout/hierarchy2"/>
    <dgm:cxn modelId="{D0874927-BB74-4885-94F6-BA99F930837B}" type="presParOf" srcId="{3E7AAA61-16D2-49BF-915E-8C906233AE69}" destId="{63563AF8-7C34-4EFB-BE1A-B2BFF869431D}" srcOrd="4" destOrd="0" presId="urn:microsoft.com/office/officeart/2005/8/layout/hierarchy2"/>
    <dgm:cxn modelId="{C6ED7B31-86B7-4B90-B37E-A4EA567B46F1}" type="presParOf" srcId="{63563AF8-7C34-4EFB-BE1A-B2BFF869431D}" destId="{C7BAA864-12AB-4582-AAB8-DABACDF33CEA}" srcOrd="0" destOrd="0" presId="urn:microsoft.com/office/officeart/2005/8/layout/hierarchy2"/>
    <dgm:cxn modelId="{1624BC52-A5C3-482E-B848-A25E2AEE6144}" type="presParOf" srcId="{3E7AAA61-16D2-49BF-915E-8C906233AE69}" destId="{5597D1B4-456C-4B5C-8CFD-FE4C669664E0}" srcOrd="5" destOrd="0" presId="urn:microsoft.com/office/officeart/2005/8/layout/hierarchy2"/>
    <dgm:cxn modelId="{8A3AD414-A392-43E3-B7B7-03480896F7E1}" type="presParOf" srcId="{5597D1B4-456C-4B5C-8CFD-FE4C669664E0}" destId="{FFEBBCDB-0E56-4F91-9B39-7785B2BCDD92}" srcOrd="0" destOrd="0" presId="urn:microsoft.com/office/officeart/2005/8/layout/hierarchy2"/>
    <dgm:cxn modelId="{C595CBC7-547E-4515-ABF9-C396BBFE80EB}" type="presParOf" srcId="{5597D1B4-456C-4B5C-8CFD-FE4C669664E0}" destId="{EAAF0501-A7C9-48EB-803C-DD17BA463B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A7D82C-DD20-4568-A344-08014A7A27E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94E579E-6A9B-4E87-949B-E0F053406734}" type="pres">
      <dgm:prSet presAssocID="{83A7D82C-DD20-4568-A344-08014A7A27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C9F4F-185E-41FE-B2E8-EB8068D4AFD5}" type="presOf" srcId="{83A7D82C-DD20-4568-A344-08014A7A27E7}" destId="{D94E579E-6A9B-4E87-949B-E0F053406734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C44EC-F39E-4A35-A9D7-3ABF6171F242}">
      <dsp:nvSpPr>
        <dsp:cNvPr id="0" name=""/>
        <dsp:cNvSpPr/>
      </dsp:nvSpPr>
      <dsp:spPr>
        <a:xfrm>
          <a:off x="18725" y="1586806"/>
          <a:ext cx="1537983" cy="909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Культура Древнего Египта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64" y="1613445"/>
        <a:ext cx="1484705" cy="856254"/>
      </dsp:txXfrm>
    </dsp:sp>
    <dsp:sp modelId="{AD9EA93C-6FB3-4487-9532-854E276BF300}">
      <dsp:nvSpPr>
        <dsp:cNvPr id="0" name=""/>
        <dsp:cNvSpPr/>
      </dsp:nvSpPr>
      <dsp:spPr>
        <a:xfrm rot="14963">
          <a:off x="1556702" y="2034478"/>
          <a:ext cx="1198333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198333" y="970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25911" y="2014222"/>
        <a:ext cx="59916" cy="59916"/>
      </dsp:txXfrm>
    </dsp:sp>
    <dsp:sp modelId="{AC7743CC-1333-46C4-90FA-DB2851189A1E}">
      <dsp:nvSpPr>
        <dsp:cNvPr id="0" name=""/>
        <dsp:cNvSpPr/>
      </dsp:nvSpPr>
      <dsp:spPr>
        <a:xfrm>
          <a:off x="2755030" y="1802828"/>
          <a:ext cx="1694342" cy="48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искусство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9321" y="1817119"/>
        <a:ext cx="1665760" cy="459338"/>
      </dsp:txXfrm>
    </dsp:sp>
    <dsp:sp modelId="{DD296A50-BE88-4C33-ADF8-B399E660F0AF}">
      <dsp:nvSpPr>
        <dsp:cNvPr id="0" name=""/>
        <dsp:cNvSpPr/>
      </dsp:nvSpPr>
      <dsp:spPr>
        <a:xfrm rot="20603564">
          <a:off x="4412590" y="1785058"/>
          <a:ext cx="1763605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763605" y="9702"/>
              </a:lnTo>
            </a:path>
          </a:pathLst>
        </a:custGeom>
        <a:noFill/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50302" y="1750670"/>
        <a:ext cx="88180" cy="88180"/>
      </dsp:txXfrm>
    </dsp:sp>
    <dsp:sp modelId="{C042E145-5E72-4952-8359-D6503181115F}">
      <dsp:nvSpPr>
        <dsp:cNvPr id="0" name=""/>
        <dsp:cNvSpPr/>
      </dsp:nvSpPr>
      <dsp:spPr>
        <a:xfrm>
          <a:off x="6139412" y="1298772"/>
          <a:ext cx="2098750" cy="48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архитектура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3703" y="1313063"/>
        <a:ext cx="2070168" cy="459338"/>
      </dsp:txXfrm>
    </dsp:sp>
    <dsp:sp modelId="{898305FA-5FFA-4F0E-B5D1-D0E126F5D89C}">
      <dsp:nvSpPr>
        <dsp:cNvPr id="0" name=""/>
        <dsp:cNvSpPr/>
      </dsp:nvSpPr>
      <dsp:spPr>
        <a:xfrm>
          <a:off x="4449373" y="2037085"/>
          <a:ext cx="1690038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690038" y="9702"/>
              </a:lnTo>
            </a:path>
          </a:pathLst>
        </a:custGeom>
        <a:noFill/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52141" y="2004537"/>
        <a:ext cx="84501" cy="84501"/>
      </dsp:txXfrm>
    </dsp:sp>
    <dsp:sp modelId="{5105BD69-7961-48AD-96D4-3C234BC31159}">
      <dsp:nvSpPr>
        <dsp:cNvPr id="0" name=""/>
        <dsp:cNvSpPr/>
      </dsp:nvSpPr>
      <dsp:spPr>
        <a:xfrm>
          <a:off x="6139412" y="1802828"/>
          <a:ext cx="2115964" cy="48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живопись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3703" y="1817119"/>
        <a:ext cx="2087382" cy="459338"/>
      </dsp:txXfrm>
    </dsp:sp>
    <dsp:sp modelId="{C23A1A12-3998-4D39-9B6F-DACD6D126F16}">
      <dsp:nvSpPr>
        <dsp:cNvPr id="0" name=""/>
        <dsp:cNvSpPr/>
      </dsp:nvSpPr>
      <dsp:spPr>
        <a:xfrm rot="996436">
          <a:off x="4412590" y="2289113"/>
          <a:ext cx="1763605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763605" y="9702"/>
              </a:lnTo>
            </a:path>
          </a:pathLst>
        </a:custGeom>
        <a:noFill/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50302" y="2254726"/>
        <a:ext cx="88180" cy="88180"/>
      </dsp:txXfrm>
    </dsp:sp>
    <dsp:sp modelId="{95781AF5-CC02-41D8-9C67-2327B601A270}">
      <dsp:nvSpPr>
        <dsp:cNvPr id="0" name=""/>
        <dsp:cNvSpPr/>
      </dsp:nvSpPr>
      <dsp:spPr>
        <a:xfrm>
          <a:off x="6139412" y="2306884"/>
          <a:ext cx="2115954" cy="48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скульптура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3703" y="2321175"/>
        <a:ext cx="2087372" cy="459338"/>
      </dsp:txXfrm>
    </dsp:sp>
    <dsp:sp modelId="{5DC0A546-5E2E-48CC-9CB7-3660CC3C4FCF}">
      <dsp:nvSpPr>
        <dsp:cNvPr id="0" name=""/>
        <dsp:cNvSpPr/>
      </dsp:nvSpPr>
      <dsp:spPr>
        <a:xfrm rot="18679356">
          <a:off x="1248459" y="1350401"/>
          <a:ext cx="1814820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814820" y="970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110499" y="1314733"/>
        <a:ext cx="90741" cy="90741"/>
      </dsp:txXfrm>
    </dsp:sp>
    <dsp:sp modelId="{2B9663E0-F652-4262-BC3D-1367ED95325A}">
      <dsp:nvSpPr>
        <dsp:cNvPr id="0" name=""/>
        <dsp:cNvSpPr/>
      </dsp:nvSpPr>
      <dsp:spPr>
        <a:xfrm>
          <a:off x="2755030" y="434675"/>
          <a:ext cx="1694352" cy="48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религия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9321" y="448966"/>
        <a:ext cx="1665770" cy="459338"/>
      </dsp:txXfrm>
    </dsp:sp>
    <dsp:sp modelId="{646DA54E-5903-47AF-849F-1A2E0B7F8B4C}">
      <dsp:nvSpPr>
        <dsp:cNvPr id="0" name=""/>
        <dsp:cNvSpPr/>
      </dsp:nvSpPr>
      <dsp:spPr>
        <a:xfrm rot="21120873">
          <a:off x="4441109" y="550392"/>
          <a:ext cx="1706577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706577" y="9702"/>
              </a:lnTo>
            </a:path>
          </a:pathLst>
        </a:custGeom>
        <a:noFill/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51733" y="517430"/>
        <a:ext cx="85328" cy="85328"/>
      </dsp:txXfrm>
    </dsp:sp>
    <dsp:sp modelId="{343FAD61-4EAA-4237-80B6-3A199743F687}">
      <dsp:nvSpPr>
        <dsp:cNvPr id="0" name=""/>
        <dsp:cNvSpPr/>
      </dsp:nvSpPr>
      <dsp:spPr>
        <a:xfrm>
          <a:off x="6139412" y="146646"/>
          <a:ext cx="2100135" cy="589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Культ животных и умерших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6687" y="163921"/>
        <a:ext cx="2065585" cy="555267"/>
      </dsp:txXfrm>
    </dsp:sp>
    <dsp:sp modelId="{74C90BD2-CA41-497D-9375-A8BCD88892E7}">
      <dsp:nvSpPr>
        <dsp:cNvPr id="0" name=""/>
        <dsp:cNvSpPr/>
      </dsp:nvSpPr>
      <dsp:spPr>
        <a:xfrm rot="580324">
          <a:off x="4437198" y="812949"/>
          <a:ext cx="1714398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714398" y="9702"/>
              </a:lnTo>
            </a:path>
          </a:pathLst>
        </a:custGeom>
        <a:noFill/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51537" y="779792"/>
        <a:ext cx="85719" cy="85719"/>
      </dsp:txXfrm>
    </dsp:sp>
    <dsp:sp modelId="{D988C503-EF6A-439E-89C0-EB56F506F5C6}">
      <dsp:nvSpPr>
        <dsp:cNvPr id="0" name=""/>
        <dsp:cNvSpPr/>
      </dsp:nvSpPr>
      <dsp:spPr>
        <a:xfrm>
          <a:off x="6139412" y="722709"/>
          <a:ext cx="2100135" cy="48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многобожие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3703" y="737000"/>
        <a:ext cx="2071553" cy="459338"/>
      </dsp:txXfrm>
    </dsp:sp>
    <dsp:sp modelId="{0B108393-1988-43EC-BB11-B36FA97DDAEB}">
      <dsp:nvSpPr>
        <dsp:cNvPr id="0" name=""/>
        <dsp:cNvSpPr/>
      </dsp:nvSpPr>
      <dsp:spPr>
        <a:xfrm rot="2933635">
          <a:off x="1244535" y="2718554"/>
          <a:ext cx="1822668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822668" y="970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110302" y="2682690"/>
        <a:ext cx="91133" cy="91133"/>
      </dsp:txXfrm>
    </dsp:sp>
    <dsp:sp modelId="{E44978DC-AD57-4381-B232-1DB05639AE68}">
      <dsp:nvSpPr>
        <dsp:cNvPr id="0" name=""/>
        <dsp:cNvSpPr/>
      </dsp:nvSpPr>
      <dsp:spPr>
        <a:xfrm>
          <a:off x="2755030" y="3170981"/>
          <a:ext cx="1569659" cy="48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наука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9321" y="3185272"/>
        <a:ext cx="1541077" cy="459338"/>
      </dsp:txXfrm>
    </dsp:sp>
    <dsp:sp modelId="{CC89665C-14DE-4ADE-9B39-F6F1F0E4B05F}">
      <dsp:nvSpPr>
        <dsp:cNvPr id="0" name=""/>
        <dsp:cNvSpPr/>
      </dsp:nvSpPr>
      <dsp:spPr>
        <a:xfrm rot="21058872">
          <a:off x="4313331" y="3261221"/>
          <a:ext cx="1837438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837438" y="9702"/>
              </a:lnTo>
            </a:path>
          </a:pathLst>
        </a:custGeom>
        <a:noFill/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186115" y="3224988"/>
        <a:ext cx="91871" cy="91871"/>
      </dsp:txXfrm>
    </dsp:sp>
    <dsp:sp modelId="{9B17A83C-119F-4888-BAAA-94749DCD43F9}">
      <dsp:nvSpPr>
        <dsp:cNvPr id="0" name=""/>
        <dsp:cNvSpPr/>
      </dsp:nvSpPr>
      <dsp:spPr>
        <a:xfrm>
          <a:off x="6139412" y="2882947"/>
          <a:ext cx="2100135" cy="48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медицина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3703" y="2897238"/>
        <a:ext cx="2071553" cy="459338"/>
      </dsp:txXfrm>
    </dsp:sp>
    <dsp:sp modelId="{7241D361-E843-4234-9E8A-FA5AB0FBF8FB}">
      <dsp:nvSpPr>
        <dsp:cNvPr id="0" name=""/>
        <dsp:cNvSpPr/>
      </dsp:nvSpPr>
      <dsp:spPr>
        <a:xfrm rot="407308">
          <a:off x="4318284" y="3513249"/>
          <a:ext cx="1827534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827534" y="9702"/>
              </a:lnTo>
            </a:path>
          </a:pathLst>
        </a:custGeom>
        <a:noFill/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186362" y="3477263"/>
        <a:ext cx="91376" cy="91376"/>
      </dsp:txXfrm>
    </dsp:sp>
    <dsp:sp modelId="{C8F30A2A-9028-4C14-A794-DDD9611CB2CC}">
      <dsp:nvSpPr>
        <dsp:cNvPr id="0" name=""/>
        <dsp:cNvSpPr/>
      </dsp:nvSpPr>
      <dsp:spPr>
        <a:xfrm>
          <a:off x="6139412" y="3387003"/>
          <a:ext cx="2100106" cy="48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астрономия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3703" y="3401294"/>
        <a:ext cx="2071524" cy="459338"/>
      </dsp:txXfrm>
    </dsp:sp>
    <dsp:sp modelId="{63563AF8-7C34-4EFB-BE1A-B2BFF869431D}">
      <dsp:nvSpPr>
        <dsp:cNvPr id="0" name=""/>
        <dsp:cNvSpPr/>
      </dsp:nvSpPr>
      <dsp:spPr>
        <a:xfrm rot="1298584">
          <a:off x="4255868" y="3765277"/>
          <a:ext cx="1952364" cy="19404"/>
        </a:xfrm>
        <a:custGeom>
          <a:avLst/>
          <a:gdLst/>
          <a:ahLst/>
          <a:cxnLst/>
          <a:rect l="0" t="0" r="0" b="0"/>
          <a:pathLst>
            <a:path>
              <a:moveTo>
                <a:pt x="0" y="9702"/>
              </a:moveTo>
              <a:lnTo>
                <a:pt x="1952364" y="9702"/>
              </a:lnTo>
            </a:path>
          </a:pathLst>
        </a:custGeom>
        <a:noFill/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183242" y="3726171"/>
        <a:ext cx="97618" cy="97618"/>
      </dsp:txXfrm>
    </dsp:sp>
    <dsp:sp modelId="{FFEBBCDB-0E56-4F91-9B39-7785B2BCDD92}">
      <dsp:nvSpPr>
        <dsp:cNvPr id="0" name=""/>
        <dsp:cNvSpPr/>
      </dsp:nvSpPr>
      <dsp:spPr>
        <a:xfrm>
          <a:off x="6139412" y="3891058"/>
          <a:ext cx="2100116" cy="48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математика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3703" y="3905349"/>
        <a:ext cx="2071534" cy="459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139FC5-A2FE-4080-B99A-22F958A42DDA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F5F81F-733C-4E2B-B485-D50C05BE2B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20688"/>
            <a:ext cx="457200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Культура Древнего Египта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968552" cy="3600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1195535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искусство создания изображений (статуй, бюстов и т. п.) путем лепки, резьбы или отливки.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84" y="1971328"/>
            <a:ext cx="3312368" cy="37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45224"/>
            <a:ext cx="3312368" cy="95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10333"/>
            <a:ext cx="3672408" cy="42930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99592" y="1916832"/>
            <a:ext cx="3672408" cy="765126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Рельеф 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выпуклое изображение на плоскости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8792" cy="86409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Письменность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24798" y="1476969"/>
            <a:ext cx="4723666" cy="4414627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marL="0" indent="45720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Один из самых больших секретов культуры Древнего Египта — письменность, возникшая в конце 4 тысячелетия до н. э. </a:t>
            </a:r>
            <a:r>
              <a:rPr lang="uk-UA" dirty="0" err="1">
                <a:latin typeface="Times New Roman"/>
                <a:ea typeface="Times New Roman"/>
              </a:rPr>
              <a:t>Египтяне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одни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из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первых</a:t>
            </a:r>
            <a:r>
              <a:rPr lang="uk-UA" dirty="0">
                <a:latin typeface="Times New Roman"/>
                <a:ea typeface="Times New Roman"/>
              </a:rPr>
              <a:t> научились </a:t>
            </a:r>
            <a:r>
              <a:rPr lang="uk-UA" dirty="0" err="1">
                <a:latin typeface="Times New Roman"/>
                <a:ea typeface="Times New Roman"/>
              </a:rPr>
              <a:t>обозначать</a:t>
            </a:r>
            <a:r>
              <a:rPr lang="uk-UA" dirty="0">
                <a:latin typeface="Times New Roman"/>
                <a:ea typeface="Times New Roman"/>
              </a:rPr>
              <a:t> слова </a:t>
            </a:r>
            <a:r>
              <a:rPr lang="uk-UA" dirty="0" err="1">
                <a:latin typeface="Times New Roman"/>
                <a:ea typeface="Times New Roman"/>
              </a:rPr>
              <a:t>определенными</a:t>
            </a:r>
            <a:r>
              <a:rPr lang="uk-UA" dirty="0">
                <a:latin typeface="Times New Roman"/>
                <a:ea typeface="Times New Roman"/>
              </a:rPr>
              <a:t> знаками, </a:t>
            </a:r>
            <a:r>
              <a:rPr lang="uk-UA" dirty="0" err="1">
                <a:latin typeface="Times New Roman"/>
                <a:ea typeface="Times New Roman"/>
              </a:rPr>
              <a:t>которые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называются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иероглифами</a:t>
            </a:r>
            <a:r>
              <a:rPr lang="uk-UA" dirty="0">
                <a:latin typeface="Times New Roman"/>
                <a:ea typeface="Times New Roman"/>
              </a:rPr>
              <a:t>. </a:t>
            </a:r>
            <a:r>
              <a:rPr lang="uk-UA" dirty="0" err="1">
                <a:latin typeface="Times New Roman"/>
                <a:ea typeface="Times New Roman"/>
              </a:rPr>
              <a:t>Известно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около</a:t>
            </a:r>
            <a:r>
              <a:rPr lang="uk-UA" dirty="0">
                <a:latin typeface="Times New Roman"/>
                <a:ea typeface="Times New Roman"/>
              </a:rPr>
              <a:t> 1 000 таких </a:t>
            </a:r>
            <a:r>
              <a:rPr lang="uk-UA" dirty="0" err="1">
                <a:latin typeface="Times New Roman"/>
                <a:ea typeface="Times New Roman"/>
              </a:rPr>
              <a:t>знаков</a:t>
            </a:r>
            <a:r>
              <a:rPr lang="uk-UA" dirty="0">
                <a:latin typeface="Times New Roman"/>
                <a:ea typeface="Times New Roman"/>
              </a:rPr>
              <a:t>. </a:t>
            </a:r>
            <a:r>
              <a:rPr lang="uk-UA" dirty="0" err="1">
                <a:latin typeface="Times New Roman"/>
                <a:ea typeface="Times New Roman"/>
              </a:rPr>
              <a:t>Запомнить</a:t>
            </a:r>
            <a:r>
              <a:rPr lang="uk-UA" dirty="0">
                <a:latin typeface="Times New Roman"/>
                <a:ea typeface="Times New Roman"/>
              </a:rPr>
              <a:t> все знаки </a:t>
            </a:r>
            <a:r>
              <a:rPr lang="uk-UA" dirty="0" err="1">
                <a:latin typeface="Times New Roman"/>
                <a:ea typeface="Times New Roman"/>
              </a:rPr>
              <a:t>было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очень</a:t>
            </a:r>
            <a:r>
              <a:rPr lang="uk-UA" dirty="0">
                <a:latin typeface="Times New Roman"/>
                <a:ea typeface="Times New Roman"/>
              </a:rPr>
              <a:t> трудно, </a:t>
            </a:r>
            <a:r>
              <a:rPr lang="uk-UA" dirty="0" err="1">
                <a:latin typeface="Times New Roman"/>
                <a:ea typeface="Times New Roman"/>
              </a:rPr>
              <a:t>поэтому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грамотных</a:t>
            </a:r>
            <a:r>
              <a:rPr lang="uk-UA" dirty="0">
                <a:latin typeface="Times New Roman"/>
                <a:ea typeface="Times New Roman"/>
              </a:rPr>
              <a:t> людей в </a:t>
            </a:r>
            <a:r>
              <a:rPr lang="uk-UA" dirty="0" err="1">
                <a:latin typeface="Times New Roman"/>
                <a:ea typeface="Times New Roman"/>
              </a:rPr>
              <a:t>Египте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было</a:t>
            </a:r>
            <a:r>
              <a:rPr lang="uk-UA" dirty="0">
                <a:latin typeface="Times New Roman"/>
                <a:ea typeface="Times New Roman"/>
              </a:rPr>
              <a:t> мало. В </a:t>
            </a:r>
            <a:r>
              <a:rPr lang="uk-UA" dirty="0" err="1">
                <a:latin typeface="Times New Roman"/>
                <a:ea typeface="Times New Roman"/>
              </a:rPr>
              <a:t>основном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владели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грамотой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жрецы</a:t>
            </a:r>
            <a:r>
              <a:rPr lang="uk-UA" dirty="0">
                <a:latin typeface="Times New Roman"/>
                <a:ea typeface="Times New Roman"/>
              </a:rPr>
              <a:t> и </a:t>
            </a:r>
            <a:r>
              <a:rPr lang="uk-UA" dirty="0" err="1">
                <a:latin typeface="Times New Roman"/>
                <a:ea typeface="Times New Roman"/>
              </a:rPr>
              <a:t>писцы</a:t>
            </a:r>
            <a:r>
              <a:rPr lang="uk-UA" dirty="0">
                <a:latin typeface="Times New Roman"/>
                <a:ea typeface="Times New Roman"/>
              </a:rPr>
              <a:t>.</a:t>
            </a:r>
            <a:endParaRPr lang="uk-UA" dirty="0" smtClean="0">
              <a:latin typeface="Times New Roman"/>
              <a:ea typeface="Times New Roman"/>
            </a:endParaRPr>
          </a:p>
          <a:p>
            <a:pPr marL="0" indent="457200" algn="just">
              <a:buNone/>
            </a:pPr>
            <a:r>
              <a:rPr lang="uk-UA" dirty="0" err="1" smtClean="0">
                <a:latin typeface="Times New Roman"/>
                <a:ea typeface="Times New Roman"/>
              </a:rPr>
              <a:t>Египтяне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писали на </a:t>
            </a:r>
            <a:r>
              <a:rPr lang="uk-UA" dirty="0" err="1">
                <a:latin typeface="Times New Roman"/>
                <a:ea typeface="Times New Roman"/>
              </a:rPr>
              <a:t>разных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материалах</a:t>
            </a:r>
            <a:r>
              <a:rPr lang="uk-UA" dirty="0">
                <a:latin typeface="Times New Roman"/>
                <a:ea typeface="Times New Roman"/>
              </a:rPr>
              <a:t>: глине, </a:t>
            </a:r>
            <a:r>
              <a:rPr lang="uk-UA" dirty="0" err="1">
                <a:latin typeface="Times New Roman"/>
                <a:ea typeface="Times New Roman"/>
              </a:rPr>
              <a:t>камне</a:t>
            </a:r>
            <a:r>
              <a:rPr lang="uk-UA" dirty="0">
                <a:latin typeface="Times New Roman"/>
                <a:ea typeface="Times New Roman"/>
              </a:rPr>
              <a:t>, </a:t>
            </a:r>
            <a:r>
              <a:rPr lang="uk-UA" dirty="0" err="1">
                <a:latin typeface="Times New Roman"/>
                <a:ea typeface="Times New Roman"/>
              </a:rPr>
              <a:t>ткани</a:t>
            </a:r>
            <a:r>
              <a:rPr lang="uk-UA" dirty="0">
                <a:latin typeface="Times New Roman"/>
                <a:ea typeface="Times New Roman"/>
              </a:rPr>
              <a:t>, дереву. </a:t>
            </a:r>
            <a:r>
              <a:rPr lang="uk-UA" dirty="0" err="1">
                <a:latin typeface="Times New Roman"/>
                <a:ea typeface="Times New Roman"/>
              </a:rPr>
              <a:t>Но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наиболее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распространенным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был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папирус</a:t>
            </a:r>
            <a:r>
              <a:rPr lang="uk-UA" dirty="0">
                <a:latin typeface="Times New Roman"/>
                <a:ea typeface="Times New Roman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8" y="1484783"/>
            <a:ext cx="3456384" cy="44068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8208912" cy="924475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была разгадана тайна иероглифов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953873"/>
            <a:ext cx="5040559" cy="4025023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1799 году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Египте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возле небольшого города 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Розетта был найден черный камень, покрытый древнеегипетскими иероглифами. Эту надпись сумел расшифровать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французский исследователь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Жан-Франсуа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Шампольон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камня представляет собой благодарственную надпись, которую в 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 г.. до н. э.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египетские жрецы адресовали 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очередному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правителю Египта Птолемею.</a:t>
            </a:r>
          </a:p>
          <a:p>
            <a:pPr marL="0" lvl="0" indent="0" algn="ctr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Розеттский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камень имеет высоту 114,4 см, ширину 72,3 см, и толщину 27,9 см. Он весит примерно 760 кг. 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1802 года хранится в Британском музее</a:t>
            </a:r>
          </a:p>
          <a:p>
            <a:pPr marL="0" indent="0"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3874"/>
            <a:ext cx="3213959" cy="40227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514920"/>
            <a:ext cx="321395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Розеттский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камень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10781"/>
            <a:ext cx="7416824" cy="123825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lvl="0" indent="457200" algn="ctr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Больших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успехов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египтяне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достигли в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области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медицины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916832"/>
            <a:ext cx="4608512" cy="403244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Autofit/>
          </a:bodyPr>
          <a:lstStyle/>
          <a:p>
            <a:pPr marL="0" indent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Древнеегипетские</a:t>
            </a:r>
            <a:r>
              <a:rPr lang="uk-UA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врачи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могли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лечить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различные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болезни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, а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также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с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помощью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медицинских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инструментов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осуществлять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сложные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хирургические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операции</a:t>
            </a:r>
            <a:r>
              <a:rPr lang="uk-UA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Древние</a:t>
            </a:r>
            <a:r>
              <a:rPr lang="uk-UA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египтяне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обладали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многими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знаниями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и в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области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лекарственных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трав,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они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заложили начало для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развития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фармакологии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Древние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египтяне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знали и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антибиотические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свойства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некоторых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растений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, таких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как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чеснок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Очень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популярным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средством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был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 мед.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2464"/>
            <a:ext cx="4320480" cy="4032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0" y="210781"/>
            <a:ext cx="942975" cy="1238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16672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12768" cy="1267543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Астрономия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наука о небесных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телах таких 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звезды, планеты, кометы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т. д.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2276872"/>
            <a:ext cx="3056467" cy="352839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457200" algn="just">
              <a:buNone/>
            </a:pPr>
            <a:r>
              <a:rPr lang="uk-UA" dirty="0" err="1">
                <a:latin typeface="Times New Roman"/>
                <a:ea typeface="Times New Roman"/>
              </a:rPr>
              <a:t>Египтяне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наблюдали</a:t>
            </a:r>
            <a:r>
              <a:rPr lang="uk-UA" dirty="0">
                <a:latin typeface="Times New Roman"/>
                <a:ea typeface="Times New Roman"/>
              </a:rPr>
              <a:t> за </a:t>
            </a:r>
            <a:r>
              <a:rPr lang="uk-UA" dirty="0" err="1">
                <a:latin typeface="Times New Roman"/>
                <a:ea typeface="Times New Roman"/>
              </a:rPr>
              <a:t>звездами</a:t>
            </a:r>
            <a:r>
              <a:rPr lang="uk-UA" dirty="0">
                <a:latin typeface="Times New Roman"/>
                <a:ea typeface="Times New Roman"/>
              </a:rPr>
              <a:t> и планетами </a:t>
            </a:r>
            <a:endParaRPr lang="uk-UA" dirty="0" smtClean="0">
              <a:latin typeface="Times New Roman"/>
              <a:ea typeface="Times New Roman"/>
            </a:endParaRPr>
          </a:p>
          <a:p>
            <a:pPr marL="0" indent="457200" algn="just">
              <a:buNone/>
            </a:pPr>
            <a:r>
              <a:rPr lang="uk-UA" dirty="0" err="1">
                <a:latin typeface="Times New Roman"/>
                <a:ea typeface="Times New Roman"/>
              </a:rPr>
              <a:t>Астрономические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знания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применяли</a:t>
            </a:r>
            <a:r>
              <a:rPr lang="uk-UA" dirty="0">
                <a:latin typeface="Times New Roman"/>
                <a:ea typeface="Times New Roman"/>
              </a:rPr>
              <a:t>, </a:t>
            </a:r>
            <a:r>
              <a:rPr lang="uk-UA" dirty="0" err="1">
                <a:latin typeface="Times New Roman"/>
                <a:ea typeface="Times New Roman"/>
              </a:rPr>
              <a:t>проектируя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пирамиды</a:t>
            </a:r>
            <a:r>
              <a:rPr lang="uk-UA" dirty="0">
                <a:latin typeface="Times New Roman"/>
                <a:ea typeface="Times New Roman"/>
              </a:rPr>
              <a:t> и </a:t>
            </a:r>
            <a:r>
              <a:rPr lang="uk-UA" dirty="0" err="1">
                <a:latin typeface="Times New Roman"/>
                <a:ea typeface="Times New Roman"/>
              </a:rPr>
              <a:t>храмы</a:t>
            </a:r>
            <a:r>
              <a:rPr lang="uk-UA" dirty="0" smtClean="0">
                <a:latin typeface="Times New Roman"/>
                <a:ea typeface="Times New Roman"/>
              </a:rPr>
              <a:t>.</a:t>
            </a:r>
          </a:p>
          <a:p>
            <a:pPr marL="0" indent="457200" algn="just">
              <a:buNone/>
            </a:pPr>
            <a:r>
              <a:rPr lang="uk-UA" dirty="0" smtClean="0">
                <a:latin typeface="Times New Roman"/>
                <a:ea typeface="Times New Roman"/>
              </a:rPr>
              <a:t>Уже </a:t>
            </a:r>
            <a:r>
              <a:rPr lang="uk-UA" dirty="0">
                <a:latin typeface="Times New Roman"/>
                <a:ea typeface="Times New Roman"/>
              </a:rPr>
              <a:t>в III </a:t>
            </a:r>
            <a:r>
              <a:rPr lang="uk-UA" dirty="0" err="1">
                <a:latin typeface="Times New Roman"/>
                <a:ea typeface="Times New Roman"/>
              </a:rPr>
              <a:t>тыс</a:t>
            </a:r>
            <a:r>
              <a:rPr lang="uk-UA" dirty="0">
                <a:latin typeface="Times New Roman"/>
                <a:ea typeface="Times New Roman"/>
              </a:rPr>
              <a:t>. до </a:t>
            </a:r>
            <a:r>
              <a:rPr lang="uk-UA" dirty="0" err="1">
                <a:latin typeface="Times New Roman"/>
                <a:ea typeface="Times New Roman"/>
              </a:rPr>
              <a:t>н.э</a:t>
            </a:r>
            <a:r>
              <a:rPr lang="uk-UA" dirty="0">
                <a:latin typeface="Times New Roman"/>
                <a:ea typeface="Times New Roman"/>
              </a:rPr>
              <a:t>. </a:t>
            </a:r>
            <a:r>
              <a:rPr lang="uk-UA" dirty="0" err="1">
                <a:latin typeface="Times New Roman"/>
                <a:ea typeface="Times New Roman"/>
              </a:rPr>
              <a:t>египтяне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создали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собственный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b="1" dirty="0" err="1">
                <a:latin typeface="Times New Roman"/>
                <a:ea typeface="Times New Roman"/>
              </a:rPr>
              <a:t>солнечный</a:t>
            </a:r>
            <a:r>
              <a:rPr lang="uk-UA" b="1" dirty="0">
                <a:latin typeface="Times New Roman"/>
                <a:ea typeface="Times New Roman"/>
              </a:rPr>
              <a:t> </a:t>
            </a:r>
            <a:r>
              <a:rPr lang="uk-UA" b="1" dirty="0" err="1">
                <a:latin typeface="Times New Roman"/>
                <a:ea typeface="Times New Roman"/>
              </a:rPr>
              <a:t>календарь</a:t>
            </a:r>
            <a:r>
              <a:rPr lang="uk-UA" b="1" dirty="0">
                <a:latin typeface="Times New Roman"/>
                <a:ea typeface="Times New Roman"/>
              </a:rPr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4608512" cy="35283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11216" y="2325849"/>
            <a:ext cx="4233193" cy="355142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marL="0" lvl="0" indent="0" algn="ctr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 веков до нашей эры в Египте начали складываться элементы математики 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науки, что подтверждается материалами, содержащиеся в найденных археологами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папирусах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895600" cy="27622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5" y="5039122"/>
            <a:ext cx="2895601" cy="82192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Обозначения чисел</a:t>
            </a:r>
            <a:endParaRPr lang="ru-RU" sz="2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Следует запомнить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07361"/>
            <a:ext cx="8640959" cy="4645975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Культура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 –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это достижения людей в разных областях человеческой жизни.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Храм –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 сооружение, предназначенное для поклонения богам.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Жрецы –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 посредники между богами и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людьми.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Культ </a:t>
            </a: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–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 почитание каких-либо предметов, бога или богов,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поклонение.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Бальзамирование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 предотвращения гниения трупов, применяемый для сохранения тел людей после их смерти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Мумия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забальзамированное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тело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человека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Саркофаг</a:t>
            </a:r>
            <a:r>
              <a:rPr lang="uk-UA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гроб,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куда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клали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мумию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на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котором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писали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заклинания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изображали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богов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Пирамида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гробница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фараона.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Роспись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красочные рисунки на стенах, потолках и т.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п.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Рельеф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выпуклое изображение на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плоскости.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Сфинкс</a:t>
            </a:r>
            <a:r>
              <a:rPr lang="uk-UA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uk-UA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существо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с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головой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человека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животного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и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телом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льва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Иероглифы</a:t>
            </a:r>
            <a:r>
              <a:rPr lang="uk-UA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вид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письменности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который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использовался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Древнем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Египте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Папирус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материал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для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письма.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Свиток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– лист папируса, свернутый в трубочку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447" y="260648"/>
            <a:ext cx="7125113" cy="924475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Закрепление изученного материала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72490"/>
              </p:ext>
            </p:extLst>
          </p:nvPr>
        </p:nvGraphicFramePr>
        <p:xfrm>
          <a:off x="863588" y="2397081"/>
          <a:ext cx="7488832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1792199"/>
                <a:gridCol w="5696633"/>
              </a:tblGrid>
              <a:tr h="262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Божество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 олицетворяет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3838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 Ра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б. Тот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 Осирис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Бастет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 Сет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е. Анубис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ж.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Апоп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з. Нут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 Геб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к. Исида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л.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Маат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 пустыни и песчаных бурь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Богиня правды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 тьмы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 солнца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Богиня неба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 земли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 мудрости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Богиня плодородия и материнства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 неба и солнца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Бог-покровитель мертвых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 загробного мира и судья умерших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Богиня-покровительница жен и матерей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1289085"/>
            <a:ext cx="842493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Установите соответствие между божеством и тем, что они олицетворяли. Одному элементу левого столбика соответствует один элемент правого.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40960" cy="79208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5715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Установите соответствие между понятием и определением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21880"/>
              </p:ext>
            </p:extLst>
          </p:nvPr>
        </p:nvGraphicFramePr>
        <p:xfrm>
          <a:off x="611560" y="1916832"/>
          <a:ext cx="8136904" cy="3126550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597666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Понятие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пирамида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б. рельеф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иероглиф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сфинкс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+mn-cs"/>
                        </a:rPr>
                        <a:t>р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оспись</a:t>
                      </a:r>
                      <a:endParaRPr lang="ru-RU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папирус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ж. свиток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з.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+mn-cs"/>
                        </a:rPr>
                        <a:t>с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аркофаг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Существо с телом льва и головой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lvl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Красочные рисунки на стенах, потолках и т. п.</a:t>
                      </a:r>
                    </a:p>
                    <a:p>
                      <a:pPr marL="457200" lvl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Выпуклое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изображение на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камне</a:t>
                      </a:r>
                    </a:p>
                    <a:p>
                      <a:pPr marL="457200" lvl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Гроб, куда клали тело человека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lvl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папируса, свернутый в трубочку</a:t>
                      </a:r>
                    </a:p>
                    <a:p>
                      <a:pPr marL="457200" lvl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 для письма в Древнем Египте</a:t>
                      </a:r>
                    </a:p>
                    <a:p>
                      <a:pPr marL="457200" lvl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захоронения, усыпальница фараона</a:t>
                      </a:r>
                    </a:p>
                    <a:p>
                      <a:pPr marL="457200" lvl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 в виде рисунков, используемый в египетском письме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2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84277"/>
            <a:ext cx="7125113" cy="1077218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no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достижения людей в разных областях человеческой жизни.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515162"/>
              </p:ext>
            </p:extLst>
          </p:nvPr>
        </p:nvGraphicFramePr>
        <p:xfrm>
          <a:off x="304800" y="1554163"/>
          <a:ext cx="83716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6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Храмы Древнего Египта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1952" y="4941168"/>
            <a:ext cx="3872016" cy="84787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Храм богини </a:t>
            </a:r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Исиды</a:t>
            </a:r>
            <a:endParaRPr lang="ru-RU" sz="2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2204863"/>
            <a:ext cx="4536503" cy="360040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685800" indent="0" algn="just">
              <a:spcAft>
                <a:spcPts val="0"/>
              </a:spcAft>
              <a:buNone/>
            </a:pPr>
            <a:r>
              <a:rPr lang="ru-RU" dirty="0" smtClean="0"/>
              <a:t> </a:t>
            </a:r>
          </a:p>
          <a:p>
            <a:pPr marL="0" indent="457200" algn="just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Храм</a:t>
            </a:r>
            <a:r>
              <a:rPr lang="ru-RU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сооружение, предназначенное для поклонения богам.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Слово «храм» буквально означает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«дом бога».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Одним из наиболее важных мест храма было </a:t>
            </a:r>
            <a:r>
              <a:rPr lang="ru-RU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святилище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в котором обычно находились изображения и </a:t>
            </a:r>
            <a:r>
              <a:rPr lang="ru-RU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статуи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богов.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храмах находились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жрецы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служители богов. </a:t>
            </a:r>
          </a:p>
          <a:p>
            <a:pPr marL="0" indent="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Фараоны дарили храмам многочисленные подарки (золото, серебро, рабов, сады и пашни и т. п.)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888432" cy="27363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92696"/>
            <a:ext cx="7848871" cy="924475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Жрецы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служители богов.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99592" y="4869160"/>
            <a:ext cx="3283843" cy="99189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Фараон, жрец, образы богов.</a:t>
            </a:r>
            <a:endParaRPr lang="ru-RU" sz="2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83436" y="1916831"/>
            <a:ext cx="4565028" cy="3944219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Жрецы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посредники между богами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людьми.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Жрецы толковали божественную волю,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потому с их мнением считались и фараоны. Жрецы владели огромными знаниями, которые передавались из поколения в поколение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сохранялись в строжайшей тайне.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283843" cy="2952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2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08810"/>
            <a:ext cx="1195770" cy="18437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8924212"/>
              </p:ext>
            </p:extLst>
          </p:nvPr>
        </p:nvGraphicFramePr>
        <p:xfrm>
          <a:off x="0" y="1806575"/>
          <a:ext cx="45719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72" y="69099"/>
            <a:ext cx="1236064" cy="16656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44" y="68535"/>
            <a:ext cx="2381250" cy="17224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519853" y="1565427"/>
            <a:ext cx="54854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Нут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42860" y="1565427"/>
            <a:ext cx="1087349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Амон-Ра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09" y="68535"/>
            <a:ext cx="1387400" cy="17152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3" y="2296676"/>
            <a:ext cx="1318762" cy="19934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86720" y="4117686"/>
            <a:ext cx="83227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Исида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77" y="4780324"/>
            <a:ext cx="1368152" cy="18722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794127" y="6404996"/>
            <a:ext cx="554383" cy="369332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Тот</a:t>
            </a:r>
            <a:endParaRPr lang="ru-RU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87" y="2393251"/>
            <a:ext cx="1450149" cy="18448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0"/>
            <a:ext cx="2415822" cy="25044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6229" y="6439380"/>
            <a:ext cx="88517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itchFamily="18" charset="0"/>
                <a:ea typeface="+mj-ea"/>
                <a:cs typeface="Times New Roman" pitchFamily="18" charset="0"/>
              </a:rPr>
              <a:t>Бастет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70" y="4707913"/>
            <a:ext cx="1224136" cy="18152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2646" y="6358699"/>
            <a:ext cx="555537" cy="369332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3" y="4704825"/>
            <a:ext cx="1175827" cy="19192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2558" y="6404996"/>
            <a:ext cx="947888" cy="369332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Анубис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22757" y="4026829"/>
            <a:ext cx="74135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Маат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91" y="2324723"/>
            <a:ext cx="1327223" cy="19607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80112" y="4100807"/>
            <a:ext cx="628314" cy="369332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Сет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800" y="1565427"/>
            <a:ext cx="555221" cy="377011"/>
          </a:xfr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еб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37" y="2331899"/>
            <a:ext cx="1387400" cy="20149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414514" y="4162159"/>
            <a:ext cx="963725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Осирис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663" y="5510808"/>
            <a:ext cx="3645297" cy="51048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Саркофаг с мумией</a:t>
            </a:r>
            <a:endParaRPr lang="ru-RU" sz="20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0" y="1632263"/>
            <a:ext cx="4429428" cy="43728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Древние египтяне заботились о сохранении тела умершего, бальзамировав его.  Тело высушивали, пропитывали смолой и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бматывали бинтами – оно превращалось в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мумию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Затем мумию клали в гроб –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саркофаг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Саркофаги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часто изготовлялись из дорогих пород дерева, драгоценных металлов, других ценных материалов и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украшались росписью,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надписями.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Саркофаг размещался в гробнице.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3" y="1556792"/>
            <a:ext cx="3645297" cy="39540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4217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88840"/>
            <a:ext cx="3888432" cy="34718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9992" y="1988840"/>
            <a:ext cx="4320480" cy="439248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lvl="0" algn="just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Сет убил Осириса, Анубис, организуя погребение умершего бога, завернул его тело в ткани, пропитанные особым составом, сделав таким образом первую мумию. Поэтому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Анубиса считают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создателем погребальных обрядов, покровителем некрополей, и называют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богом бальзамирования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Анубис помогал сохранить тело Осириса.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1560" y="5301208"/>
            <a:ext cx="3888432" cy="1063898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 Анубис извлекает сердце умершего, чтобы взвесить его на суде Осириса.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378982" cy="924475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Анубис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покровитель мертвых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3080" cy="924475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Архитектура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искусство строить здания и сооружения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09442" y="4941168"/>
            <a:ext cx="3471277" cy="91988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5" y="1741459"/>
            <a:ext cx="3672409" cy="319971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огромные гробницы фараонов. Их охраняет Большой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Сфинкс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существо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с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головой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человека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животного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и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телом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льва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высокая пирамида – пирамида фараона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Хеопса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была сооружена в </a:t>
            </a:r>
            <a:r>
              <a:rPr lang="ru-RU" dirty="0" smtClean="0">
                <a:latin typeface="Times New Roman"/>
                <a:ea typeface="Calibri"/>
              </a:rPr>
              <a:t>XXVIII </a:t>
            </a:r>
            <a:r>
              <a:rPr lang="ru-RU" dirty="0">
                <a:latin typeface="Times New Roman"/>
                <a:ea typeface="Calibri"/>
              </a:rPr>
              <a:t>веке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н. э.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6" y="1556792"/>
            <a:ext cx="4531386" cy="45365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646" y="1556792"/>
            <a:ext cx="359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Пирамида Хеопса (Египет, Гиза)</a:t>
            </a:r>
          </a:p>
        </p:txBody>
      </p:sp>
    </p:spTree>
    <p:extLst>
      <p:ext uri="{BB962C8B-B14F-4D97-AF65-F5344CB8AC3E}">
        <p14:creationId xmlns:p14="http://schemas.microsoft.com/office/powerpoint/2010/main" val="14568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123527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Живопись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произведения которого создаются с помощью красок, наносимых на какую-либо поверхность.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06546" y="2344689"/>
            <a:ext cx="3471275" cy="324765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красочные рисунки на стенах, потолках и т. п.</a:t>
            </a:r>
          </a:p>
          <a:p>
            <a:pPr marL="0" indent="457200" algn="just">
              <a:buNone/>
            </a:pPr>
            <a:r>
              <a:rPr lang="ru-RU" dirty="0">
                <a:latin typeface="Times New Roman"/>
                <a:ea typeface="Times New Roman"/>
              </a:rPr>
              <a:t>Художники и скульпторы Египта </a:t>
            </a:r>
            <a:r>
              <a:rPr lang="ru-RU" dirty="0" smtClean="0">
                <a:latin typeface="Times New Roman"/>
                <a:ea typeface="Times New Roman"/>
              </a:rPr>
              <a:t>при изображении человека придерживались </a:t>
            </a:r>
            <a:r>
              <a:rPr lang="ru-RU" dirty="0">
                <a:latin typeface="Times New Roman"/>
                <a:ea typeface="Times New Roman"/>
              </a:rPr>
              <a:t>определенных правил</a:t>
            </a:r>
            <a:r>
              <a:rPr lang="ru-RU" dirty="0" smtClean="0">
                <a:latin typeface="Times New Roman"/>
                <a:ea typeface="Times New Roman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Верхняя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тела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плечи,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выглядят так, будто человек стоит передом, а ноги и голова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профиль (боком).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4688"/>
            <a:ext cx="4286250" cy="32194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6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2860</TotalTime>
  <Words>923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Презентация PowerPoint</vt:lpstr>
      <vt:lpstr>Культура – это достижения людей в разных областях человеческой жизни.</vt:lpstr>
      <vt:lpstr>Храмы Древнего Египта</vt:lpstr>
      <vt:lpstr>Жрецы – служители богов. </vt:lpstr>
      <vt:lpstr>Геб</vt:lpstr>
      <vt:lpstr>Презентация PowerPoint</vt:lpstr>
      <vt:lpstr>Анубис – покровитель мертвых</vt:lpstr>
      <vt:lpstr>Архитектура - искусство строить здания и сооружения.</vt:lpstr>
      <vt:lpstr>Живопись - вид искусства, произведения которого создаются с помощью красок, наносимых на какую-либо поверхность.</vt:lpstr>
      <vt:lpstr>Скульптура – искусство создания изображений (статуй, бюстов и т. п.) путем лепки, резьбы или отливки.</vt:lpstr>
      <vt:lpstr>Письменность </vt:lpstr>
      <vt:lpstr>Как была разгадана тайна иероглифов</vt:lpstr>
      <vt:lpstr>Больших успехов египтяне достигли в области медицины.</vt:lpstr>
      <vt:lpstr>Астрономия – это наука о небесных телах таких как звезды, планеты, кометы и т. д. </vt:lpstr>
      <vt:lpstr>Математика </vt:lpstr>
      <vt:lpstr>Следует запомнить </vt:lpstr>
      <vt:lpstr>Закрепление изученного материала</vt:lpstr>
      <vt:lpstr>Установите соответствие между понятием и определением.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Римма</dc:creator>
  <cp:lastModifiedBy>Римма</cp:lastModifiedBy>
  <cp:revision>155</cp:revision>
  <dcterms:created xsi:type="dcterms:W3CDTF">2012-11-25T14:06:37Z</dcterms:created>
  <dcterms:modified xsi:type="dcterms:W3CDTF">2013-01-12T09:02:14Z</dcterms:modified>
</cp:coreProperties>
</file>