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5" r:id="rId9"/>
    <p:sldId id="262" r:id="rId10"/>
    <p:sldId id="266" r:id="rId11"/>
    <p:sldId id="264" r:id="rId12"/>
    <p:sldId id="267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C7AA03-F1AB-41D3-BC83-C723DBB6A09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D9E32A-5020-490A-8D99-0F3D4EF89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Seasons and Weather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season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643050"/>
            <a:ext cx="5715040" cy="471490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357586" cy="72705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Spring calendar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285861"/>
            <a:ext cx="3328982" cy="257176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8</a:t>
            </a:r>
            <a:r>
              <a:rPr lang="en-US" sz="2800" baseline="30000" dirty="0" smtClean="0">
                <a:solidFill>
                  <a:srgbClr val="FF5050"/>
                </a:solidFill>
              </a:rPr>
              <a:t>th</a:t>
            </a:r>
            <a:r>
              <a:rPr lang="en-US" sz="2800" dirty="0" smtClean="0"/>
              <a:t> of March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22</a:t>
            </a:r>
            <a:r>
              <a:rPr lang="en-US" sz="2800" baseline="30000" dirty="0" smtClean="0">
                <a:solidFill>
                  <a:srgbClr val="FF5050"/>
                </a:solidFill>
              </a:rPr>
              <a:t>nd</a:t>
            </a:r>
            <a:r>
              <a:rPr lang="en-US" sz="2800" dirty="0" smtClean="0"/>
              <a:t> of March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1</a:t>
            </a:r>
            <a:r>
              <a:rPr lang="en-US" sz="2800" baseline="30000" dirty="0" smtClean="0">
                <a:solidFill>
                  <a:srgbClr val="FF5050"/>
                </a:solidFill>
              </a:rPr>
              <a:t>st</a:t>
            </a:r>
            <a:r>
              <a:rPr lang="en-US" sz="2800" dirty="0" smtClean="0"/>
              <a:t> of April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22</a:t>
            </a:r>
            <a:r>
              <a:rPr lang="en-US" sz="2800" baseline="30000" dirty="0" smtClean="0">
                <a:solidFill>
                  <a:srgbClr val="FF5050"/>
                </a:solidFill>
              </a:rPr>
              <a:t>nd</a:t>
            </a:r>
            <a:r>
              <a:rPr lang="en-US" sz="2800" dirty="0" smtClean="0"/>
              <a:t> of April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23</a:t>
            </a:r>
            <a:r>
              <a:rPr lang="en-US" sz="2800" baseline="30000" dirty="0" smtClean="0">
                <a:solidFill>
                  <a:srgbClr val="FF5050"/>
                </a:solidFill>
              </a:rPr>
              <a:t>rd</a:t>
            </a:r>
            <a:r>
              <a:rPr lang="en-US" sz="2800" dirty="0" smtClean="0"/>
              <a:t> of April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9</a:t>
            </a:r>
            <a:r>
              <a:rPr lang="en-US" sz="2800" baseline="30000" dirty="0" smtClean="0">
                <a:solidFill>
                  <a:srgbClr val="FF5050"/>
                </a:solidFill>
              </a:rPr>
              <a:t>th</a:t>
            </a:r>
            <a:r>
              <a:rPr lang="en-US" sz="2800" dirty="0" smtClean="0"/>
              <a:t> of May </a:t>
            </a:r>
            <a:endParaRPr lang="ru-RU" sz="2800" dirty="0"/>
          </a:p>
        </p:txBody>
      </p:sp>
      <p:pic>
        <p:nvPicPr>
          <p:cNvPr id="4" name="Содержимое 3" descr="birthday_calendar_spr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4" y="2000240"/>
            <a:ext cx="3430700" cy="3513140"/>
          </a:xfrm>
        </p:spPr>
      </p:pic>
      <p:pic>
        <p:nvPicPr>
          <p:cNvPr id="6" name="Рисунок 5" descr="1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57166"/>
            <a:ext cx="1428760" cy="1643074"/>
          </a:xfrm>
          <a:prstGeom prst="rect">
            <a:avLst/>
          </a:prstGeom>
        </p:spPr>
      </p:pic>
      <p:pic>
        <p:nvPicPr>
          <p:cNvPr id="7" name="Рисунок 6" descr="6ZFW000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57166"/>
            <a:ext cx="1357322" cy="1643074"/>
          </a:xfrm>
          <a:prstGeom prst="rect">
            <a:avLst/>
          </a:prstGeom>
        </p:spPr>
      </p:pic>
      <p:pic>
        <p:nvPicPr>
          <p:cNvPr id="8" name="Рисунок 7" descr="250px-Earth-Wee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429132"/>
            <a:ext cx="1500198" cy="1643074"/>
          </a:xfrm>
          <a:prstGeom prst="rect">
            <a:avLst/>
          </a:prstGeom>
        </p:spPr>
      </p:pic>
      <p:pic>
        <p:nvPicPr>
          <p:cNvPr id="9" name="Рисунок 8" descr="aw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929198"/>
            <a:ext cx="1643074" cy="1643074"/>
          </a:xfrm>
          <a:prstGeom prst="rect">
            <a:avLst/>
          </a:prstGeom>
        </p:spPr>
      </p:pic>
      <p:pic>
        <p:nvPicPr>
          <p:cNvPr id="10" name="Рисунок 9" descr="Shakespea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4714884"/>
            <a:ext cx="1285884" cy="1643075"/>
          </a:xfrm>
          <a:prstGeom prst="rect">
            <a:avLst/>
          </a:prstGeom>
        </p:spPr>
      </p:pic>
      <p:pic>
        <p:nvPicPr>
          <p:cNvPr id="11" name="Рисунок 10" descr="ц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357166"/>
            <a:ext cx="1428760" cy="16430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357586" cy="727058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It’s interesting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to know: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3328982" cy="3857652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Daniel Defoe, the author of the novel Robinson Crusoe, was born </a:t>
            </a:r>
            <a:r>
              <a:rPr lang="en-US" sz="2400" b="1" dirty="0" smtClean="0"/>
              <a:t>on  </a:t>
            </a:r>
            <a:r>
              <a:rPr lang="en-US" sz="2400" b="1" dirty="0" smtClean="0">
                <a:solidFill>
                  <a:srgbClr val="FF5050"/>
                </a:solidFill>
              </a:rPr>
              <a:t>13</a:t>
            </a:r>
            <a:r>
              <a:rPr lang="en-US" sz="2400" b="1" baseline="30000" dirty="0" smtClean="0">
                <a:solidFill>
                  <a:srgbClr val="FF5050"/>
                </a:solidFill>
              </a:rPr>
              <a:t>th</a:t>
            </a:r>
            <a:r>
              <a:rPr lang="en-US" sz="2400" b="1" dirty="0" smtClean="0">
                <a:solidFill>
                  <a:srgbClr val="FF5050"/>
                </a:solidFill>
              </a:rPr>
              <a:t> of April</a:t>
            </a:r>
            <a:r>
              <a:rPr lang="en-US" sz="2400" dirty="0" smtClean="0">
                <a:solidFill>
                  <a:srgbClr val="FF5050"/>
                </a:solidFill>
              </a:rPr>
              <a:t> 1660.</a:t>
            </a:r>
          </a:p>
          <a:p>
            <a:pPr lvl="0"/>
            <a:endParaRPr lang="en-US" sz="2400" dirty="0" smtClean="0">
              <a:solidFill>
                <a:srgbClr val="FF5050"/>
              </a:solidFill>
            </a:endParaRPr>
          </a:p>
          <a:p>
            <a:pPr lvl="0"/>
            <a:endParaRPr lang="en-US" sz="2400" dirty="0" smtClean="0">
              <a:solidFill>
                <a:srgbClr val="FF5050"/>
              </a:solidFill>
            </a:endParaRPr>
          </a:p>
          <a:p>
            <a:pPr lvl="0"/>
            <a:endParaRPr lang="en-US" sz="2400" dirty="0" smtClean="0">
              <a:solidFill>
                <a:srgbClr val="FF5050"/>
              </a:solidFill>
            </a:endParaRPr>
          </a:p>
          <a:p>
            <a:pPr lvl="0"/>
            <a:r>
              <a:rPr lang="en-US" sz="2400" dirty="0" smtClean="0"/>
              <a:t>William Shakespeare, the author of  the tragedy “Romeo and Juliet”, was born on the </a:t>
            </a:r>
            <a:r>
              <a:rPr lang="en-US" sz="2400" b="1" dirty="0" smtClean="0">
                <a:solidFill>
                  <a:srgbClr val="FF5050"/>
                </a:solidFill>
              </a:rPr>
              <a:t>23</a:t>
            </a:r>
            <a:r>
              <a:rPr lang="en-US" sz="2400" b="1" baseline="30000" dirty="0" smtClean="0">
                <a:solidFill>
                  <a:srgbClr val="FF5050"/>
                </a:solidFill>
              </a:rPr>
              <a:t>rd</a:t>
            </a:r>
            <a:r>
              <a:rPr lang="en-US" sz="2400" b="1" dirty="0" smtClean="0">
                <a:solidFill>
                  <a:srgbClr val="FF5050"/>
                </a:solidFill>
              </a:rPr>
              <a:t> of April</a:t>
            </a:r>
            <a:r>
              <a:rPr lang="en-US" sz="2400" dirty="0" smtClean="0">
                <a:solidFill>
                  <a:srgbClr val="FF5050"/>
                </a:solidFill>
              </a:rPr>
              <a:t> 1564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endParaRPr lang="ru-RU" sz="2800" dirty="0"/>
          </a:p>
        </p:txBody>
      </p:sp>
      <p:pic>
        <p:nvPicPr>
          <p:cNvPr id="12" name="Рисунок 11" descr="r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714752"/>
            <a:ext cx="2111523" cy="2915147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14" y="214291"/>
            <a:ext cx="2141001" cy="2854669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Найдите соответствия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42910" y="1428751"/>
          <a:ext cx="78581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5817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33CC33"/>
                          </a:solidFill>
                        </a:rPr>
                        <a:t>SPRING</a:t>
                      </a:r>
                      <a:endParaRPr lang="ru-RU" sz="3600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On the 8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March we have …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kumimoji="0" lang="en-US" sz="1800" b="1" i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Birds Day</a:t>
                      </a:r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The 22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March is …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b) Mother’s Day.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The 1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April is …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c) Earth Day.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The 22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April is …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d) Water Day.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 On the 23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of April 1564  …  was born.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e) Victory Day.</a:t>
                      </a:r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 The 9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May is …</a:t>
                      </a:r>
                      <a:endParaRPr kumimoji="0" lang="ru-RU" sz="18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f)William Shakespeare</a:t>
                      </a:r>
                      <a:endParaRPr lang="ru-RU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357586" cy="72705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Spring calendar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285861"/>
            <a:ext cx="3328982" cy="257176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8</a:t>
            </a:r>
            <a:r>
              <a:rPr lang="en-US" sz="2800" baseline="30000" dirty="0" smtClean="0">
                <a:solidFill>
                  <a:srgbClr val="FF5050"/>
                </a:solidFill>
              </a:rPr>
              <a:t>th</a:t>
            </a:r>
            <a:r>
              <a:rPr lang="en-US" sz="2800" dirty="0" smtClean="0"/>
              <a:t> of March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22</a:t>
            </a:r>
            <a:r>
              <a:rPr lang="en-US" sz="2800" baseline="30000" dirty="0" smtClean="0">
                <a:solidFill>
                  <a:srgbClr val="FF5050"/>
                </a:solidFill>
              </a:rPr>
              <a:t>nd</a:t>
            </a:r>
            <a:r>
              <a:rPr lang="en-US" sz="2800" dirty="0" smtClean="0"/>
              <a:t> of March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1</a:t>
            </a:r>
            <a:r>
              <a:rPr lang="en-US" sz="2800" baseline="30000" dirty="0" smtClean="0">
                <a:solidFill>
                  <a:srgbClr val="FF5050"/>
                </a:solidFill>
              </a:rPr>
              <a:t>st</a:t>
            </a:r>
            <a:r>
              <a:rPr lang="en-US" sz="2800" dirty="0" smtClean="0"/>
              <a:t> of April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22</a:t>
            </a:r>
            <a:r>
              <a:rPr lang="en-US" sz="2800" baseline="30000" dirty="0" smtClean="0">
                <a:solidFill>
                  <a:srgbClr val="FF5050"/>
                </a:solidFill>
              </a:rPr>
              <a:t>nd</a:t>
            </a:r>
            <a:r>
              <a:rPr lang="en-US" sz="2800" dirty="0" smtClean="0"/>
              <a:t> of April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23</a:t>
            </a:r>
            <a:r>
              <a:rPr lang="en-US" sz="2800" baseline="30000" dirty="0" smtClean="0">
                <a:solidFill>
                  <a:srgbClr val="FF5050"/>
                </a:solidFill>
              </a:rPr>
              <a:t>rd</a:t>
            </a:r>
            <a:r>
              <a:rPr lang="en-US" sz="2800" dirty="0" smtClean="0"/>
              <a:t> of April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5050"/>
                </a:solidFill>
              </a:rPr>
              <a:t>9</a:t>
            </a:r>
            <a:r>
              <a:rPr lang="en-US" sz="2800" baseline="30000" dirty="0" smtClean="0">
                <a:solidFill>
                  <a:srgbClr val="FF5050"/>
                </a:solidFill>
              </a:rPr>
              <a:t>th</a:t>
            </a:r>
            <a:r>
              <a:rPr lang="en-US" sz="2800" dirty="0" smtClean="0"/>
              <a:t> of May </a:t>
            </a:r>
            <a:endParaRPr lang="ru-RU" sz="2800" dirty="0"/>
          </a:p>
        </p:txBody>
      </p:sp>
      <p:pic>
        <p:nvPicPr>
          <p:cNvPr id="4" name="Содержимое 3" descr="birthday_calendar_spr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4" y="2000240"/>
            <a:ext cx="3430700" cy="3513140"/>
          </a:xfrm>
        </p:spPr>
      </p:pic>
      <p:pic>
        <p:nvPicPr>
          <p:cNvPr id="6" name="Рисунок 5" descr="1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57166"/>
            <a:ext cx="1428760" cy="1643074"/>
          </a:xfrm>
          <a:prstGeom prst="rect">
            <a:avLst/>
          </a:prstGeom>
        </p:spPr>
      </p:pic>
      <p:pic>
        <p:nvPicPr>
          <p:cNvPr id="7" name="Рисунок 6" descr="6ZFW000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57166"/>
            <a:ext cx="1357322" cy="1643074"/>
          </a:xfrm>
          <a:prstGeom prst="rect">
            <a:avLst/>
          </a:prstGeom>
        </p:spPr>
      </p:pic>
      <p:pic>
        <p:nvPicPr>
          <p:cNvPr id="8" name="Рисунок 7" descr="250px-Earth-Wee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429132"/>
            <a:ext cx="1500198" cy="1643074"/>
          </a:xfrm>
          <a:prstGeom prst="rect">
            <a:avLst/>
          </a:prstGeom>
        </p:spPr>
      </p:pic>
      <p:pic>
        <p:nvPicPr>
          <p:cNvPr id="9" name="Рисунок 8" descr="aw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4929198"/>
            <a:ext cx="1643074" cy="1643074"/>
          </a:xfrm>
          <a:prstGeom prst="rect">
            <a:avLst/>
          </a:prstGeom>
        </p:spPr>
      </p:pic>
      <p:pic>
        <p:nvPicPr>
          <p:cNvPr id="10" name="Рисунок 9" descr="Shakespea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4714884"/>
            <a:ext cx="1285884" cy="1643075"/>
          </a:xfrm>
          <a:prstGeom prst="rect">
            <a:avLst/>
          </a:prstGeom>
        </p:spPr>
      </p:pic>
      <p:pic>
        <p:nvPicPr>
          <p:cNvPr id="11" name="Рисунок 10" descr="ц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357166"/>
            <a:ext cx="1428760" cy="16430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42910" y="214293"/>
          <a:ext cx="7858180" cy="634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6770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33CC33"/>
                          </a:solidFill>
                        </a:rPr>
                        <a:t>SPRING</a:t>
                      </a:r>
                      <a:endParaRPr lang="ru-RU" sz="3600" dirty="0">
                        <a:solidFill>
                          <a:srgbClr val="33CC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6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On the 8</a:t>
                      </a:r>
                      <a:r>
                        <a:rPr kumimoji="0" lang="en-US" sz="24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March we have …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r>
                        <a:rPr kumimoji="0" lang="en-US" sz="2400" b="1" i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Mother’s Day.</a:t>
                      </a:r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3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The 22</a:t>
                      </a:r>
                      <a:r>
                        <a:rPr kumimoji="0" lang="en-US" sz="24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March is …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d) Water Day.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3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The 1</a:t>
                      </a:r>
                      <a:r>
                        <a:rPr kumimoji="0" lang="en-US" sz="24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April is …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a) Birds Day. 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3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The 22</a:t>
                      </a:r>
                      <a:r>
                        <a:rPr kumimoji="0" lang="en-US" sz="24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April is …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c) Earth Day.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6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 On the 23</a:t>
                      </a:r>
                      <a:r>
                        <a:rPr kumimoji="0" lang="en-US" sz="24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of April 1564  …  was born.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f) William Shakespeare</a:t>
                      </a:r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3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 The 9</a:t>
                      </a:r>
                      <a:r>
                        <a:rPr kumimoji="0" lang="en-US" sz="2400" b="1" i="1" kern="1200" baseline="30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May is …</a:t>
                      </a:r>
                      <a:endParaRPr kumimoji="0" lang="ru-RU" sz="2400" b="1" i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e) Victory Day.</a:t>
                      </a:r>
                      <a:endParaRPr lang="ru-RU" sz="2400" b="1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42" y="2643182"/>
            <a:ext cx="6858048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92D050"/>
                </a:solidFill>
              </a:rPr>
              <a:t>Thank you!</a:t>
            </a:r>
            <a:endParaRPr lang="ru-RU" sz="6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Spring! What a lovely season!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0c139c391d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3357586" cy="365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1237448558_1237419726_9-spr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348880"/>
            <a:ext cx="347662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SEASONS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2971792" cy="50006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33CC33"/>
                </a:solidFill>
              </a:rPr>
              <a:t>sPRING</a:t>
            </a: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715008" y="857232"/>
            <a:ext cx="2143140" cy="57150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SUMMER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spring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2832258" cy="2092331"/>
          </a:xfrm>
        </p:spPr>
      </p:pic>
      <p:pic>
        <p:nvPicPr>
          <p:cNvPr id="12" name="Содержимое 11" descr="1263134574_1241448016_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071834" cy="204276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571612"/>
            <a:ext cx="4038600" cy="2114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285720" y="3714752"/>
            <a:ext cx="3257544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Autumn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4929190" y="3714752"/>
            <a:ext cx="3257544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winter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Содержимое 10" descr="spring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256"/>
            <a:ext cx="3214710" cy="2272800"/>
          </a:xfrm>
          <a:prstGeom prst="rect">
            <a:avLst/>
          </a:prstGeom>
        </p:spPr>
      </p:pic>
      <p:pic>
        <p:nvPicPr>
          <p:cNvPr id="16" name="Содержимое 10" descr="spring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357694"/>
            <a:ext cx="3214710" cy="21431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Russian painters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2971792" cy="50006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A. Savrasov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715008" y="857232"/>
            <a:ext cx="2143140" cy="571504"/>
          </a:xfrm>
        </p:spPr>
        <p:txBody>
          <a:bodyPr/>
          <a:lstStyle/>
          <a:p>
            <a:pPr algn="ctr"/>
            <a:r>
              <a:rPr lang="en-US" b="1" dirty="0" smtClean="0"/>
              <a:t>v. </a:t>
            </a:r>
            <a:r>
              <a:rPr lang="en-US" b="1" dirty="0" err="1" smtClean="0"/>
              <a:t>Polenov</a:t>
            </a:r>
            <a:endParaRPr lang="ru-RU" b="1" dirty="0"/>
          </a:p>
        </p:txBody>
      </p:sp>
      <p:pic>
        <p:nvPicPr>
          <p:cNvPr id="11" name="Содержимое 10" descr="spring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2071702" cy="2337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1263134574_1241448016_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86446" y="1500174"/>
            <a:ext cx="214314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571612"/>
            <a:ext cx="4038600" cy="2114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2500298" y="3643314"/>
            <a:ext cx="3257544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I. </a:t>
            </a:r>
            <a:r>
              <a:rPr kumimoji="0" lang="en-US" sz="2400" b="1" i="0" u="none" strike="noStrike" kern="1200" cap="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Levitan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Содержимое 10" descr="spring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899" y="4286256"/>
            <a:ext cx="2371260" cy="227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857916" cy="5715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Their pictures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Содержимое 10" descr="sprin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2287758" cy="285752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1263134574_1241448016_06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286248" y="3857629"/>
            <a:ext cx="2357454" cy="2714644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571612"/>
            <a:ext cx="4038600" cy="2114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Содержимое 10" descr="spring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143380"/>
            <a:ext cx="3000396" cy="23995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0" descr="spring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142984"/>
            <a:ext cx="3071834" cy="242889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Solve the riddles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42976" y="2000240"/>
            <a:ext cx="6643734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I think it is ….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857916" cy="85725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Past simple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3116"/>
            <a:ext cx="7400948" cy="24288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Past simple = V + 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enjoy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smtClean="0"/>
              <a:t>enjoy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pPr>
              <a:buNone/>
            </a:pPr>
            <a:r>
              <a:rPr lang="en-US" dirty="0" smtClean="0"/>
              <a:t>thank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thank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pPr>
              <a:buNone/>
            </a:pPr>
            <a:r>
              <a:rPr lang="en-US" dirty="0" smtClean="0"/>
              <a:t>count</a:t>
            </a:r>
            <a:r>
              <a:rPr lang="en-US" dirty="0" smtClean="0">
                <a:solidFill>
                  <a:srgbClr val="FF0000"/>
                </a:solidFill>
              </a:rPr>
              <a:t> -</a:t>
            </a:r>
            <a:r>
              <a:rPr lang="en-US" dirty="0" smtClean="0"/>
              <a:t>count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785794"/>
          <a:ext cx="6000792" cy="541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000396"/>
              </a:tblGrid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simple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 simple</a:t>
                      </a:r>
                      <a:endParaRPr lang="ru-RU" dirty="0"/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decided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started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was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were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changed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wanted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785796"/>
          <a:ext cx="6786610" cy="541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445"/>
                <a:gridCol w="3737165"/>
              </a:tblGrid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simple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 simple</a:t>
                      </a:r>
                      <a:endParaRPr lang="ru-RU" dirty="0"/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decided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decide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started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start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was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be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were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be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changed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change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7739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wanted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want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344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Seasons and Weather</vt:lpstr>
      <vt:lpstr>Spring! What a lovely season!</vt:lpstr>
      <vt:lpstr>SEASONS</vt:lpstr>
      <vt:lpstr>Russian painters</vt:lpstr>
      <vt:lpstr>Their pictures</vt:lpstr>
      <vt:lpstr>Solve the riddles</vt:lpstr>
      <vt:lpstr>Past simple</vt:lpstr>
      <vt:lpstr>Презентация PowerPoint</vt:lpstr>
      <vt:lpstr>Презентация PowerPoint</vt:lpstr>
      <vt:lpstr>Spring calendar</vt:lpstr>
      <vt:lpstr>It’s interesting  to know:</vt:lpstr>
      <vt:lpstr>Найдите соответствия</vt:lpstr>
      <vt:lpstr>Spring calendar</vt:lpstr>
      <vt:lpstr>Презентация PowerPoint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Weather</dc:title>
  <dc:creator>Admin</dc:creator>
  <cp:lastModifiedBy>ASUS</cp:lastModifiedBy>
  <cp:revision>19</cp:revision>
  <dcterms:created xsi:type="dcterms:W3CDTF">2010-04-15T17:37:33Z</dcterms:created>
  <dcterms:modified xsi:type="dcterms:W3CDTF">2013-01-13T11:04:53Z</dcterms:modified>
</cp:coreProperties>
</file>