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6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6B2162-203B-4CD6-8D84-59AB7384CAD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371FF8-A05A-449A-92E6-E4BA1CC2A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64704" y="5796136"/>
            <a:ext cx="546044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Логопедические помощники</a:t>
            </a:r>
            <a:endParaRPr lang="ru-RU" dirty="0"/>
          </a:p>
        </p:txBody>
      </p:sp>
      <p:pic>
        <p:nvPicPr>
          <p:cNvPr id="1029" name="Picture 5" descr="F:\Фото игрушек Гульсины Мингалеевны\IMG_56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10" b="35340"/>
          <a:stretch/>
        </p:blipFill>
        <p:spPr bwMode="auto">
          <a:xfrm>
            <a:off x="764704" y="2691326"/>
            <a:ext cx="5460447" cy="166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477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Старушка-</a:t>
            </a:r>
            <a:r>
              <a:rPr lang="ru-RU" dirty="0" err="1" smtClean="0"/>
              <a:t>говорушка</a:t>
            </a:r>
            <a:endParaRPr lang="ru-RU" dirty="0"/>
          </a:p>
        </p:txBody>
      </p:sp>
      <p:pic>
        <p:nvPicPr>
          <p:cNvPr id="4" name="Picture 3" descr="F:\Фото игрушек Гульсины Мингалеевны\IMG_56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33" y="974725"/>
            <a:ext cx="3475434" cy="463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40768" y="5796136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Старушка-</a:t>
            </a:r>
            <a:r>
              <a:rPr lang="ru-RU" dirty="0" err="1" smtClean="0"/>
              <a:t>говорушка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787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Гном- Грамотей</a:t>
            </a:r>
            <a:endParaRPr lang="ru-RU" dirty="0"/>
          </a:p>
        </p:txBody>
      </p:sp>
      <p:pic>
        <p:nvPicPr>
          <p:cNvPr id="2050" name="Picture 2" descr="F:\Фото игрушек Гульсины Мингалеевны\IMG_56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33" y="974725"/>
            <a:ext cx="3475434" cy="463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628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Паучок </a:t>
            </a:r>
            <a:r>
              <a:rPr lang="ru-RU" dirty="0" err="1" smtClean="0"/>
              <a:t>Юк</a:t>
            </a:r>
            <a:endParaRPr lang="ru-RU" dirty="0"/>
          </a:p>
        </p:txBody>
      </p:sp>
      <p:pic>
        <p:nvPicPr>
          <p:cNvPr id="3074" name="Picture 2" descr="F:\Фото игрушек Гульсины Мингалеевны\IMG_56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9" y="1115616"/>
            <a:ext cx="5184643" cy="3888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372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Словознайкин</a:t>
            </a:r>
            <a:endParaRPr lang="ru-RU" dirty="0"/>
          </a:p>
        </p:txBody>
      </p:sp>
      <p:pic>
        <p:nvPicPr>
          <p:cNvPr id="4098" name="Picture 2" descr="F:\Фото игрушек Гульсины Мингалеевны\IMG_56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33" y="974725"/>
            <a:ext cx="3475434" cy="463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166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Звукознайкин</a:t>
            </a:r>
            <a:endParaRPr lang="ru-RU" dirty="0"/>
          </a:p>
        </p:txBody>
      </p:sp>
      <p:pic>
        <p:nvPicPr>
          <p:cNvPr id="5122" name="Picture 2" descr="F:\Фото игрушек Гульсины Мингалеевны\IMG_56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32" y="470793"/>
            <a:ext cx="3853383" cy="5137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075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Гласные </a:t>
            </a:r>
            <a:r>
              <a:rPr lang="ru-RU" dirty="0" err="1" smtClean="0"/>
              <a:t>звуковички</a:t>
            </a:r>
            <a:endParaRPr lang="ru-RU" dirty="0"/>
          </a:p>
        </p:txBody>
      </p:sp>
      <p:pic>
        <p:nvPicPr>
          <p:cNvPr id="6146" name="Picture 2" descr="F:\Фото игрушек Гульсины Мингалеевны\IMG_56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83" y="504150"/>
            <a:ext cx="3812223" cy="2859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игрушек Гульсины Мингалеевны\IMG_5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4" y="3203848"/>
            <a:ext cx="3117734" cy="2338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игрушек Гульсины Мингалеевны\IMG_56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43068" b="10108"/>
          <a:stretch/>
        </p:blipFill>
        <p:spPr bwMode="auto">
          <a:xfrm>
            <a:off x="4149080" y="3601985"/>
            <a:ext cx="1638325" cy="1940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640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Согласные </a:t>
            </a:r>
            <a:r>
              <a:rPr lang="ru-RU" dirty="0" err="1" smtClean="0"/>
              <a:t>звуковички</a:t>
            </a:r>
            <a:endParaRPr lang="ru-RU" dirty="0"/>
          </a:p>
        </p:txBody>
      </p:sp>
      <p:pic>
        <p:nvPicPr>
          <p:cNvPr id="7170" name="Picture 2" descr="F:\Фото игрушек Гульсины Мингалеевны\IMG_56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251520"/>
            <a:ext cx="3339307" cy="250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игрушек Гульсины Мингалеевны\IMG_56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2696" y="2195736"/>
            <a:ext cx="2088692" cy="313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 игрушек Гульсины Мингалеевны\IMG_56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8" b="9894"/>
          <a:stretch/>
        </p:blipFill>
        <p:spPr bwMode="auto">
          <a:xfrm>
            <a:off x="3645024" y="2915816"/>
            <a:ext cx="2431042" cy="2669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95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Ух</a:t>
            </a:r>
            <a:endParaRPr lang="ru-RU" dirty="0"/>
          </a:p>
        </p:txBody>
      </p:sp>
      <p:pic>
        <p:nvPicPr>
          <p:cNvPr id="8194" name="Picture 2" descr="F:\Фото игрушек Гульсины Мингалеевны\IMG_56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33" y="974725"/>
            <a:ext cx="3475434" cy="463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85616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Старушка-говорушка</vt:lpstr>
      <vt:lpstr>Гном- Грамотей</vt:lpstr>
      <vt:lpstr>Паучок Юк</vt:lpstr>
      <vt:lpstr>Словознайкин</vt:lpstr>
      <vt:lpstr>Звукознайкин</vt:lpstr>
      <vt:lpstr>Гласные звуковички</vt:lpstr>
      <vt:lpstr>Согласные звуковички</vt:lpstr>
      <vt:lpstr>Большой Ух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User</cp:lastModifiedBy>
  <cp:revision>4</cp:revision>
  <cp:lastPrinted>2012-10-12T06:35:59Z</cp:lastPrinted>
  <dcterms:created xsi:type="dcterms:W3CDTF">2012-10-12T06:20:32Z</dcterms:created>
  <dcterms:modified xsi:type="dcterms:W3CDTF">2013-01-10T04:53:50Z</dcterms:modified>
</cp:coreProperties>
</file>