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58" r:id="rId4"/>
    <p:sldId id="260" r:id="rId5"/>
    <p:sldId id="261" r:id="rId6"/>
    <p:sldId id="263" r:id="rId7"/>
    <p:sldId id="264" r:id="rId8"/>
    <p:sldId id="269" r:id="rId9"/>
    <p:sldId id="271" r:id="rId10"/>
    <p:sldId id="273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D69527-73C4-446C-AFC7-0A13BE4E9874}" type="datetimeFigureOut">
              <a:rPr lang="ru-RU" smtClean="0"/>
              <a:pPr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285AF2-978C-4FBF-9CC0-1A8D530E1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76732" cy="1728192"/>
          </a:xfrm>
        </p:spPr>
        <p:txBody>
          <a:bodyPr/>
          <a:lstStyle/>
          <a:p>
            <a:r>
              <a:rPr lang="ru-RU" sz="5000" dirty="0" smtClean="0"/>
              <a:t>«</a:t>
            </a:r>
            <a:r>
              <a:rPr lang="ru-RU" sz="6000" dirty="0" smtClean="0"/>
              <a:t>М</a:t>
            </a:r>
            <a:r>
              <a:rPr lang="ru-RU" sz="5000" dirty="0" smtClean="0"/>
              <a:t>осква…как много в этом звуке…»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6926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69269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9269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1277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Шопен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2088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Григ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3501008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Моцарт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450912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73325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Чайковский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141277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Польша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242088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Норвегия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3501008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Австрия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450912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573325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1412776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Полонез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242088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пещере горного короля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50100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Симфония №40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458112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Токката для органа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88024" y="573325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«Времена года. Май. Белые ночи»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141277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Революционный этюд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732240" y="2420888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Песня </a:t>
            </a:r>
            <a:r>
              <a:rPr lang="ru-RU" dirty="0" err="1" smtClean="0"/>
              <a:t>Сольвейг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32240" y="350100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Ария </a:t>
            </a:r>
            <a:r>
              <a:rPr lang="ru-RU" sz="1400" dirty="0" smtClean="0"/>
              <a:t>царицы </a:t>
            </a:r>
            <a:r>
              <a:rPr lang="ru-RU" sz="1400" dirty="0" smtClean="0"/>
              <a:t>ночи из оперы «Волшебная флейта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58112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Шутка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0424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Торжественная увертюра 1812 год»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88913"/>
            <a:ext cx="8748464" cy="6408737"/>
          </a:xfrm>
        </p:spPr>
        <p:txBody>
          <a:bodyPr/>
          <a:lstStyle/>
          <a:p>
            <a:pPr lvl="0"/>
            <a:r>
              <a:rPr lang="ru-RU" sz="2000" dirty="0" smtClean="0"/>
              <a:t>01 - И. Кобзон, Бол. хор ВР - Моя Москва  </a:t>
            </a:r>
            <a:br>
              <a:rPr lang="ru-RU" sz="2000" dirty="0" smtClean="0"/>
            </a:br>
            <a:r>
              <a:rPr lang="ru-RU" sz="2000" dirty="0" smtClean="0"/>
              <a:t>02 - </a:t>
            </a:r>
            <a:r>
              <a:rPr lang="ru-RU" sz="2000" dirty="0" err="1" smtClean="0"/>
              <a:t>Л.Клемент</a:t>
            </a:r>
            <a:r>
              <a:rPr lang="ru-RU" sz="2000" dirty="0" smtClean="0"/>
              <a:t> - Добрый вечер  </a:t>
            </a:r>
            <a:br>
              <a:rPr lang="ru-RU" sz="2000" dirty="0" smtClean="0"/>
            </a:br>
            <a:r>
              <a:rPr lang="ru-RU" sz="2000" dirty="0" smtClean="0"/>
              <a:t>03 - А. Ведищева - Я люблю тебя, Москва </a:t>
            </a:r>
            <a:br>
              <a:rPr lang="ru-RU" sz="2000" dirty="0" smtClean="0"/>
            </a:br>
            <a:r>
              <a:rPr lang="ru-RU" sz="2000" dirty="0" smtClean="0"/>
              <a:t>04 - Г. </a:t>
            </a:r>
            <a:r>
              <a:rPr lang="ru-RU" sz="2000" dirty="0" err="1" smtClean="0"/>
              <a:t>Отс</a:t>
            </a:r>
            <a:r>
              <a:rPr lang="ru-RU" sz="2000" dirty="0" smtClean="0"/>
              <a:t> - Огни Москвы  </a:t>
            </a:r>
            <a:br>
              <a:rPr lang="ru-RU" sz="2000" dirty="0" smtClean="0"/>
            </a:br>
            <a:r>
              <a:rPr lang="ru-RU" sz="2000" dirty="0" smtClean="0"/>
              <a:t>05 - Э. </a:t>
            </a:r>
            <a:r>
              <a:rPr lang="ru-RU" sz="2000" dirty="0" err="1" smtClean="0"/>
              <a:t>Хиль</a:t>
            </a:r>
            <a:r>
              <a:rPr lang="ru-RU" sz="2000" dirty="0" smtClean="0"/>
              <a:t> - Я шагаю по Москве </a:t>
            </a:r>
            <a:br>
              <a:rPr lang="ru-RU" sz="2000" dirty="0" smtClean="0"/>
            </a:br>
            <a:r>
              <a:rPr lang="ru-RU" sz="2000" dirty="0" smtClean="0"/>
              <a:t>06 - А. Соколов, Е. </a:t>
            </a:r>
            <a:r>
              <a:rPr lang="ru-RU" sz="2000" dirty="0" err="1" smtClean="0"/>
              <a:t>Кибкало</a:t>
            </a:r>
            <a:r>
              <a:rPr lang="ru-RU" sz="2000" dirty="0" smtClean="0"/>
              <a:t>, Бол. хор ВР - Москва майская </a:t>
            </a:r>
            <a:br>
              <a:rPr lang="ru-RU" sz="2000" dirty="0" smtClean="0"/>
            </a:br>
            <a:r>
              <a:rPr lang="ru-RU" sz="2000" dirty="0" smtClean="0"/>
              <a:t>07 - М. Магомаев - Лучший город земли  </a:t>
            </a:r>
            <a:br>
              <a:rPr lang="ru-RU" sz="2000" dirty="0" smtClean="0"/>
            </a:br>
            <a:r>
              <a:rPr lang="ru-RU" sz="2000" dirty="0" smtClean="0"/>
              <a:t>08 - Т. </a:t>
            </a:r>
            <a:r>
              <a:rPr lang="ru-RU" sz="2000" dirty="0" err="1" smtClean="0"/>
              <a:t>Миансарова</a:t>
            </a:r>
            <a:r>
              <a:rPr lang="ru-RU" sz="2000" dirty="0" smtClean="0"/>
              <a:t> - Московские улицы  </a:t>
            </a:r>
            <a:br>
              <a:rPr lang="ru-RU" sz="2000" dirty="0" smtClean="0"/>
            </a:br>
            <a:r>
              <a:rPr lang="ru-RU" sz="2000" dirty="0" smtClean="0"/>
              <a:t>09 - В. Нечаев - Ленинские горы </a:t>
            </a:r>
            <a:br>
              <a:rPr lang="ru-RU" sz="2000" dirty="0" smtClean="0"/>
            </a:br>
            <a:r>
              <a:rPr lang="ru-RU" sz="2000" dirty="0" smtClean="0"/>
              <a:t>10 - Н. Тимченко - Хорошо на московском просторе </a:t>
            </a:r>
            <a:br>
              <a:rPr lang="ru-RU" sz="2000" dirty="0" smtClean="0"/>
            </a:br>
            <a:r>
              <a:rPr lang="ru-RU" sz="2000" dirty="0" smtClean="0"/>
              <a:t>11 - В. Трошин - По ночной Москве </a:t>
            </a:r>
            <a:br>
              <a:rPr lang="ru-RU" sz="2000" dirty="0" smtClean="0"/>
            </a:br>
            <a:r>
              <a:rPr lang="ru-RU" sz="2000" dirty="0" smtClean="0"/>
              <a:t>12 - З. Виноградова - Песня о Москве </a:t>
            </a:r>
            <a:br>
              <a:rPr lang="ru-RU" sz="2000" dirty="0" smtClean="0"/>
            </a:br>
            <a:r>
              <a:rPr lang="ru-RU" sz="2000" dirty="0" smtClean="0"/>
              <a:t>13 - А. </a:t>
            </a:r>
            <a:r>
              <a:rPr lang="ru-RU" sz="2000" dirty="0" err="1" smtClean="0"/>
              <a:t>Яковенко</a:t>
            </a:r>
            <a:r>
              <a:rPr lang="ru-RU" sz="2000" dirty="0" smtClean="0"/>
              <a:t> - Москва - красавица </a:t>
            </a:r>
            <a:br>
              <a:rPr lang="ru-RU" sz="2000" dirty="0" smtClean="0"/>
            </a:br>
            <a:r>
              <a:rPr lang="ru-RU" sz="2000" dirty="0" smtClean="0"/>
              <a:t>14 - А. </a:t>
            </a:r>
            <a:r>
              <a:rPr lang="ru-RU" sz="2000" dirty="0" err="1" smtClean="0"/>
              <a:t>Бабаджанян</a:t>
            </a:r>
            <a:r>
              <a:rPr lang="ru-RU" sz="2000" dirty="0" smtClean="0"/>
              <a:t>, ВИА п.у. С. Намина - Город мира и весны </a:t>
            </a:r>
            <a:br>
              <a:rPr lang="ru-RU" sz="2000" dirty="0" smtClean="0"/>
            </a:br>
            <a:r>
              <a:rPr lang="ru-RU" sz="2000" dirty="0" smtClean="0"/>
              <a:t>15 - М. </a:t>
            </a:r>
            <a:r>
              <a:rPr lang="ru-RU" sz="2000" dirty="0" err="1" smtClean="0"/>
              <a:t>Новохижин</a:t>
            </a:r>
            <a:r>
              <a:rPr lang="ru-RU" sz="2000" dirty="0" smtClean="0"/>
              <a:t> - Московские окна </a:t>
            </a:r>
            <a:br>
              <a:rPr lang="ru-RU" sz="2000" dirty="0" smtClean="0"/>
            </a:br>
            <a:r>
              <a:rPr lang="ru-RU" sz="2000" dirty="0" smtClean="0"/>
              <a:t>16 - Э. </a:t>
            </a:r>
            <a:r>
              <a:rPr lang="ru-RU" sz="2000" dirty="0" err="1" smtClean="0"/>
              <a:t>Горовец</a:t>
            </a:r>
            <a:r>
              <a:rPr lang="ru-RU" sz="2000" dirty="0" smtClean="0"/>
              <a:t> - Любовь моя, Москва</a:t>
            </a:r>
            <a:br>
              <a:rPr lang="ru-RU" sz="2000" dirty="0" smtClean="0"/>
            </a:br>
            <a:r>
              <a:rPr lang="ru-RU" sz="2000" dirty="0" smtClean="0"/>
              <a:t>17 - О. Анофриев - Я люблю мою Москву </a:t>
            </a:r>
            <a:br>
              <a:rPr lang="ru-RU" sz="2000" dirty="0" smtClean="0"/>
            </a:br>
            <a:r>
              <a:rPr lang="ru-RU" sz="2000" dirty="0" smtClean="0"/>
              <a:t>18 - Л. </a:t>
            </a:r>
            <a:r>
              <a:rPr lang="ru-RU" sz="2000" dirty="0" err="1" smtClean="0"/>
              <a:t>Лещенко</a:t>
            </a:r>
            <a:r>
              <a:rPr lang="ru-RU" sz="2000" dirty="0" smtClean="0"/>
              <a:t>, </a:t>
            </a:r>
            <a:r>
              <a:rPr lang="ru-RU" sz="2000" dirty="0" err="1" smtClean="0"/>
              <a:t>анс</a:t>
            </a:r>
            <a:r>
              <a:rPr lang="ru-RU" sz="2000" dirty="0" smtClean="0"/>
              <a:t>. ``Панорама`` - Город нашей славы</a:t>
            </a:r>
            <a:br>
              <a:rPr lang="ru-RU" sz="2000" dirty="0" smtClean="0"/>
            </a:br>
            <a:r>
              <a:rPr lang="ru-RU" sz="2000" dirty="0" smtClean="0"/>
              <a:t>19 - И. Кобзон - Дорогие москвичи </a:t>
            </a:r>
            <a:br>
              <a:rPr lang="ru-RU" sz="2000" dirty="0" smtClean="0"/>
            </a:br>
            <a:r>
              <a:rPr lang="ru-RU" sz="2000" dirty="0" smtClean="0"/>
              <a:t>20 - О. </a:t>
            </a:r>
            <a:r>
              <a:rPr lang="ru-RU" sz="2000" dirty="0" err="1" smtClean="0"/>
              <a:t>Газманов</a:t>
            </a:r>
            <a:r>
              <a:rPr lang="ru-RU" sz="2000" dirty="0" smtClean="0"/>
              <a:t> - Москва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167408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dirty="0" err="1" smtClean="0"/>
              <a:t>О.Газманов</a:t>
            </a:r>
            <a:r>
              <a:rPr lang="ru-RU" dirty="0" smtClean="0"/>
              <a:t> Москва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692696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69269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692696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141277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Шопен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242088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Григ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3501008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Моцарт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3568" y="450912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Бах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73325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Чайковский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1412776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Польша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2420888"/>
            <a:ext cx="15841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Норвегия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3501008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Австрия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99792" y="4509120"/>
            <a:ext cx="158417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Германия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99792" y="5733256"/>
            <a:ext cx="15841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Россия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16016" y="1412776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Полонез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16016" y="242088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пещере горного короля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716016" y="350100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Симфония №40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788024" y="458112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Токката для органа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788024" y="573325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«Времена года. Май. Белые ночи»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1412776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Революционный этюд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732240" y="2420888"/>
            <a:ext cx="172819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Песня </a:t>
            </a:r>
            <a:r>
              <a:rPr lang="ru-RU" dirty="0" err="1" smtClean="0"/>
              <a:t>Сольвейг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32240" y="3501008"/>
            <a:ext cx="16561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mtClean="0"/>
              <a:t>Ария </a:t>
            </a:r>
            <a:r>
              <a:rPr lang="ru-RU" sz="1400" smtClean="0"/>
              <a:t>царицы </a:t>
            </a:r>
            <a:r>
              <a:rPr lang="ru-RU" sz="1400" dirty="0" smtClean="0"/>
              <a:t>ночи из оперы «Волшебная флейта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804248" y="458112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Шутка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04248" y="56612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Торжественная увертюра 1812 год»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1" animBg="1"/>
      <p:bldP spid="18" grpId="0" animBg="1"/>
      <p:bldP spid="20" grpId="0" animBg="1"/>
      <p:bldP spid="24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esktop\IMG_1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4128179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1" name="Picture 3" descr="C:\Users\Ирина\Desktop\IMG_11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60648"/>
            <a:ext cx="4251305" cy="63367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C:\Users\Ирина\Desktop\IMG_2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573016"/>
            <a:ext cx="4088806" cy="3066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рина\Desktop\йф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3848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Ирина\Desktop\Собор париж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0"/>
            <a:ext cx="3275856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7" name="Picture 5" descr="C:\Users\Ирина\Desktop\Эйф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0"/>
            <a:ext cx="3046810" cy="43651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Users\Ирина\Desktop\Лувр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861048"/>
            <a:ext cx="4860032" cy="29969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Ирина\Desktop\крем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688632" cy="3564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Users\Ирина\Desktop\кремл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98642"/>
            <a:ext cx="5073352" cy="3299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Ирина\Desktop\Хра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3" y="188640"/>
            <a:ext cx="4799090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4" name="Picture 4" descr="C:\Users\Ирина\Desktop\Храм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988840"/>
            <a:ext cx="3853138" cy="4641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Ирина\Desktop\Наполе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4725526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Ирина\Desktop\кутуз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92696"/>
            <a:ext cx="3960440" cy="5256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Ирина\Desktop\открытый урок\Совет в филя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534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085184"/>
            <a:ext cx="5105400" cy="1412728"/>
          </a:xfrm>
        </p:spPr>
        <p:txBody>
          <a:bodyPr/>
          <a:lstStyle/>
          <a:p>
            <a:r>
              <a:rPr lang="ru-RU" dirty="0" smtClean="0"/>
              <a:t>П.И.Чайковский</a:t>
            </a:r>
            <a:endParaRPr lang="ru-RU" dirty="0"/>
          </a:p>
        </p:txBody>
      </p:sp>
      <p:pic>
        <p:nvPicPr>
          <p:cNvPr id="5" name="Picture 4" descr="C:\Users\Ирина\Desktop\Чайковс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1632"/>
            <a:ext cx="7435486" cy="5401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128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«Москва…как много в этом звуке…»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П.И.Чайковский</vt:lpstr>
      <vt:lpstr>Слайд 10</vt:lpstr>
      <vt:lpstr>01 - И. Кобзон, Бол. хор ВР - Моя Москва   02 - Л.Клемент - Добрый вечер   03 - А. Ведищева - Я люблю тебя, Москва  04 - Г. Отс - Огни Москвы   05 - Э. Хиль - Я шагаю по Москве  06 - А. Соколов, Е. Кибкало, Бол. хор ВР - Москва майская  07 - М. Магомаев - Лучший город земли   08 - Т. Миансарова - Московские улицы   09 - В. Нечаев - Ленинские горы  10 - Н. Тимченко - Хорошо на московском просторе  11 - В. Трошин - По ночной Москве  12 - З. Виноградова - Песня о Москве  13 - А. Яковенко - Москва - красавица  14 - А. Бабаджанян, ВИА п.у. С. Намина - Город мира и весны  15 - М. Новохижин - Московские окна  16 - Э. Горовец - Любовь моя, Москва 17 - О. Анофриев - Я люблю мою Москву  18 - Л. Лещенко, анс. ``Панорама`` - Город нашей славы 19 - И. Кобзон - Дорогие москвичи  20 - О. Газманов - Москва  </vt:lpstr>
      <vt:lpstr>   О.Газманов Москва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«Москва…как много в этом звуке…»</dc:title>
  <dc:creator>Ирина</dc:creator>
  <cp:lastModifiedBy>Admin</cp:lastModifiedBy>
  <cp:revision>16</cp:revision>
  <dcterms:created xsi:type="dcterms:W3CDTF">2012-05-10T07:55:59Z</dcterms:created>
  <dcterms:modified xsi:type="dcterms:W3CDTF">2012-05-10T17:01:31Z</dcterms:modified>
</cp:coreProperties>
</file>