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6D7B26B-D257-4CFD-90F7-20894FC736C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 хорошим настроением принимайся за работу!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Помоги товарищу!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Слайд №1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563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Слайд №10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1участок-121кг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				? 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2участок-? В 4раза </a:t>
            </a:r>
            <a:r>
              <a:rPr lang="ru-RU" dirty="0"/>
              <a:t>больше </a:t>
            </a:r>
            <a:r>
              <a:rPr lang="ru-RU" dirty="0" smtClean="0"/>
              <a:t>              </a:t>
            </a:r>
            <a:r>
              <a:rPr lang="ru-RU" dirty="0" err="1" smtClean="0"/>
              <a:t>На?больше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57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/>
              <a:t>Слайд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1множитель 2 множитель произведение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03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Слайд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Делимое       делитель                     частное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13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Слайд 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Матери - 30лет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	   </a:t>
            </a:r>
            <a:r>
              <a:rPr lang="ru-RU" dirty="0" smtClean="0"/>
              <a:t>на </a:t>
            </a:r>
            <a:r>
              <a:rPr lang="ru-RU" dirty="0" smtClean="0"/>
              <a:t>? старше</a:t>
            </a:r>
          </a:p>
          <a:p>
            <a:pPr marL="0" indent="0">
              <a:buNone/>
            </a:pPr>
            <a:r>
              <a:rPr lang="ru-RU" dirty="0" smtClean="0"/>
              <a:t>                      Дочери-5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95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Слайд№5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17.03.2012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Кла</a:t>
            </a:r>
            <a:r>
              <a:rPr lang="ru-RU" u="sng" dirty="0" smtClean="0"/>
              <a:t>сс</a:t>
            </a:r>
            <a:r>
              <a:rPr lang="ru-RU" dirty="0" smtClean="0"/>
              <a:t>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97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Слайд №6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40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21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6</a:t>
            </a:r>
          </a:p>
          <a:p>
            <a:pPr marL="0" indent="0">
              <a:buNone/>
            </a:pPr>
            <a:r>
              <a:rPr lang="ru-RU" dirty="0" smtClean="0"/>
              <a:t>                    243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75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Слайд №</a:t>
            </a:r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21= 20+1</a:t>
            </a:r>
          </a:p>
          <a:p>
            <a:pPr marL="0" indent="0">
              <a:buNone/>
            </a:pPr>
            <a:r>
              <a:rPr lang="ru-RU" dirty="0" smtClean="0"/>
              <a:t>      20 Х 2=40</a:t>
            </a:r>
          </a:p>
          <a:p>
            <a:pPr marL="0" indent="0">
              <a:buNone/>
            </a:pPr>
            <a:r>
              <a:rPr lang="ru-RU" dirty="0" smtClean="0"/>
              <a:t>      1 х 2=2</a:t>
            </a:r>
          </a:p>
          <a:p>
            <a:pPr marL="0" indent="0">
              <a:buNone/>
            </a:pPr>
            <a:r>
              <a:rPr lang="ru-RU" dirty="0" smtClean="0"/>
              <a:t>      40 +2=42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471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Слайд №8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Умножение полных трехзначных чисел на однозначное число без перехода через разряд.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9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Слайд №9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243 Х 2=</a:t>
            </a:r>
          </a:p>
          <a:p>
            <a:r>
              <a:rPr lang="ru-RU" dirty="0" smtClean="0"/>
              <a:t>243=200+40+3</a:t>
            </a:r>
          </a:p>
          <a:p>
            <a:r>
              <a:rPr lang="ru-RU" dirty="0" smtClean="0"/>
              <a:t>200х2=400</a:t>
            </a:r>
          </a:p>
          <a:p>
            <a:r>
              <a:rPr lang="ru-RU" dirty="0" smtClean="0"/>
              <a:t>40Х2=80</a:t>
            </a:r>
          </a:p>
          <a:p>
            <a:r>
              <a:rPr lang="ru-RU" dirty="0" smtClean="0"/>
              <a:t>3Х3=9</a:t>
            </a:r>
          </a:p>
          <a:p>
            <a:r>
              <a:rPr lang="ru-RU" dirty="0" smtClean="0"/>
              <a:t>400+80+9=489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0697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103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 хорошим настроением принимайся за работу!</vt:lpstr>
      <vt:lpstr>Слайд №2</vt:lpstr>
      <vt:lpstr>Слайд №3</vt:lpstr>
      <vt:lpstr>Слайд №4</vt:lpstr>
      <vt:lpstr>Слайд№5</vt:lpstr>
      <vt:lpstr>Слайд №6</vt:lpstr>
      <vt:lpstr>Слайд №7</vt:lpstr>
      <vt:lpstr>Слайд №8</vt:lpstr>
      <vt:lpstr>Слайд №9</vt:lpstr>
      <vt:lpstr>Слайд №10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2012-12-02T08:38:31Z</dcterms:created>
  <dcterms:modified xsi:type="dcterms:W3CDTF">2013-01-07T19:55:46Z</dcterms:modified>
</cp:coreProperties>
</file>