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4%D0%B0%D0%B9%D0%BB:Attila_Museum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Huns_in_Italy_by_Checa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300px-Attila_Muse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20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300px-Huns_in_Italy_by_Chec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116013" y="5621338"/>
            <a:ext cx="6911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dirty="0">
                <a:solidFill>
                  <a:srgbClr val="FF3300"/>
                </a:solidFill>
              </a:rPr>
              <a:t>Гунны идут на Рим</a:t>
            </a:r>
            <a:r>
              <a:rPr lang="ru-RU" sz="2800">
                <a:solidFill>
                  <a:srgbClr val="FF3300"/>
                </a:solidFill>
              </a:rPr>
              <a:t>. </a:t>
            </a:r>
            <a:endParaRPr lang="ru-RU" sz="2800" smtClean="0">
              <a:solidFill>
                <a:srgbClr val="FF3300"/>
              </a:solidFill>
            </a:endParaRPr>
          </a:p>
          <a:p>
            <a:pPr algn="ctr"/>
            <a:r>
              <a:rPr lang="ru-RU" sz="2800" smtClean="0">
                <a:solidFill>
                  <a:srgbClr val="FF3300"/>
                </a:solidFill>
              </a:rPr>
              <a:t>Иллюстрация </a:t>
            </a:r>
            <a:r>
              <a:rPr lang="ru-RU" sz="2800">
                <a:solidFill>
                  <a:srgbClr val="FF3300"/>
                </a:solidFill>
              </a:rPr>
              <a:t>худ. </a:t>
            </a:r>
            <a:r>
              <a:rPr lang="ru-RU" sz="2800" dirty="0" err="1">
                <a:solidFill>
                  <a:srgbClr val="FF3300"/>
                </a:solidFill>
              </a:rPr>
              <a:t>Ульпиано</a:t>
            </a:r>
            <a:r>
              <a:rPr lang="ru-RU" sz="2800" dirty="0">
                <a:solidFill>
                  <a:srgbClr val="FF3300"/>
                </a:solidFill>
              </a:rPr>
              <a:t> </a:t>
            </a:r>
            <a:r>
              <a:rPr lang="ru-RU" sz="2800" dirty="0" err="1">
                <a:solidFill>
                  <a:srgbClr val="FF3300"/>
                </a:solidFill>
              </a:rPr>
              <a:t>Кеки</a:t>
            </a:r>
            <a:r>
              <a:rPr lang="ru-RU" sz="2800" dirty="0">
                <a:solidFill>
                  <a:srgbClr val="FF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517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3</cp:revision>
  <dcterms:created xsi:type="dcterms:W3CDTF">2013-01-10T09:32:50Z</dcterms:created>
  <dcterms:modified xsi:type="dcterms:W3CDTF">2013-01-10T09:42:27Z</dcterms:modified>
</cp:coreProperties>
</file>