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9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5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3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7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0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1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3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7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2289-FDD4-4628-9336-17D4AA449B34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CCC9B-213E-4E71-A83D-4A635DD2E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96975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3300"/>
                </a:solidFill>
              </a:rPr>
              <a:t>Отрывок из поэмы </a:t>
            </a:r>
            <a:r>
              <a:rPr lang="ru-RU" dirty="0" smtClean="0">
                <a:solidFill>
                  <a:srgbClr val="FF3300"/>
                </a:solidFill>
              </a:rPr>
              <a:t/>
            </a:r>
            <a:br>
              <a:rPr lang="ru-RU" dirty="0" smtClean="0">
                <a:solidFill>
                  <a:srgbClr val="FF3300"/>
                </a:solidFill>
              </a:rPr>
            </a:br>
            <a:r>
              <a:rPr lang="ru-RU" dirty="0" smtClean="0">
                <a:solidFill>
                  <a:srgbClr val="FF3300"/>
                </a:solidFill>
              </a:rPr>
              <a:t>А.С</a:t>
            </a:r>
            <a:r>
              <a:rPr lang="ru-RU" dirty="0" smtClean="0">
                <a:solidFill>
                  <a:srgbClr val="FF3300"/>
                </a:solidFill>
              </a:rPr>
              <a:t>. Пушкина «Скупой рыцарь»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068638"/>
            <a:ext cx="6369050" cy="3146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…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Читал я где-то,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царь однажды воинам своим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Велел снести земли по горсти в кучу,-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гордый холм возвысился,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царь мог с высоты с весельем озирать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дол, покрытый белыми шатрами,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море, где бежали корабли.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123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Отрывок из поэмы  А.С. Пушкина «Скупой рыцарь»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Отрывок из поэмы А.С. Пушкина «Скупой рыцарь»</dc:title>
  <dc:creator>УЧЕНИК</dc:creator>
  <cp:lastModifiedBy>УЧЕНИК</cp:lastModifiedBy>
  <cp:revision>4</cp:revision>
  <dcterms:created xsi:type="dcterms:W3CDTF">2013-01-10T09:28:34Z</dcterms:created>
  <dcterms:modified xsi:type="dcterms:W3CDTF">2013-01-10T09:41:59Z</dcterms:modified>
</cp:coreProperties>
</file>