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sldIdLst>
    <p:sldId id="280" r:id="rId2"/>
    <p:sldId id="289" r:id="rId3"/>
    <p:sldId id="281" r:id="rId4"/>
    <p:sldId id="282" r:id="rId5"/>
    <p:sldId id="283" r:id="rId6"/>
    <p:sldId id="269" r:id="rId7"/>
    <p:sldId id="308" r:id="rId8"/>
    <p:sldId id="284" r:id="rId9"/>
    <p:sldId id="267" r:id="rId10"/>
    <p:sldId id="268" r:id="rId11"/>
    <p:sldId id="286" r:id="rId12"/>
    <p:sldId id="274" r:id="rId13"/>
    <p:sldId id="256" r:id="rId14"/>
    <p:sldId id="273" r:id="rId15"/>
    <p:sldId id="257" r:id="rId16"/>
    <p:sldId id="287" r:id="rId17"/>
    <p:sldId id="259" r:id="rId18"/>
    <p:sldId id="260" r:id="rId19"/>
    <p:sldId id="309" r:id="rId20"/>
    <p:sldId id="277" r:id="rId21"/>
    <p:sldId id="310" r:id="rId22"/>
    <p:sldId id="311" r:id="rId23"/>
    <p:sldId id="312" r:id="rId24"/>
    <p:sldId id="313" r:id="rId25"/>
    <p:sldId id="314" r:id="rId26"/>
    <p:sldId id="261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7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70395-FA54-46A6-AB72-B68D7A6E9A03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44555-46B8-40BB-9867-9B69EAC173F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происхождению (генезису) горные породы делятся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26BB16-0AC9-459A-A0E6-11A53537B048}" type="parTrans" cxnId="{77CF3D0C-3AA9-4593-9E23-B96ECC7E4A1A}">
      <dgm:prSet/>
      <dgm:spPr/>
      <dgm:t>
        <a:bodyPr/>
        <a:lstStyle/>
        <a:p>
          <a:endParaRPr lang="ru-RU"/>
        </a:p>
      </dgm:t>
    </dgm:pt>
    <dgm:pt modelId="{77D6E294-AAB6-49FA-8BA5-81D47B8923BC}" type="sibTrans" cxnId="{77CF3D0C-3AA9-4593-9E23-B96ECC7E4A1A}">
      <dgm:prSet/>
      <dgm:spPr/>
      <dgm:t>
        <a:bodyPr/>
        <a:lstStyle/>
        <a:p>
          <a:endParaRPr lang="ru-RU"/>
        </a:p>
      </dgm:t>
    </dgm:pt>
    <dgm:pt modelId="{3FD98895-F82A-42EC-AD1C-C3AA7A6B35C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63500"/>
        </a:effectLst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</a:p>
      </dgm:t>
    </dgm:pt>
    <dgm:pt modelId="{5633DA10-6B22-4C70-A674-5DE01AB308F1}" type="parTrans" cxnId="{9F997089-729E-466C-B17E-4A33FF5F3510}">
      <dgm:prSet/>
      <dgm:spPr/>
      <dgm:t>
        <a:bodyPr/>
        <a:lstStyle/>
        <a:p>
          <a:endParaRPr lang="ru-RU"/>
        </a:p>
      </dgm:t>
    </dgm:pt>
    <dgm:pt modelId="{05FCFD30-0FBA-4A8E-A352-7E530F07C5DC}" type="sibTrans" cxnId="{9F997089-729E-466C-B17E-4A33FF5F3510}">
      <dgm:prSet/>
      <dgm:spPr/>
      <dgm:t>
        <a:bodyPr/>
        <a:lstStyle/>
        <a:p>
          <a:endParaRPr lang="ru-RU"/>
        </a:p>
      </dgm:t>
    </dgm:pt>
    <dgm:pt modelId="{66502FB9-6FB1-4329-9EED-0D212A65108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effectLst>
          <a:softEdge rad="63500"/>
        </a:effectLst>
      </dgm:spPr>
      <dgm:t>
        <a:bodyPr/>
        <a:lstStyle/>
        <a:p>
          <a:r>
            <a:rPr lang="ru-RU" sz="2400" dirty="0" smtClean="0">
              <a:effectLst/>
            </a:rPr>
            <a:t>. </a:t>
          </a:r>
          <a:endParaRPr lang="ru-RU" sz="2400" dirty="0">
            <a:effectLst/>
          </a:endParaRPr>
        </a:p>
      </dgm:t>
    </dgm:pt>
    <dgm:pt modelId="{57612941-5723-47D2-8644-6880702A2742}" type="parTrans" cxnId="{991FC45D-B17C-47F0-95D1-9063053D918F}">
      <dgm:prSet/>
      <dgm:spPr/>
      <dgm:t>
        <a:bodyPr/>
        <a:lstStyle/>
        <a:p>
          <a:endParaRPr lang="ru-RU"/>
        </a:p>
      </dgm:t>
    </dgm:pt>
    <dgm:pt modelId="{730E82F4-C757-468F-AB58-F54FEE829049}" type="sibTrans" cxnId="{991FC45D-B17C-47F0-95D1-9063053D918F}">
      <dgm:prSet/>
      <dgm:spPr/>
      <dgm:t>
        <a:bodyPr/>
        <a:lstStyle/>
        <a:p>
          <a:endParaRPr lang="ru-RU"/>
        </a:p>
      </dgm:t>
    </dgm:pt>
    <dgm:pt modelId="{123DDFA9-C736-4178-B610-89886F226A62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softEdge rad="63500"/>
        </a:effectLst>
      </dgm:spPr>
      <dgm:t>
        <a:bodyPr/>
        <a:lstStyle/>
        <a:p>
          <a:pPr algn="ctr"/>
          <a:endParaRPr lang="ru-RU" sz="24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B799D8-A1FE-495F-B632-CA55B1426E0F}" type="parTrans" cxnId="{5CF774E6-EDB0-41A3-8C59-1AA86A926A1A}">
      <dgm:prSet/>
      <dgm:spPr/>
      <dgm:t>
        <a:bodyPr/>
        <a:lstStyle/>
        <a:p>
          <a:endParaRPr lang="ru-RU"/>
        </a:p>
      </dgm:t>
    </dgm:pt>
    <dgm:pt modelId="{A358D115-F219-4ADB-82BA-F5F381008DD3}" type="sibTrans" cxnId="{5CF774E6-EDB0-41A3-8C59-1AA86A926A1A}">
      <dgm:prSet/>
      <dgm:spPr/>
      <dgm:t>
        <a:bodyPr/>
        <a:lstStyle/>
        <a:p>
          <a:endParaRPr lang="ru-RU"/>
        </a:p>
      </dgm:t>
    </dgm:pt>
    <dgm:pt modelId="{3A627459-774A-4D4E-A6F7-9B4C80E94351}" type="pres">
      <dgm:prSet presAssocID="{D8A70395-FA54-46A6-AB72-B68D7A6E9A0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08E98-B59D-4B4E-9120-08545DEB6FF0}" type="pres">
      <dgm:prSet presAssocID="{07944555-46B8-40BB-9867-9B69EAC173F9}" presName="roof" presStyleLbl="dkBgShp" presStyleIdx="0" presStyleCnt="2" custScaleY="62124"/>
      <dgm:spPr/>
      <dgm:t>
        <a:bodyPr/>
        <a:lstStyle/>
        <a:p>
          <a:endParaRPr lang="ru-RU"/>
        </a:p>
      </dgm:t>
    </dgm:pt>
    <dgm:pt modelId="{7EB083C5-DF3D-4E7E-9694-E76E47BAABA7}" type="pres">
      <dgm:prSet presAssocID="{07944555-46B8-40BB-9867-9B69EAC173F9}" presName="pillars" presStyleCnt="0"/>
      <dgm:spPr/>
    </dgm:pt>
    <dgm:pt modelId="{98A1A27C-3A4B-477C-80C3-2641F8DD5B68}" type="pres">
      <dgm:prSet presAssocID="{07944555-46B8-40BB-9867-9B69EAC173F9}" presName="pillar1" presStyleLbl="node1" presStyleIdx="0" presStyleCnt="3" custScaleY="12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044BA-C11F-485E-ABA1-1A0F997A4A5E}" type="pres">
      <dgm:prSet presAssocID="{66502FB9-6FB1-4329-9EED-0D212A651082}" presName="pillarX" presStyleLbl="node1" presStyleIdx="1" presStyleCnt="3" custScaleY="128582" custLinFactNeighborX="-3043" custLinFactNeighborY="-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B081C-9E0F-43FC-AC3B-35E2757A1CA0}" type="pres">
      <dgm:prSet presAssocID="{123DDFA9-C736-4178-B610-89886F226A62}" presName="pillarX" presStyleLbl="node1" presStyleIdx="2" presStyleCnt="3" custScaleX="117393" custScaleY="128738" custLinFactNeighborX="-144" custLinFactNeighborY="-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95508-78F2-4FE3-9381-03B7A8EC5F74}" type="pres">
      <dgm:prSet presAssocID="{07944555-46B8-40BB-9867-9B69EAC173F9}" presName="base" presStyleLbl="dkBgShp" presStyleIdx="1" presStyleCnt="2" custFlipVert="1" custScaleY="10204"/>
      <dgm:spPr/>
    </dgm:pt>
  </dgm:ptLst>
  <dgm:cxnLst>
    <dgm:cxn modelId="{9F997089-729E-466C-B17E-4A33FF5F3510}" srcId="{07944555-46B8-40BB-9867-9B69EAC173F9}" destId="{3FD98895-F82A-42EC-AD1C-C3AA7A6B35C7}" srcOrd="0" destOrd="0" parTransId="{5633DA10-6B22-4C70-A674-5DE01AB308F1}" sibTransId="{05FCFD30-0FBA-4A8E-A352-7E530F07C5DC}"/>
    <dgm:cxn modelId="{68A6C12C-DF3C-4F6C-AB5C-766A1545A48C}" type="presOf" srcId="{07944555-46B8-40BB-9867-9B69EAC173F9}" destId="{CDB08E98-B59D-4B4E-9120-08545DEB6FF0}" srcOrd="0" destOrd="0" presId="urn:microsoft.com/office/officeart/2005/8/layout/hList3"/>
    <dgm:cxn modelId="{77CF3D0C-3AA9-4593-9E23-B96ECC7E4A1A}" srcId="{D8A70395-FA54-46A6-AB72-B68D7A6E9A03}" destId="{07944555-46B8-40BB-9867-9B69EAC173F9}" srcOrd="0" destOrd="0" parTransId="{2E26BB16-0AC9-459A-A0E6-11A53537B048}" sibTransId="{77D6E294-AAB6-49FA-8BA5-81D47B8923BC}"/>
    <dgm:cxn modelId="{991FC45D-B17C-47F0-95D1-9063053D918F}" srcId="{07944555-46B8-40BB-9867-9B69EAC173F9}" destId="{66502FB9-6FB1-4329-9EED-0D212A651082}" srcOrd="1" destOrd="0" parTransId="{57612941-5723-47D2-8644-6880702A2742}" sibTransId="{730E82F4-C757-468F-AB58-F54FEE829049}"/>
    <dgm:cxn modelId="{59FDB02E-AC24-4A32-8B3F-084C961FB850}" type="presOf" srcId="{D8A70395-FA54-46A6-AB72-B68D7A6E9A03}" destId="{3A627459-774A-4D4E-A6F7-9B4C80E94351}" srcOrd="0" destOrd="0" presId="urn:microsoft.com/office/officeart/2005/8/layout/hList3"/>
    <dgm:cxn modelId="{82296BFA-AC63-4C65-9466-A95D993F0124}" type="presOf" srcId="{123DDFA9-C736-4178-B610-89886F226A62}" destId="{98FB081C-9E0F-43FC-AC3B-35E2757A1CA0}" srcOrd="0" destOrd="0" presId="urn:microsoft.com/office/officeart/2005/8/layout/hList3"/>
    <dgm:cxn modelId="{F5D4BEEA-75F1-4A0D-95A1-3019008C3496}" type="presOf" srcId="{66502FB9-6FB1-4329-9EED-0D212A651082}" destId="{DBA044BA-C11F-485E-ABA1-1A0F997A4A5E}" srcOrd="0" destOrd="0" presId="urn:microsoft.com/office/officeart/2005/8/layout/hList3"/>
    <dgm:cxn modelId="{B70CFD32-70D6-407F-9B08-ACA46625E74A}" type="presOf" srcId="{3FD98895-F82A-42EC-AD1C-C3AA7A6B35C7}" destId="{98A1A27C-3A4B-477C-80C3-2641F8DD5B68}" srcOrd="0" destOrd="0" presId="urn:microsoft.com/office/officeart/2005/8/layout/hList3"/>
    <dgm:cxn modelId="{5CF774E6-EDB0-41A3-8C59-1AA86A926A1A}" srcId="{07944555-46B8-40BB-9867-9B69EAC173F9}" destId="{123DDFA9-C736-4178-B610-89886F226A62}" srcOrd="2" destOrd="0" parTransId="{01B799D8-A1FE-495F-B632-CA55B1426E0F}" sibTransId="{A358D115-F219-4ADB-82BA-F5F381008DD3}"/>
    <dgm:cxn modelId="{6FE2D6CA-FFD2-4243-B5FD-1B1A61A4F772}" type="presParOf" srcId="{3A627459-774A-4D4E-A6F7-9B4C80E94351}" destId="{CDB08E98-B59D-4B4E-9120-08545DEB6FF0}" srcOrd="0" destOrd="0" presId="urn:microsoft.com/office/officeart/2005/8/layout/hList3"/>
    <dgm:cxn modelId="{21475084-E294-46FD-BD44-6C4CF564F9E1}" type="presParOf" srcId="{3A627459-774A-4D4E-A6F7-9B4C80E94351}" destId="{7EB083C5-DF3D-4E7E-9694-E76E47BAABA7}" srcOrd="1" destOrd="0" presId="urn:microsoft.com/office/officeart/2005/8/layout/hList3"/>
    <dgm:cxn modelId="{4652CAA0-E730-4816-B68A-C1D855CF6AF7}" type="presParOf" srcId="{7EB083C5-DF3D-4E7E-9694-E76E47BAABA7}" destId="{98A1A27C-3A4B-477C-80C3-2641F8DD5B68}" srcOrd="0" destOrd="0" presId="urn:microsoft.com/office/officeart/2005/8/layout/hList3"/>
    <dgm:cxn modelId="{6F8CEBC7-715A-4995-BFA0-10E9D17BB057}" type="presParOf" srcId="{7EB083C5-DF3D-4E7E-9694-E76E47BAABA7}" destId="{DBA044BA-C11F-485E-ABA1-1A0F997A4A5E}" srcOrd="1" destOrd="0" presId="urn:microsoft.com/office/officeart/2005/8/layout/hList3"/>
    <dgm:cxn modelId="{C01FE31B-B2A9-48B6-BA50-4850153BDF34}" type="presParOf" srcId="{7EB083C5-DF3D-4E7E-9694-E76E47BAABA7}" destId="{98FB081C-9E0F-43FC-AC3B-35E2757A1CA0}" srcOrd="2" destOrd="0" presId="urn:microsoft.com/office/officeart/2005/8/layout/hList3"/>
    <dgm:cxn modelId="{9E4FCAA3-7905-4086-8499-33D0DB0AEC47}" type="presParOf" srcId="{3A627459-774A-4D4E-A6F7-9B4C80E94351}" destId="{69F95508-78F2-4FE3-9381-03B7A8EC5F7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332B9-707A-4B05-8368-2F413BF6423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E68B7F-130B-4B4A-B9E1-C72CF8AD5292}">
      <dgm:prSet phldrT="[Текст]" custT="1"/>
      <dgm:spPr/>
      <dgm:t>
        <a:bodyPr/>
        <a:lstStyle/>
        <a:p>
          <a:r>
            <a: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инженерно-геологическим свойствам </a:t>
          </a:r>
          <a:endParaRPr lang="ru-RU" sz="27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7CEA55-39CC-42E8-A3B0-A9510DA43D34}" type="parTrans" cxnId="{3966BA8B-405B-40CF-B09B-4D32D286C45C}">
      <dgm:prSet/>
      <dgm:spPr/>
      <dgm:t>
        <a:bodyPr/>
        <a:lstStyle/>
        <a:p>
          <a:endParaRPr lang="ru-RU"/>
        </a:p>
      </dgm:t>
    </dgm:pt>
    <dgm:pt modelId="{26055E9E-DDDE-45DE-BDDB-7F8D912330B4}" type="sibTrans" cxnId="{3966BA8B-405B-40CF-B09B-4D32D286C45C}">
      <dgm:prSet/>
      <dgm:spPr/>
      <dgm:t>
        <a:bodyPr/>
        <a:lstStyle/>
        <a:p>
          <a:endParaRPr lang="ru-RU"/>
        </a:p>
      </dgm:t>
    </dgm:pt>
    <dgm:pt modelId="{2B3A0B02-1BA7-4014-A632-A330122B37E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нескальные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709D-DBAE-4B95-9C5C-F1E57E2E65DB}" type="parTrans" cxnId="{017A9E5C-E464-4EEC-8AA2-5D7164B5CE16}">
      <dgm:prSet/>
      <dgm:spPr/>
      <dgm:t>
        <a:bodyPr/>
        <a:lstStyle/>
        <a:p>
          <a:endParaRPr lang="ru-RU"/>
        </a:p>
      </dgm:t>
    </dgm:pt>
    <dgm:pt modelId="{9A870F2D-E61A-41E9-BF55-747AEA12F95E}" type="sibTrans" cxnId="{017A9E5C-E464-4EEC-8AA2-5D7164B5CE16}">
      <dgm:prSet/>
      <dgm:spPr/>
      <dgm:t>
        <a:bodyPr/>
        <a:lstStyle/>
        <a:p>
          <a:endParaRPr lang="ru-RU"/>
        </a:p>
      </dgm:t>
    </dgm:pt>
    <dgm:pt modelId="{3E23A250-D6ED-4313-8B30-C72FCEA84D4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скальные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84BD4-A8F0-4BD6-A390-23E4D56C2DDE}" type="parTrans" cxnId="{F27EFDAB-3CFA-4EB4-996A-7BF9D630366A}">
      <dgm:prSet/>
      <dgm:spPr/>
      <dgm:t>
        <a:bodyPr/>
        <a:lstStyle/>
        <a:p>
          <a:endParaRPr lang="ru-RU"/>
        </a:p>
      </dgm:t>
    </dgm:pt>
    <dgm:pt modelId="{50C7C020-358E-4421-92A6-BDF43D053474}" type="sibTrans" cxnId="{F27EFDAB-3CFA-4EB4-996A-7BF9D630366A}">
      <dgm:prSet/>
      <dgm:spPr/>
      <dgm:t>
        <a:bodyPr/>
        <a:lstStyle/>
        <a:p>
          <a:endParaRPr lang="ru-RU"/>
        </a:p>
      </dgm:t>
    </dgm:pt>
    <dgm:pt modelId="{1C697241-3A57-450B-97EA-1B0D6E9B099A}" type="pres">
      <dgm:prSet presAssocID="{641332B9-707A-4B05-8368-2F413BF642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52694-B8E0-4C2F-AAD3-39DAF79CA788}" type="pres">
      <dgm:prSet presAssocID="{38E68B7F-130B-4B4A-B9E1-C72CF8AD5292}" presName="node" presStyleLbl="node1" presStyleIdx="0" presStyleCnt="3" custScaleX="150273" custScaleY="128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ADE9C-6F50-45B0-B59F-DA5A39565821}" type="pres">
      <dgm:prSet presAssocID="{26055E9E-DDDE-45DE-BDDB-7F8D912330B4}" presName="sibTrans" presStyleLbl="sibTrans2D1" presStyleIdx="0" presStyleCnt="3" custLinFactNeighborX="94039" custLinFactNeighborY="-3997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B95053EC-5C3F-41BF-B619-C51C382961E5}" type="pres">
      <dgm:prSet presAssocID="{26055E9E-DDDE-45DE-BDDB-7F8D912330B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B1AAEC0-5677-4CAF-8AA1-F1A0953D9BA6}" type="pres">
      <dgm:prSet presAssocID="{2B3A0B02-1BA7-4014-A632-A330122B37E1}" presName="node" presStyleLbl="node1" presStyleIdx="1" presStyleCnt="3" custRadScaleRad="100166" custRadScaleInc="-3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7088C-3B80-4792-AA79-05E1F7F57DAB}" type="pres">
      <dgm:prSet presAssocID="{9A870F2D-E61A-41E9-BF55-747AEA12F95E}" presName="sibTrans" presStyleLbl="sibTrans2D1" presStyleIdx="1" presStyleCnt="3" custFlipVert="1" custFlipHor="1" custScaleX="3705" custScaleY="11038" custLinFactNeighborX="0" custLinFactNeighborY="0"/>
      <dgm:spPr/>
      <dgm:t>
        <a:bodyPr/>
        <a:lstStyle/>
        <a:p>
          <a:endParaRPr lang="ru-RU"/>
        </a:p>
      </dgm:t>
    </dgm:pt>
    <dgm:pt modelId="{7367BF81-1F8F-41F2-B771-9F50AD1F29C7}" type="pres">
      <dgm:prSet presAssocID="{9A870F2D-E61A-41E9-BF55-747AEA12F95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64C4C40-148A-438B-A73C-2AB47A8E95C0}" type="pres">
      <dgm:prSet presAssocID="{3E23A250-D6ED-4313-8B30-C72FCEA84D47}" presName="node" presStyleLbl="node1" presStyleIdx="2" presStyleCnt="3" custRadScaleRad="108819" custRadScaleInc="34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99954-A022-4C36-B95D-E7A28FB2C133}" type="pres">
      <dgm:prSet presAssocID="{50C7C020-358E-4421-92A6-BDF43D053474}" presName="sibTrans" presStyleLbl="sibTrans2D1" presStyleIdx="2" presStyleCnt="3" custLinFactNeighborX="-91197" custLinFactNeighborY="-42940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18455682-1A34-4F40-A6F7-8EF1FF7EE4FA}" type="pres">
      <dgm:prSet presAssocID="{50C7C020-358E-4421-92A6-BDF43D05347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A66ABBB-7862-4529-A7A3-4DA7B22A4A51}" type="presOf" srcId="{26055E9E-DDDE-45DE-BDDB-7F8D912330B4}" destId="{B95053EC-5C3F-41BF-B619-C51C382961E5}" srcOrd="1" destOrd="0" presId="urn:microsoft.com/office/officeart/2005/8/layout/cycle7"/>
    <dgm:cxn modelId="{7DE7D955-DD9E-43B1-8455-DFB2999EC048}" type="presOf" srcId="{50C7C020-358E-4421-92A6-BDF43D053474}" destId="{18455682-1A34-4F40-A6F7-8EF1FF7EE4FA}" srcOrd="1" destOrd="0" presId="urn:microsoft.com/office/officeart/2005/8/layout/cycle7"/>
    <dgm:cxn modelId="{3966BA8B-405B-40CF-B09B-4D32D286C45C}" srcId="{641332B9-707A-4B05-8368-2F413BF64230}" destId="{38E68B7F-130B-4B4A-B9E1-C72CF8AD5292}" srcOrd="0" destOrd="0" parTransId="{AD7CEA55-39CC-42E8-A3B0-A9510DA43D34}" sibTransId="{26055E9E-DDDE-45DE-BDDB-7F8D912330B4}"/>
    <dgm:cxn modelId="{972D056A-C5F6-4C2E-8003-768706289698}" type="presOf" srcId="{26055E9E-DDDE-45DE-BDDB-7F8D912330B4}" destId="{392ADE9C-6F50-45B0-B59F-DA5A39565821}" srcOrd="0" destOrd="0" presId="urn:microsoft.com/office/officeart/2005/8/layout/cycle7"/>
    <dgm:cxn modelId="{8E67A529-A352-453C-A5AD-9CD5AFEAA438}" type="presOf" srcId="{38E68B7F-130B-4B4A-B9E1-C72CF8AD5292}" destId="{4C152694-B8E0-4C2F-AAD3-39DAF79CA788}" srcOrd="0" destOrd="0" presId="urn:microsoft.com/office/officeart/2005/8/layout/cycle7"/>
    <dgm:cxn modelId="{8516D9BF-D9BE-4C20-9DA7-5A1DDEA49681}" type="presOf" srcId="{50C7C020-358E-4421-92A6-BDF43D053474}" destId="{0B499954-A022-4C36-B95D-E7A28FB2C133}" srcOrd="0" destOrd="0" presId="urn:microsoft.com/office/officeart/2005/8/layout/cycle7"/>
    <dgm:cxn modelId="{017A9E5C-E464-4EEC-8AA2-5D7164B5CE16}" srcId="{641332B9-707A-4B05-8368-2F413BF64230}" destId="{2B3A0B02-1BA7-4014-A632-A330122B37E1}" srcOrd="1" destOrd="0" parTransId="{0032709D-DBAE-4B95-9C5C-F1E57E2E65DB}" sibTransId="{9A870F2D-E61A-41E9-BF55-747AEA12F95E}"/>
    <dgm:cxn modelId="{93EDD213-35F8-4985-A666-F64845CE2A28}" type="presOf" srcId="{641332B9-707A-4B05-8368-2F413BF64230}" destId="{1C697241-3A57-450B-97EA-1B0D6E9B099A}" srcOrd="0" destOrd="0" presId="urn:microsoft.com/office/officeart/2005/8/layout/cycle7"/>
    <dgm:cxn modelId="{049BABB5-882B-4287-ABDF-30CAF0473A4D}" type="presOf" srcId="{9A870F2D-E61A-41E9-BF55-747AEA12F95E}" destId="{7367BF81-1F8F-41F2-B771-9F50AD1F29C7}" srcOrd="1" destOrd="0" presId="urn:microsoft.com/office/officeart/2005/8/layout/cycle7"/>
    <dgm:cxn modelId="{0FEF6FA2-BD60-41B7-B8E3-4A1B8F1B5848}" type="presOf" srcId="{2B3A0B02-1BA7-4014-A632-A330122B37E1}" destId="{6B1AAEC0-5677-4CAF-8AA1-F1A0953D9BA6}" srcOrd="0" destOrd="0" presId="urn:microsoft.com/office/officeart/2005/8/layout/cycle7"/>
    <dgm:cxn modelId="{A80CD516-F300-4D79-8F87-75D9989A2567}" type="presOf" srcId="{9A870F2D-E61A-41E9-BF55-747AEA12F95E}" destId="{8167088C-3B80-4792-AA79-05E1F7F57DAB}" srcOrd="0" destOrd="0" presId="urn:microsoft.com/office/officeart/2005/8/layout/cycle7"/>
    <dgm:cxn modelId="{F27EFDAB-3CFA-4EB4-996A-7BF9D630366A}" srcId="{641332B9-707A-4B05-8368-2F413BF64230}" destId="{3E23A250-D6ED-4313-8B30-C72FCEA84D47}" srcOrd="2" destOrd="0" parTransId="{AAD84BD4-A8F0-4BD6-A390-23E4D56C2DDE}" sibTransId="{50C7C020-358E-4421-92A6-BDF43D053474}"/>
    <dgm:cxn modelId="{B43C77F5-C130-41B5-94F7-2BAF74C956F7}" type="presOf" srcId="{3E23A250-D6ED-4313-8B30-C72FCEA84D47}" destId="{B64C4C40-148A-438B-A73C-2AB47A8E95C0}" srcOrd="0" destOrd="0" presId="urn:microsoft.com/office/officeart/2005/8/layout/cycle7"/>
    <dgm:cxn modelId="{5A187781-9125-4CC3-BA67-DF5615DED77C}" type="presParOf" srcId="{1C697241-3A57-450B-97EA-1B0D6E9B099A}" destId="{4C152694-B8E0-4C2F-AAD3-39DAF79CA788}" srcOrd="0" destOrd="0" presId="urn:microsoft.com/office/officeart/2005/8/layout/cycle7"/>
    <dgm:cxn modelId="{B043F810-E1C9-48E4-AF5D-BEDF07C59657}" type="presParOf" srcId="{1C697241-3A57-450B-97EA-1B0D6E9B099A}" destId="{392ADE9C-6F50-45B0-B59F-DA5A39565821}" srcOrd="1" destOrd="0" presId="urn:microsoft.com/office/officeart/2005/8/layout/cycle7"/>
    <dgm:cxn modelId="{E21497BE-93C7-44AE-97D2-592C28ACF8E4}" type="presParOf" srcId="{392ADE9C-6F50-45B0-B59F-DA5A39565821}" destId="{B95053EC-5C3F-41BF-B619-C51C382961E5}" srcOrd="0" destOrd="0" presId="urn:microsoft.com/office/officeart/2005/8/layout/cycle7"/>
    <dgm:cxn modelId="{AC6D60F9-72C2-43F3-820A-0DC2D9731760}" type="presParOf" srcId="{1C697241-3A57-450B-97EA-1B0D6E9B099A}" destId="{6B1AAEC0-5677-4CAF-8AA1-F1A0953D9BA6}" srcOrd="2" destOrd="0" presId="urn:microsoft.com/office/officeart/2005/8/layout/cycle7"/>
    <dgm:cxn modelId="{A483DC9F-D288-4D64-AFA7-EBF7303AF004}" type="presParOf" srcId="{1C697241-3A57-450B-97EA-1B0D6E9B099A}" destId="{8167088C-3B80-4792-AA79-05E1F7F57DAB}" srcOrd="3" destOrd="0" presId="urn:microsoft.com/office/officeart/2005/8/layout/cycle7"/>
    <dgm:cxn modelId="{EC9DA223-CEB3-42D3-A9F2-566529498FB6}" type="presParOf" srcId="{8167088C-3B80-4792-AA79-05E1F7F57DAB}" destId="{7367BF81-1F8F-41F2-B771-9F50AD1F29C7}" srcOrd="0" destOrd="0" presId="urn:microsoft.com/office/officeart/2005/8/layout/cycle7"/>
    <dgm:cxn modelId="{5064ECEA-ABD4-4B83-BF37-40B622DDD26E}" type="presParOf" srcId="{1C697241-3A57-450B-97EA-1B0D6E9B099A}" destId="{B64C4C40-148A-438B-A73C-2AB47A8E95C0}" srcOrd="4" destOrd="0" presId="urn:microsoft.com/office/officeart/2005/8/layout/cycle7"/>
    <dgm:cxn modelId="{E8BC6FAB-16B2-4F02-8D45-51F8A70B62EE}" type="presParOf" srcId="{1C697241-3A57-450B-97EA-1B0D6E9B099A}" destId="{0B499954-A022-4C36-B95D-E7A28FB2C133}" srcOrd="5" destOrd="0" presId="urn:microsoft.com/office/officeart/2005/8/layout/cycle7"/>
    <dgm:cxn modelId="{D7E82A16-C8C7-40D2-A1C2-9E8C6F4306FF}" type="presParOf" srcId="{0B499954-A022-4C36-B95D-E7A28FB2C133}" destId="{18455682-1A34-4F40-A6F7-8EF1FF7EE4F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E4111-0303-44BA-8FBA-9D2C09C21E7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6CD0F5-EA33-4F54-9CA0-B01DEDBE0BC9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Минералы делятся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CAC332-DAF8-4DF7-9F77-41AAA0012AD5}" type="parTrans" cxnId="{31FA9996-DA2C-4B95-A0C1-0FDC763B3FDC}">
      <dgm:prSet/>
      <dgm:spPr/>
      <dgm:t>
        <a:bodyPr/>
        <a:lstStyle/>
        <a:p>
          <a:endParaRPr lang="ru-RU"/>
        </a:p>
      </dgm:t>
    </dgm:pt>
    <dgm:pt modelId="{5212ADCD-B707-4C70-9888-DB5DCAA7C182}" type="sibTrans" cxnId="{31FA9996-DA2C-4B95-A0C1-0FDC763B3FDC}">
      <dgm:prSet/>
      <dgm:spPr/>
      <dgm:t>
        <a:bodyPr/>
        <a:lstStyle/>
        <a:p>
          <a:endParaRPr lang="ru-RU"/>
        </a:p>
      </dgm:t>
    </dgm:pt>
    <dgm:pt modelId="{A8ED34F7-3B8A-46A7-931B-66157324EAB8}">
      <dgm:prSet phldrT="[Текст]" custT="1"/>
      <dgm:spPr/>
      <dgm:t>
        <a:bodyPr/>
        <a:lstStyle/>
        <a:p>
          <a:r>
            <a:rPr lang="ru-RU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Главные </a:t>
          </a:r>
          <a:r>
            <a:rPr lang="ru-RU" sz="26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породо-образующие</a:t>
          </a:r>
          <a:endParaRPr lang="ru-RU" sz="2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BD2548-DA90-4FDD-A52F-43D5389E46FE}" type="parTrans" cxnId="{64695103-D0B4-41C1-B29C-E916BC5B50EA}">
      <dgm:prSet/>
      <dgm:spPr/>
      <dgm:t>
        <a:bodyPr/>
        <a:lstStyle/>
        <a:p>
          <a:endParaRPr lang="ru-RU"/>
        </a:p>
      </dgm:t>
    </dgm:pt>
    <dgm:pt modelId="{583E17FD-3277-4D03-B9E4-0D80803488BA}" type="sibTrans" cxnId="{64695103-D0B4-41C1-B29C-E916BC5B50EA}">
      <dgm:prSet/>
      <dgm:spPr/>
      <dgm:t>
        <a:bodyPr/>
        <a:lstStyle/>
        <a:p>
          <a:endParaRPr lang="ru-RU"/>
        </a:p>
      </dgm:t>
    </dgm:pt>
    <dgm:pt modelId="{DE2B9F4E-A946-46EC-BF39-DC06F85267C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Второстепенные или акцессорные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41E895-E69B-4DCE-A582-AB3B256A73AB}" type="parTrans" cxnId="{D63BD090-5C52-469A-9748-DC2154F14D7A}">
      <dgm:prSet/>
      <dgm:spPr/>
      <dgm:t>
        <a:bodyPr/>
        <a:lstStyle/>
        <a:p>
          <a:endParaRPr lang="ru-RU"/>
        </a:p>
      </dgm:t>
    </dgm:pt>
    <dgm:pt modelId="{CD852F37-57BA-4299-AC5E-1911E4C5034A}" type="sibTrans" cxnId="{D63BD090-5C52-469A-9748-DC2154F14D7A}">
      <dgm:prSet/>
      <dgm:spPr/>
      <dgm:t>
        <a:bodyPr/>
        <a:lstStyle/>
        <a:p>
          <a:endParaRPr lang="ru-RU"/>
        </a:p>
      </dgm:t>
    </dgm:pt>
    <dgm:pt modelId="{D8BAD0D4-9DEF-406C-903E-22420BD1B0B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Случайные минералы или примеси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A192B8-5F7E-4F84-9FD4-B05F903C2E10}" type="parTrans" cxnId="{B6608EAD-3141-4EC9-9C2C-DE04BE03859E}">
      <dgm:prSet/>
      <dgm:spPr/>
      <dgm:t>
        <a:bodyPr/>
        <a:lstStyle/>
        <a:p>
          <a:endParaRPr lang="ru-RU"/>
        </a:p>
      </dgm:t>
    </dgm:pt>
    <dgm:pt modelId="{852BCC61-5828-436B-9D0A-45A945B6524F}" type="sibTrans" cxnId="{B6608EAD-3141-4EC9-9C2C-DE04BE03859E}">
      <dgm:prSet/>
      <dgm:spPr/>
      <dgm:t>
        <a:bodyPr/>
        <a:lstStyle/>
        <a:p>
          <a:endParaRPr lang="ru-RU"/>
        </a:p>
      </dgm:t>
    </dgm:pt>
    <dgm:pt modelId="{A405EB12-964C-4ACE-B184-AB71A963736C}" type="pres">
      <dgm:prSet presAssocID="{8E2E4111-0303-44BA-8FBA-9D2C09C21E7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FC515-E825-4735-93C1-562D5C99CD2C}" type="pres">
      <dgm:prSet presAssocID="{8E6CD0F5-EA33-4F54-9CA0-B01DEDBE0BC9}" presName="roof" presStyleLbl="dkBgShp" presStyleIdx="0" presStyleCnt="2"/>
      <dgm:spPr/>
      <dgm:t>
        <a:bodyPr/>
        <a:lstStyle/>
        <a:p>
          <a:endParaRPr lang="ru-RU"/>
        </a:p>
      </dgm:t>
    </dgm:pt>
    <dgm:pt modelId="{8CB887BB-3445-4D86-95F8-AF4EA8B23B9D}" type="pres">
      <dgm:prSet presAssocID="{8E6CD0F5-EA33-4F54-9CA0-B01DEDBE0BC9}" presName="pillars" presStyleCnt="0"/>
      <dgm:spPr/>
    </dgm:pt>
    <dgm:pt modelId="{11F9A0AE-D532-4177-A207-A9C36590C925}" type="pres">
      <dgm:prSet presAssocID="{8E6CD0F5-EA33-4F54-9CA0-B01DEDBE0BC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2E92A-B08A-4AD3-993D-57AD0B218BA6}" type="pres">
      <dgm:prSet presAssocID="{DE2B9F4E-A946-46EC-BF39-DC06F85267C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0E184-BF14-4E67-BE34-5D9210159F2A}" type="pres">
      <dgm:prSet presAssocID="{D8BAD0D4-9DEF-406C-903E-22420BD1B0B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88ADA-9B87-40FC-8B67-0E848E1B1A9D}" type="pres">
      <dgm:prSet presAssocID="{8E6CD0F5-EA33-4F54-9CA0-B01DEDBE0BC9}" presName="base" presStyleLbl="dkBgShp" presStyleIdx="1" presStyleCnt="2"/>
      <dgm:spPr/>
    </dgm:pt>
  </dgm:ptLst>
  <dgm:cxnLst>
    <dgm:cxn modelId="{69E2038A-F236-473E-AA48-175E37B8C486}" type="presOf" srcId="{A8ED34F7-3B8A-46A7-931B-66157324EAB8}" destId="{11F9A0AE-D532-4177-A207-A9C36590C925}" srcOrd="0" destOrd="0" presId="urn:microsoft.com/office/officeart/2005/8/layout/hList3"/>
    <dgm:cxn modelId="{64695103-D0B4-41C1-B29C-E916BC5B50EA}" srcId="{8E6CD0F5-EA33-4F54-9CA0-B01DEDBE0BC9}" destId="{A8ED34F7-3B8A-46A7-931B-66157324EAB8}" srcOrd="0" destOrd="0" parTransId="{FFBD2548-DA90-4FDD-A52F-43D5389E46FE}" sibTransId="{583E17FD-3277-4D03-B9E4-0D80803488BA}"/>
    <dgm:cxn modelId="{B6608EAD-3141-4EC9-9C2C-DE04BE03859E}" srcId="{8E6CD0F5-EA33-4F54-9CA0-B01DEDBE0BC9}" destId="{D8BAD0D4-9DEF-406C-903E-22420BD1B0B5}" srcOrd="2" destOrd="0" parTransId="{31A192B8-5F7E-4F84-9FD4-B05F903C2E10}" sibTransId="{852BCC61-5828-436B-9D0A-45A945B6524F}"/>
    <dgm:cxn modelId="{6D87A0F5-0AC5-41D3-B08F-F32C26CEFB82}" type="presOf" srcId="{8E2E4111-0303-44BA-8FBA-9D2C09C21E75}" destId="{A405EB12-964C-4ACE-B184-AB71A963736C}" srcOrd="0" destOrd="0" presId="urn:microsoft.com/office/officeart/2005/8/layout/hList3"/>
    <dgm:cxn modelId="{05AD718B-E7ED-40E0-A316-DABA82B0DAD6}" type="presOf" srcId="{D8BAD0D4-9DEF-406C-903E-22420BD1B0B5}" destId="{1BE0E184-BF14-4E67-BE34-5D9210159F2A}" srcOrd="0" destOrd="0" presId="urn:microsoft.com/office/officeart/2005/8/layout/hList3"/>
    <dgm:cxn modelId="{D63BD090-5C52-469A-9748-DC2154F14D7A}" srcId="{8E6CD0F5-EA33-4F54-9CA0-B01DEDBE0BC9}" destId="{DE2B9F4E-A946-46EC-BF39-DC06F85267CF}" srcOrd="1" destOrd="0" parTransId="{3A41E895-E69B-4DCE-A582-AB3B256A73AB}" sibTransId="{CD852F37-57BA-4299-AC5E-1911E4C5034A}"/>
    <dgm:cxn modelId="{49C43F77-3C93-4D27-8958-CCA660A8F7B5}" type="presOf" srcId="{8E6CD0F5-EA33-4F54-9CA0-B01DEDBE0BC9}" destId="{E81FC515-E825-4735-93C1-562D5C99CD2C}" srcOrd="0" destOrd="0" presId="urn:microsoft.com/office/officeart/2005/8/layout/hList3"/>
    <dgm:cxn modelId="{31FA9996-DA2C-4B95-A0C1-0FDC763B3FDC}" srcId="{8E2E4111-0303-44BA-8FBA-9D2C09C21E75}" destId="{8E6CD0F5-EA33-4F54-9CA0-B01DEDBE0BC9}" srcOrd="0" destOrd="0" parTransId="{86CAC332-DAF8-4DF7-9F77-41AAA0012AD5}" sibTransId="{5212ADCD-B707-4C70-9888-DB5DCAA7C182}"/>
    <dgm:cxn modelId="{F7BA44ED-3978-478F-8DF2-476D85D3EDCE}" type="presOf" srcId="{DE2B9F4E-A946-46EC-BF39-DC06F85267CF}" destId="{5E92E92A-B08A-4AD3-993D-57AD0B218BA6}" srcOrd="0" destOrd="0" presId="urn:microsoft.com/office/officeart/2005/8/layout/hList3"/>
    <dgm:cxn modelId="{201C349A-A24C-4C35-9B1F-C5D230C5852B}" type="presParOf" srcId="{A405EB12-964C-4ACE-B184-AB71A963736C}" destId="{E81FC515-E825-4735-93C1-562D5C99CD2C}" srcOrd="0" destOrd="0" presId="urn:microsoft.com/office/officeart/2005/8/layout/hList3"/>
    <dgm:cxn modelId="{4F807BE2-2254-4298-A1B3-DB83C816A37E}" type="presParOf" srcId="{A405EB12-964C-4ACE-B184-AB71A963736C}" destId="{8CB887BB-3445-4D86-95F8-AF4EA8B23B9D}" srcOrd="1" destOrd="0" presId="urn:microsoft.com/office/officeart/2005/8/layout/hList3"/>
    <dgm:cxn modelId="{44B5E3D9-D710-4CF4-A3A7-266243454FDA}" type="presParOf" srcId="{8CB887BB-3445-4D86-95F8-AF4EA8B23B9D}" destId="{11F9A0AE-D532-4177-A207-A9C36590C925}" srcOrd="0" destOrd="0" presId="urn:microsoft.com/office/officeart/2005/8/layout/hList3"/>
    <dgm:cxn modelId="{283FFDC7-D4F3-456D-900D-21C12830EF3D}" type="presParOf" srcId="{8CB887BB-3445-4D86-95F8-AF4EA8B23B9D}" destId="{5E92E92A-B08A-4AD3-993D-57AD0B218BA6}" srcOrd="1" destOrd="0" presId="urn:microsoft.com/office/officeart/2005/8/layout/hList3"/>
    <dgm:cxn modelId="{EB6E5BFB-5243-49C5-943A-405D87FB94C9}" type="presParOf" srcId="{8CB887BB-3445-4D86-95F8-AF4EA8B23B9D}" destId="{1BE0E184-BF14-4E67-BE34-5D9210159F2A}" srcOrd="2" destOrd="0" presId="urn:microsoft.com/office/officeart/2005/8/layout/hList3"/>
    <dgm:cxn modelId="{C9D87812-51C7-43D3-9789-A9139C81C0F9}" type="presParOf" srcId="{A405EB12-964C-4ACE-B184-AB71A963736C}" destId="{4EA88ADA-9B87-40FC-8B67-0E848E1B1A9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1332B9-707A-4B05-8368-2F413BF6423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E68B7F-130B-4B4A-B9E1-C72CF8AD5292}">
      <dgm:prSet phldrT="[Текст]" custT="1"/>
      <dgm:spPr/>
      <dgm:t>
        <a:bodyPr/>
        <a:lstStyle/>
        <a:p>
          <a:r>
            <a:rPr lang="ru-RU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Гранулометрический состав грунтов, разделяется</a:t>
          </a:r>
          <a:endParaRPr lang="ru-RU" sz="2600" dirty="0">
            <a:solidFill>
              <a:schemeClr val="bg1"/>
            </a:solidFill>
          </a:endParaRPr>
        </a:p>
      </dgm:t>
    </dgm:pt>
    <dgm:pt modelId="{AD7CEA55-39CC-42E8-A3B0-A9510DA43D34}" type="parTrans" cxnId="{3966BA8B-405B-40CF-B09B-4D32D286C45C}">
      <dgm:prSet/>
      <dgm:spPr/>
      <dgm:t>
        <a:bodyPr/>
        <a:lstStyle/>
        <a:p>
          <a:endParaRPr lang="ru-RU"/>
        </a:p>
      </dgm:t>
    </dgm:pt>
    <dgm:pt modelId="{26055E9E-DDDE-45DE-BDDB-7F8D912330B4}" type="sibTrans" cxnId="{3966BA8B-405B-40CF-B09B-4D32D286C45C}">
      <dgm:prSet/>
      <dgm:spPr/>
      <dgm:t>
        <a:bodyPr/>
        <a:lstStyle/>
        <a:p>
          <a:endParaRPr lang="ru-RU"/>
        </a:p>
      </dgm:t>
    </dgm:pt>
    <dgm:pt modelId="{2B3A0B02-1BA7-4014-A632-A330122B37E1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модулям крупности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709D-DBAE-4B95-9C5C-F1E57E2E65DB}" type="parTrans" cxnId="{017A9E5C-E464-4EEC-8AA2-5D7164B5CE16}">
      <dgm:prSet/>
      <dgm:spPr/>
      <dgm:t>
        <a:bodyPr/>
        <a:lstStyle/>
        <a:p>
          <a:endParaRPr lang="ru-RU"/>
        </a:p>
      </dgm:t>
    </dgm:pt>
    <dgm:pt modelId="{9A870F2D-E61A-41E9-BF55-747AEA12F95E}" type="sibTrans" cxnId="{017A9E5C-E464-4EEC-8AA2-5D7164B5CE16}">
      <dgm:prSet/>
      <dgm:spPr/>
      <dgm:t>
        <a:bodyPr/>
        <a:lstStyle/>
        <a:p>
          <a:endParaRPr lang="ru-RU"/>
        </a:p>
      </dgm:t>
    </dgm:pt>
    <dgm:pt modelId="{3E23A250-D6ED-4313-8B30-C72FCEA84D47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фракциям 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84BD4-A8F0-4BD6-A390-23E4D56C2DDE}" type="parTrans" cxnId="{F27EFDAB-3CFA-4EB4-996A-7BF9D630366A}">
      <dgm:prSet/>
      <dgm:spPr/>
      <dgm:t>
        <a:bodyPr/>
        <a:lstStyle/>
        <a:p>
          <a:endParaRPr lang="ru-RU"/>
        </a:p>
      </dgm:t>
    </dgm:pt>
    <dgm:pt modelId="{50C7C020-358E-4421-92A6-BDF43D053474}" type="sibTrans" cxnId="{F27EFDAB-3CFA-4EB4-996A-7BF9D630366A}">
      <dgm:prSet/>
      <dgm:spPr/>
      <dgm:t>
        <a:bodyPr/>
        <a:lstStyle/>
        <a:p>
          <a:endParaRPr lang="ru-RU"/>
        </a:p>
      </dgm:t>
    </dgm:pt>
    <dgm:pt modelId="{1C697241-3A57-450B-97EA-1B0D6E9B099A}" type="pres">
      <dgm:prSet presAssocID="{641332B9-707A-4B05-8368-2F413BF642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52694-B8E0-4C2F-AAD3-39DAF79CA788}" type="pres">
      <dgm:prSet presAssocID="{38E68B7F-130B-4B4A-B9E1-C72CF8AD5292}" presName="node" presStyleLbl="node1" presStyleIdx="0" presStyleCnt="3" custScaleX="184918" custScaleY="153361" custRadScaleRad="91237" custRadScaleInc="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ADE9C-6F50-45B0-B59F-DA5A39565821}" type="pres">
      <dgm:prSet presAssocID="{26055E9E-DDDE-45DE-BDDB-7F8D912330B4}" presName="sibTrans" presStyleLbl="sibTrans2D1" presStyleIdx="0" presStyleCnt="3" custLinFactNeighborX="17322" custLinFactNeighborY="13856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B95053EC-5C3F-41BF-B619-C51C382961E5}" type="pres">
      <dgm:prSet presAssocID="{26055E9E-DDDE-45DE-BDDB-7F8D912330B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B1AAEC0-5677-4CAF-8AA1-F1A0953D9BA6}" type="pres">
      <dgm:prSet presAssocID="{2B3A0B02-1BA7-4014-A632-A330122B37E1}" presName="node" presStyleLbl="node1" presStyleIdx="1" presStyleCnt="3" custScaleY="106964" custRadScaleRad="108264" custRadScaleInc="-10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7088C-3B80-4792-AA79-05E1F7F57DAB}" type="pres">
      <dgm:prSet presAssocID="{9A870F2D-E61A-41E9-BF55-747AEA12F95E}" presName="sibTrans" presStyleLbl="sibTrans2D1" presStyleIdx="1" presStyleCnt="3" custFlipVert="1" custFlipHor="1" custScaleX="3705" custScaleY="11038" custLinFactNeighborX="0" custLinFactNeighborY="0"/>
      <dgm:spPr/>
      <dgm:t>
        <a:bodyPr/>
        <a:lstStyle/>
        <a:p>
          <a:endParaRPr lang="ru-RU"/>
        </a:p>
      </dgm:t>
    </dgm:pt>
    <dgm:pt modelId="{7367BF81-1F8F-41F2-B771-9F50AD1F29C7}" type="pres">
      <dgm:prSet presAssocID="{9A870F2D-E61A-41E9-BF55-747AEA12F95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64C4C40-148A-438B-A73C-2AB47A8E95C0}" type="pres">
      <dgm:prSet presAssocID="{3E23A250-D6ED-4313-8B30-C72FCEA84D47}" presName="node" presStyleLbl="node1" presStyleIdx="2" presStyleCnt="3" custScaleY="104437" custRadScaleRad="101076" custRadScaleInc="8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99954-A022-4C36-B95D-E7A28FB2C133}" type="pres">
      <dgm:prSet presAssocID="{50C7C020-358E-4421-92A6-BDF43D053474}" presName="sibTrans" presStyleLbl="sibTrans2D1" presStyleIdx="2" presStyleCnt="3" custLinFactNeighborX="-21404" custLinFactNeighborY="15792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18455682-1A34-4F40-A6F7-8EF1FF7EE4FA}" type="pres">
      <dgm:prSet presAssocID="{50C7C020-358E-4421-92A6-BDF43D05347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1002D3E-9A1B-46EB-A39E-E8D3ACFDDA2F}" type="presOf" srcId="{3E23A250-D6ED-4313-8B30-C72FCEA84D47}" destId="{B64C4C40-148A-438B-A73C-2AB47A8E95C0}" srcOrd="0" destOrd="0" presId="urn:microsoft.com/office/officeart/2005/8/layout/cycle7"/>
    <dgm:cxn modelId="{8E2B3877-ACB6-4211-8B06-7219142A93F5}" type="presOf" srcId="{9A870F2D-E61A-41E9-BF55-747AEA12F95E}" destId="{7367BF81-1F8F-41F2-B771-9F50AD1F29C7}" srcOrd="1" destOrd="0" presId="urn:microsoft.com/office/officeart/2005/8/layout/cycle7"/>
    <dgm:cxn modelId="{3966BA8B-405B-40CF-B09B-4D32D286C45C}" srcId="{641332B9-707A-4B05-8368-2F413BF64230}" destId="{38E68B7F-130B-4B4A-B9E1-C72CF8AD5292}" srcOrd="0" destOrd="0" parTransId="{AD7CEA55-39CC-42E8-A3B0-A9510DA43D34}" sibTransId="{26055E9E-DDDE-45DE-BDDB-7F8D912330B4}"/>
    <dgm:cxn modelId="{B58F80A3-E0F2-4851-8DF0-A7A39686F24A}" type="presOf" srcId="{26055E9E-DDDE-45DE-BDDB-7F8D912330B4}" destId="{392ADE9C-6F50-45B0-B59F-DA5A39565821}" srcOrd="0" destOrd="0" presId="urn:microsoft.com/office/officeart/2005/8/layout/cycle7"/>
    <dgm:cxn modelId="{80E3EAF5-600C-47B8-81F0-2393A04C0D70}" type="presOf" srcId="{50C7C020-358E-4421-92A6-BDF43D053474}" destId="{18455682-1A34-4F40-A6F7-8EF1FF7EE4FA}" srcOrd="1" destOrd="0" presId="urn:microsoft.com/office/officeart/2005/8/layout/cycle7"/>
    <dgm:cxn modelId="{7A041B00-A945-4D7B-862C-E2FD30EF39B2}" type="presOf" srcId="{641332B9-707A-4B05-8368-2F413BF64230}" destId="{1C697241-3A57-450B-97EA-1B0D6E9B099A}" srcOrd="0" destOrd="0" presId="urn:microsoft.com/office/officeart/2005/8/layout/cycle7"/>
    <dgm:cxn modelId="{7F8F831D-85BD-4BFC-B386-A44AEB5929C2}" type="presOf" srcId="{26055E9E-DDDE-45DE-BDDB-7F8D912330B4}" destId="{B95053EC-5C3F-41BF-B619-C51C382961E5}" srcOrd="1" destOrd="0" presId="urn:microsoft.com/office/officeart/2005/8/layout/cycle7"/>
    <dgm:cxn modelId="{017A9E5C-E464-4EEC-8AA2-5D7164B5CE16}" srcId="{641332B9-707A-4B05-8368-2F413BF64230}" destId="{2B3A0B02-1BA7-4014-A632-A330122B37E1}" srcOrd="1" destOrd="0" parTransId="{0032709D-DBAE-4B95-9C5C-F1E57E2E65DB}" sibTransId="{9A870F2D-E61A-41E9-BF55-747AEA12F95E}"/>
    <dgm:cxn modelId="{82E3389C-A190-44CB-A23D-1AF513D043D5}" type="presOf" srcId="{9A870F2D-E61A-41E9-BF55-747AEA12F95E}" destId="{8167088C-3B80-4792-AA79-05E1F7F57DAB}" srcOrd="0" destOrd="0" presId="urn:microsoft.com/office/officeart/2005/8/layout/cycle7"/>
    <dgm:cxn modelId="{E2F66781-5553-4BF6-BA8E-EE6AC3188742}" type="presOf" srcId="{50C7C020-358E-4421-92A6-BDF43D053474}" destId="{0B499954-A022-4C36-B95D-E7A28FB2C133}" srcOrd="0" destOrd="0" presId="urn:microsoft.com/office/officeart/2005/8/layout/cycle7"/>
    <dgm:cxn modelId="{F27EFDAB-3CFA-4EB4-996A-7BF9D630366A}" srcId="{641332B9-707A-4B05-8368-2F413BF64230}" destId="{3E23A250-D6ED-4313-8B30-C72FCEA84D47}" srcOrd="2" destOrd="0" parTransId="{AAD84BD4-A8F0-4BD6-A390-23E4D56C2DDE}" sibTransId="{50C7C020-358E-4421-92A6-BDF43D053474}"/>
    <dgm:cxn modelId="{641C04CF-E2F4-47E0-855C-F5CEEC248053}" type="presOf" srcId="{38E68B7F-130B-4B4A-B9E1-C72CF8AD5292}" destId="{4C152694-B8E0-4C2F-AAD3-39DAF79CA788}" srcOrd="0" destOrd="0" presId="urn:microsoft.com/office/officeart/2005/8/layout/cycle7"/>
    <dgm:cxn modelId="{961EA9B8-C78F-47C3-B393-0DF25ED3EC9F}" type="presOf" srcId="{2B3A0B02-1BA7-4014-A632-A330122B37E1}" destId="{6B1AAEC0-5677-4CAF-8AA1-F1A0953D9BA6}" srcOrd="0" destOrd="0" presId="urn:microsoft.com/office/officeart/2005/8/layout/cycle7"/>
    <dgm:cxn modelId="{54243A2A-70D8-4F70-A31F-4B2774DF8183}" type="presParOf" srcId="{1C697241-3A57-450B-97EA-1B0D6E9B099A}" destId="{4C152694-B8E0-4C2F-AAD3-39DAF79CA788}" srcOrd="0" destOrd="0" presId="urn:microsoft.com/office/officeart/2005/8/layout/cycle7"/>
    <dgm:cxn modelId="{97C90118-C983-4228-8318-E603058E9845}" type="presParOf" srcId="{1C697241-3A57-450B-97EA-1B0D6E9B099A}" destId="{392ADE9C-6F50-45B0-B59F-DA5A39565821}" srcOrd="1" destOrd="0" presId="urn:microsoft.com/office/officeart/2005/8/layout/cycle7"/>
    <dgm:cxn modelId="{FFEA5B83-ACB7-4D34-9665-3CA3440C0289}" type="presParOf" srcId="{392ADE9C-6F50-45B0-B59F-DA5A39565821}" destId="{B95053EC-5C3F-41BF-B619-C51C382961E5}" srcOrd="0" destOrd="0" presId="urn:microsoft.com/office/officeart/2005/8/layout/cycle7"/>
    <dgm:cxn modelId="{8DD4875D-2A9B-4863-AD66-0F80711F643D}" type="presParOf" srcId="{1C697241-3A57-450B-97EA-1B0D6E9B099A}" destId="{6B1AAEC0-5677-4CAF-8AA1-F1A0953D9BA6}" srcOrd="2" destOrd="0" presId="urn:microsoft.com/office/officeart/2005/8/layout/cycle7"/>
    <dgm:cxn modelId="{B7FC50E8-7507-4972-BC82-5377006693AF}" type="presParOf" srcId="{1C697241-3A57-450B-97EA-1B0D6E9B099A}" destId="{8167088C-3B80-4792-AA79-05E1F7F57DAB}" srcOrd="3" destOrd="0" presId="urn:microsoft.com/office/officeart/2005/8/layout/cycle7"/>
    <dgm:cxn modelId="{31386F9A-6E8E-4004-8F0D-27EBD641C784}" type="presParOf" srcId="{8167088C-3B80-4792-AA79-05E1F7F57DAB}" destId="{7367BF81-1F8F-41F2-B771-9F50AD1F29C7}" srcOrd="0" destOrd="0" presId="urn:microsoft.com/office/officeart/2005/8/layout/cycle7"/>
    <dgm:cxn modelId="{4BB8AFEF-2078-4945-A19C-E4DF444A117C}" type="presParOf" srcId="{1C697241-3A57-450B-97EA-1B0D6E9B099A}" destId="{B64C4C40-148A-438B-A73C-2AB47A8E95C0}" srcOrd="4" destOrd="0" presId="urn:microsoft.com/office/officeart/2005/8/layout/cycle7"/>
    <dgm:cxn modelId="{EA3C761E-6392-4396-88DA-D2CD6DE0A2D5}" type="presParOf" srcId="{1C697241-3A57-450B-97EA-1B0D6E9B099A}" destId="{0B499954-A022-4C36-B95D-E7A28FB2C133}" srcOrd="5" destOrd="0" presId="urn:microsoft.com/office/officeart/2005/8/layout/cycle7"/>
    <dgm:cxn modelId="{64B34207-FB63-449D-97D4-2F1166F35725}" type="presParOf" srcId="{0B499954-A022-4C36-B95D-E7A28FB2C133}" destId="{18455682-1A34-4F40-A6F7-8EF1FF7EE4F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F7AC32-EB1C-4C89-9680-0C3D4361434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76F1F-AC66-498C-8668-36CC10745948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Различают</a:t>
          </a:r>
          <a:endParaRPr lang="ru-RU" dirty="0">
            <a:solidFill>
              <a:srgbClr val="C00000"/>
            </a:solidFill>
          </a:endParaRPr>
        </a:p>
      </dgm:t>
    </dgm:pt>
    <dgm:pt modelId="{9FF92DAB-B726-439E-A706-10579EB657E2}" type="parTrans" cxnId="{42611D1C-FB91-4117-9D9B-444D04D976A5}">
      <dgm:prSet/>
      <dgm:spPr/>
      <dgm:t>
        <a:bodyPr/>
        <a:lstStyle/>
        <a:p>
          <a:endParaRPr lang="ru-RU"/>
        </a:p>
      </dgm:t>
    </dgm:pt>
    <dgm:pt modelId="{E7749AED-120A-4639-864C-1133FD5F3127}" type="sibTrans" cxnId="{42611D1C-FB91-4117-9D9B-444D04D976A5}">
      <dgm:prSet/>
      <dgm:spPr/>
      <dgm:t>
        <a:bodyPr/>
        <a:lstStyle/>
        <a:p>
          <a:endParaRPr lang="ru-RU"/>
        </a:p>
      </dgm:t>
    </dgm:pt>
    <dgm:pt modelId="{4EFEDD13-51A7-4E25-AB5E-B8AC141AC5B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803BF3-950E-4B2A-A6A4-53CEB65594BA}" type="parTrans" cxnId="{84BD3969-D82B-45DD-BA10-A24491DFF2CC}">
      <dgm:prSet/>
      <dgm:spPr/>
      <dgm:t>
        <a:bodyPr/>
        <a:lstStyle/>
        <a:p>
          <a:endParaRPr lang="ru-RU"/>
        </a:p>
      </dgm:t>
    </dgm:pt>
    <dgm:pt modelId="{662ECDE6-037C-4DEB-BB7E-B2A207C75B54}" type="sibTrans" cxnId="{84BD3969-D82B-45DD-BA10-A24491DFF2CC}">
      <dgm:prSet/>
      <dgm:spPr/>
      <dgm:t>
        <a:bodyPr/>
        <a:lstStyle/>
        <a:p>
          <a:endParaRPr lang="ru-RU"/>
        </a:p>
      </dgm:t>
    </dgm:pt>
    <dgm:pt modelId="{F159EAA9-BEDD-4B6A-B49F-AC4DA32148D1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3BDDDD-A0EB-41BC-964F-9A97BEB1B7A5}" type="parTrans" cxnId="{47AE450F-7100-4D8D-8B8F-0F5252E25F6E}">
      <dgm:prSet/>
      <dgm:spPr/>
      <dgm:t>
        <a:bodyPr/>
        <a:lstStyle/>
        <a:p>
          <a:endParaRPr lang="ru-RU"/>
        </a:p>
      </dgm:t>
    </dgm:pt>
    <dgm:pt modelId="{2BB1A91C-C398-4311-85BC-7434571FFD1D}" type="sibTrans" cxnId="{47AE450F-7100-4D8D-8B8F-0F5252E25F6E}">
      <dgm:prSet/>
      <dgm:spPr/>
      <dgm:t>
        <a:bodyPr/>
        <a:lstStyle/>
        <a:p>
          <a:endParaRPr lang="ru-RU"/>
        </a:p>
      </dgm:t>
    </dgm:pt>
    <dgm:pt modelId="{09444018-9BF4-48CA-9300-F9B92C29CDDB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E5359F1-F832-4878-9854-C8FCFBB9D851}" type="parTrans" cxnId="{AB9041CF-D7EF-4F1A-81ED-9B1790236733}">
      <dgm:prSet/>
      <dgm:spPr/>
      <dgm:t>
        <a:bodyPr/>
        <a:lstStyle/>
        <a:p>
          <a:endParaRPr lang="ru-RU"/>
        </a:p>
      </dgm:t>
    </dgm:pt>
    <dgm:pt modelId="{D6421D4A-D6D5-4B0B-A287-DCCFF73D46B6}" type="sibTrans" cxnId="{AB9041CF-D7EF-4F1A-81ED-9B1790236733}">
      <dgm:prSet/>
      <dgm:spPr/>
      <dgm:t>
        <a:bodyPr/>
        <a:lstStyle/>
        <a:p>
          <a:endParaRPr lang="ru-RU"/>
        </a:p>
      </dgm:t>
    </dgm:pt>
    <dgm:pt modelId="{540FE50A-D314-44E4-9D7A-7AB502CB384E}" type="pres">
      <dgm:prSet presAssocID="{A0F7AC32-EB1C-4C89-9680-0C3D436143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24FF7-D7EC-49D4-B6B8-8DD3F5B6D465}" type="pres">
      <dgm:prSet presAssocID="{05776F1F-AC66-498C-8668-36CC10745948}" presName="roof" presStyleLbl="dkBgShp" presStyleIdx="0" presStyleCnt="2"/>
      <dgm:spPr/>
      <dgm:t>
        <a:bodyPr/>
        <a:lstStyle/>
        <a:p>
          <a:endParaRPr lang="ru-RU"/>
        </a:p>
      </dgm:t>
    </dgm:pt>
    <dgm:pt modelId="{73C75F23-5BAF-442E-BEF0-230C3262AF9D}" type="pres">
      <dgm:prSet presAssocID="{05776F1F-AC66-498C-8668-36CC10745948}" presName="pillars" presStyleCnt="0"/>
      <dgm:spPr/>
    </dgm:pt>
    <dgm:pt modelId="{AB3031FC-27A2-4ABC-B0B1-556F22C883A4}" type="pres">
      <dgm:prSet presAssocID="{05776F1F-AC66-498C-8668-36CC10745948}" presName="pillar1" presStyleLbl="node1" presStyleIdx="0" presStyleCnt="3" custScaleY="84217" custLinFactNeighborX="-147" custLinFactNeighborY="-7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65EBA-567E-40C8-AC77-71F5F4D0A378}" type="pres">
      <dgm:prSet presAssocID="{F159EAA9-BEDD-4B6A-B49F-AC4DA32148D1}" presName="pillarX" presStyleLbl="node1" presStyleIdx="1" presStyleCnt="3" custScaleY="84126" custLinFactNeighborY="-7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E89FE-73F1-4AC2-9FFD-61906184541D}" type="pres">
      <dgm:prSet presAssocID="{09444018-9BF4-48CA-9300-F9B92C29CDDB}" presName="pillarX" presStyleLbl="node1" presStyleIdx="2" presStyleCnt="3" custScaleY="84126" custLinFactNeighborY="-7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100BA-96D2-409E-8B63-EA99A4F58120}" type="pres">
      <dgm:prSet presAssocID="{05776F1F-AC66-498C-8668-36CC10745948}" presName="base" presStyleLbl="dkBgShp" presStyleIdx="1" presStyleCnt="2"/>
      <dgm:spPr/>
    </dgm:pt>
  </dgm:ptLst>
  <dgm:cxnLst>
    <dgm:cxn modelId="{219BE87C-703D-46A9-B4BA-EB78B102BAEA}" type="presOf" srcId="{09444018-9BF4-48CA-9300-F9B92C29CDDB}" destId="{174E89FE-73F1-4AC2-9FFD-61906184541D}" srcOrd="0" destOrd="0" presId="urn:microsoft.com/office/officeart/2005/8/layout/hList3"/>
    <dgm:cxn modelId="{47AE450F-7100-4D8D-8B8F-0F5252E25F6E}" srcId="{05776F1F-AC66-498C-8668-36CC10745948}" destId="{F159EAA9-BEDD-4B6A-B49F-AC4DA32148D1}" srcOrd="1" destOrd="0" parTransId="{B63BDDDD-A0EB-41BC-964F-9A97BEB1B7A5}" sibTransId="{2BB1A91C-C398-4311-85BC-7434571FFD1D}"/>
    <dgm:cxn modelId="{A3E89A8A-E462-42DD-ACD2-D1263FCBF2F7}" type="presOf" srcId="{05776F1F-AC66-498C-8668-36CC10745948}" destId="{BE824FF7-D7EC-49D4-B6B8-8DD3F5B6D465}" srcOrd="0" destOrd="0" presId="urn:microsoft.com/office/officeart/2005/8/layout/hList3"/>
    <dgm:cxn modelId="{C1802934-AB3B-408D-B8C8-3F411CC8FF94}" type="presOf" srcId="{A0F7AC32-EB1C-4C89-9680-0C3D43614342}" destId="{540FE50A-D314-44E4-9D7A-7AB502CB384E}" srcOrd="0" destOrd="0" presId="urn:microsoft.com/office/officeart/2005/8/layout/hList3"/>
    <dgm:cxn modelId="{1A63A805-F364-430F-832A-A8C7AC3AEB6F}" type="presOf" srcId="{4EFEDD13-51A7-4E25-AB5E-B8AC141AC5B7}" destId="{AB3031FC-27A2-4ABC-B0B1-556F22C883A4}" srcOrd="0" destOrd="0" presId="urn:microsoft.com/office/officeart/2005/8/layout/hList3"/>
    <dgm:cxn modelId="{42611D1C-FB91-4117-9D9B-444D04D976A5}" srcId="{A0F7AC32-EB1C-4C89-9680-0C3D43614342}" destId="{05776F1F-AC66-498C-8668-36CC10745948}" srcOrd="0" destOrd="0" parTransId="{9FF92DAB-B726-439E-A706-10579EB657E2}" sibTransId="{E7749AED-120A-4639-864C-1133FD5F3127}"/>
    <dgm:cxn modelId="{AB9041CF-D7EF-4F1A-81ED-9B1790236733}" srcId="{05776F1F-AC66-498C-8668-36CC10745948}" destId="{09444018-9BF4-48CA-9300-F9B92C29CDDB}" srcOrd="2" destOrd="0" parTransId="{6E5359F1-F832-4878-9854-C8FCFBB9D851}" sibTransId="{D6421D4A-D6D5-4B0B-A287-DCCFF73D46B6}"/>
    <dgm:cxn modelId="{04EA51A1-C8C7-499C-92C3-5F35ABF9BC34}" type="presOf" srcId="{F159EAA9-BEDD-4B6A-B49F-AC4DA32148D1}" destId="{D3965EBA-567E-40C8-AC77-71F5F4D0A378}" srcOrd="0" destOrd="0" presId="urn:microsoft.com/office/officeart/2005/8/layout/hList3"/>
    <dgm:cxn modelId="{84BD3969-D82B-45DD-BA10-A24491DFF2CC}" srcId="{05776F1F-AC66-498C-8668-36CC10745948}" destId="{4EFEDD13-51A7-4E25-AB5E-B8AC141AC5B7}" srcOrd="0" destOrd="0" parTransId="{2F803BF3-950E-4B2A-A6A4-53CEB65594BA}" sibTransId="{662ECDE6-037C-4DEB-BB7E-B2A207C75B54}"/>
    <dgm:cxn modelId="{8A397AB1-B365-4A90-85EB-FEFF58F9AF8B}" type="presParOf" srcId="{540FE50A-D314-44E4-9D7A-7AB502CB384E}" destId="{BE824FF7-D7EC-49D4-B6B8-8DD3F5B6D465}" srcOrd="0" destOrd="0" presId="urn:microsoft.com/office/officeart/2005/8/layout/hList3"/>
    <dgm:cxn modelId="{8FB9350D-DEF9-4F97-95FB-7F43C9A67F95}" type="presParOf" srcId="{540FE50A-D314-44E4-9D7A-7AB502CB384E}" destId="{73C75F23-5BAF-442E-BEF0-230C3262AF9D}" srcOrd="1" destOrd="0" presId="urn:microsoft.com/office/officeart/2005/8/layout/hList3"/>
    <dgm:cxn modelId="{F19376C5-F496-41CA-BE0A-9FDB74D866D1}" type="presParOf" srcId="{73C75F23-5BAF-442E-BEF0-230C3262AF9D}" destId="{AB3031FC-27A2-4ABC-B0B1-556F22C883A4}" srcOrd="0" destOrd="0" presId="urn:microsoft.com/office/officeart/2005/8/layout/hList3"/>
    <dgm:cxn modelId="{EFDACE1F-7998-4C52-A755-EFD03519F6AD}" type="presParOf" srcId="{73C75F23-5BAF-442E-BEF0-230C3262AF9D}" destId="{D3965EBA-567E-40C8-AC77-71F5F4D0A378}" srcOrd="1" destOrd="0" presId="urn:microsoft.com/office/officeart/2005/8/layout/hList3"/>
    <dgm:cxn modelId="{EEF8513C-3110-44A1-B19B-DDD1C7DE012A}" type="presParOf" srcId="{73C75F23-5BAF-442E-BEF0-230C3262AF9D}" destId="{174E89FE-73F1-4AC2-9FFD-61906184541D}" srcOrd="2" destOrd="0" presId="urn:microsoft.com/office/officeart/2005/8/layout/hList3"/>
    <dgm:cxn modelId="{CCA11AAC-B58A-4AAB-948A-D745DEA11697}" type="presParOf" srcId="{540FE50A-D314-44E4-9D7A-7AB502CB384E}" destId="{83C100BA-96D2-409E-8B63-EA99A4F5812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B48557-FFAE-49DA-B50C-DA5B801A026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1586A3-97F4-4C61-B9DC-F57F47C22970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Крупнообломочные</a:t>
          </a:r>
          <a:endParaRPr lang="ru-RU" dirty="0">
            <a:solidFill>
              <a:srgbClr val="C00000"/>
            </a:solidFill>
          </a:endParaRPr>
        </a:p>
      </dgm:t>
    </dgm:pt>
    <dgm:pt modelId="{33CB598E-CBCF-4E83-B20B-35D6D0EFEDEB}" type="parTrans" cxnId="{B298C86E-6556-4205-BA64-2E935E5441CF}">
      <dgm:prSet/>
      <dgm:spPr/>
      <dgm:t>
        <a:bodyPr/>
        <a:lstStyle/>
        <a:p>
          <a:endParaRPr lang="ru-RU"/>
        </a:p>
      </dgm:t>
    </dgm:pt>
    <dgm:pt modelId="{CA8F002F-29AD-4BCC-A17C-ECF6D9517536}" type="sibTrans" cxnId="{B298C86E-6556-4205-BA64-2E935E5441CF}">
      <dgm:prSet/>
      <dgm:spPr/>
      <dgm:t>
        <a:bodyPr/>
        <a:lstStyle/>
        <a:p>
          <a:endParaRPr lang="ru-RU"/>
        </a:p>
      </dgm:t>
    </dgm:pt>
    <dgm:pt modelId="{F516D2D4-E471-4EC7-9203-3681816C9A6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726697-FC2D-41A7-8B90-FC790A6EE933}" type="sibTrans" cxnId="{FC79CA2A-8210-4B25-B484-248475961E82}">
      <dgm:prSet/>
      <dgm:spPr/>
      <dgm:t>
        <a:bodyPr/>
        <a:lstStyle/>
        <a:p>
          <a:endParaRPr lang="ru-RU"/>
        </a:p>
      </dgm:t>
    </dgm:pt>
    <dgm:pt modelId="{A7FF5680-F484-49CE-B6CD-DC7280C109D9}" type="parTrans" cxnId="{FC79CA2A-8210-4B25-B484-248475961E82}">
      <dgm:prSet/>
      <dgm:spPr/>
      <dgm:t>
        <a:bodyPr/>
        <a:lstStyle/>
        <a:p>
          <a:endParaRPr lang="ru-RU"/>
        </a:p>
      </dgm:t>
    </dgm:pt>
    <dgm:pt modelId="{9E0EBD84-9BF8-4C91-93FD-36E7B0653973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2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91D4F0-E873-40A9-A805-0EFD09D0B7CD}" type="sibTrans" cxnId="{D136777A-F8B8-4F4C-8F41-34ADBC0E4846}">
      <dgm:prSet/>
      <dgm:spPr/>
      <dgm:t>
        <a:bodyPr/>
        <a:lstStyle/>
        <a:p>
          <a:endParaRPr lang="ru-RU"/>
        </a:p>
      </dgm:t>
    </dgm:pt>
    <dgm:pt modelId="{6F4DFC65-81BA-4B66-9F6A-0CF2C65C0B13}" type="parTrans" cxnId="{D136777A-F8B8-4F4C-8F41-34ADBC0E4846}">
      <dgm:prSet/>
      <dgm:spPr/>
      <dgm:t>
        <a:bodyPr/>
        <a:lstStyle/>
        <a:p>
          <a:endParaRPr lang="ru-RU"/>
        </a:p>
      </dgm:t>
    </dgm:pt>
    <dgm:pt modelId="{BCAE9DB6-7F57-4221-B3F5-A7AB08444702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27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224DA9-6E30-4836-9B1F-AECAE6F6AD4B}" type="sibTrans" cxnId="{8FE5CBD2-AC48-4AAD-AA7E-B2A0E82F88FD}">
      <dgm:prSet/>
      <dgm:spPr/>
      <dgm:t>
        <a:bodyPr/>
        <a:lstStyle/>
        <a:p>
          <a:endParaRPr lang="ru-RU"/>
        </a:p>
      </dgm:t>
    </dgm:pt>
    <dgm:pt modelId="{106F8AA1-3904-49A6-B438-0994AEE4E47D}" type="parTrans" cxnId="{8FE5CBD2-AC48-4AAD-AA7E-B2A0E82F88FD}">
      <dgm:prSet/>
      <dgm:spPr/>
      <dgm:t>
        <a:bodyPr/>
        <a:lstStyle/>
        <a:p>
          <a:endParaRPr lang="ru-RU"/>
        </a:p>
      </dgm:t>
    </dgm:pt>
    <dgm:pt modelId="{FC8F6720-53A7-45B0-BA28-EBCF5453EC04}" type="pres">
      <dgm:prSet presAssocID="{57B48557-FFAE-49DA-B50C-DA5B801A02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4F11E7-D8A2-4E3E-A85C-079D57FEBCFD}" type="pres">
      <dgm:prSet presAssocID="{251586A3-97F4-4C61-B9DC-F57F47C22970}" presName="roof" presStyleLbl="dkBgShp" presStyleIdx="0" presStyleCnt="2"/>
      <dgm:spPr/>
      <dgm:t>
        <a:bodyPr/>
        <a:lstStyle/>
        <a:p>
          <a:endParaRPr lang="ru-RU"/>
        </a:p>
      </dgm:t>
    </dgm:pt>
    <dgm:pt modelId="{A1292049-4BC7-447F-BF28-FFC2DC2C209B}" type="pres">
      <dgm:prSet presAssocID="{251586A3-97F4-4C61-B9DC-F57F47C22970}" presName="pillars" presStyleCnt="0"/>
      <dgm:spPr/>
    </dgm:pt>
    <dgm:pt modelId="{94C1FCBD-3702-43B0-9F1F-FC83B294C79B}" type="pres">
      <dgm:prSet presAssocID="{251586A3-97F4-4C61-B9DC-F57F47C22970}" presName="pillar1" presStyleLbl="node1" presStyleIdx="0" presStyleCnt="3" custScaleY="73092" custLinFactNeighborY="-23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B589D-B78A-4CE4-84F5-44AEE198E31B}" type="pres">
      <dgm:prSet presAssocID="{9E0EBD84-9BF8-4C91-93FD-36E7B0653973}" presName="pillarX" presStyleLbl="node1" presStyleIdx="1" presStyleCnt="3" custScaleX="103754" custScaleY="73801" custLinFactNeighborX="1584" custLinFactNeighborY="-22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DAFD3-BCB8-4BCD-958B-A51DC9237EED}" type="pres">
      <dgm:prSet presAssocID="{F516D2D4-E471-4EC7-9203-3681816C9A6E}" presName="pillarX" presStyleLbl="node1" presStyleIdx="2" presStyleCnt="3" custScaleY="74359" custLinFactNeighborX="52" custLinFactNeighborY="-2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086D5-3DF3-4C98-8CAA-F738892246E3}" type="pres">
      <dgm:prSet presAssocID="{251586A3-97F4-4C61-B9DC-F57F47C22970}" presName="base" presStyleLbl="dkBgShp" presStyleIdx="1" presStyleCnt="2"/>
      <dgm:spPr/>
    </dgm:pt>
  </dgm:ptLst>
  <dgm:cxnLst>
    <dgm:cxn modelId="{461CFC47-D935-4A15-971B-2B157BEFB4D2}" type="presOf" srcId="{9E0EBD84-9BF8-4C91-93FD-36E7B0653973}" destId="{FD1B589D-B78A-4CE4-84F5-44AEE198E31B}" srcOrd="0" destOrd="0" presId="urn:microsoft.com/office/officeart/2005/8/layout/hList3"/>
    <dgm:cxn modelId="{8FE5CBD2-AC48-4AAD-AA7E-B2A0E82F88FD}" srcId="{251586A3-97F4-4C61-B9DC-F57F47C22970}" destId="{BCAE9DB6-7F57-4221-B3F5-A7AB08444702}" srcOrd="0" destOrd="0" parTransId="{106F8AA1-3904-49A6-B438-0994AEE4E47D}" sibTransId="{91224DA9-6E30-4836-9B1F-AECAE6F6AD4B}"/>
    <dgm:cxn modelId="{48F32D85-D57F-488E-84D1-62F10225BF93}" type="presOf" srcId="{BCAE9DB6-7F57-4221-B3F5-A7AB08444702}" destId="{94C1FCBD-3702-43B0-9F1F-FC83B294C79B}" srcOrd="0" destOrd="0" presId="urn:microsoft.com/office/officeart/2005/8/layout/hList3"/>
    <dgm:cxn modelId="{D136777A-F8B8-4F4C-8F41-34ADBC0E4846}" srcId="{251586A3-97F4-4C61-B9DC-F57F47C22970}" destId="{9E0EBD84-9BF8-4C91-93FD-36E7B0653973}" srcOrd="1" destOrd="0" parTransId="{6F4DFC65-81BA-4B66-9F6A-0CF2C65C0B13}" sibTransId="{6F91D4F0-E873-40A9-A805-0EFD09D0B7CD}"/>
    <dgm:cxn modelId="{B298C86E-6556-4205-BA64-2E935E5441CF}" srcId="{57B48557-FFAE-49DA-B50C-DA5B801A026C}" destId="{251586A3-97F4-4C61-B9DC-F57F47C22970}" srcOrd="0" destOrd="0" parTransId="{33CB598E-CBCF-4E83-B20B-35D6D0EFEDEB}" sibTransId="{CA8F002F-29AD-4BCC-A17C-ECF6D9517536}"/>
    <dgm:cxn modelId="{FC79CA2A-8210-4B25-B484-248475961E82}" srcId="{251586A3-97F4-4C61-B9DC-F57F47C22970}" destId="{F516D2D4-E471-4EC7-9203-3681816C9A6E}" srcOrd="2" destOrd="0" parTransId="{A7FF5680-F484-49CE-B6CD-DC7280C109D9}" sibTransId="{3F726697-FC2D-41A7-8B90-FC790A6EE933}"/>
    <dgm:cxn modelId="{DF8F7EF1-695C-4785-8E23-6BA8B6A942DF}" type="presOf" srcId="{F516D2D4-E471-4EC7-9203-3681816C9A6E}" destId="{BC8DAFD3-BCB8-4BCD-958B-A51DC9237EED}" srcOrd="0" destOrd="0" presId="urn:microsoft.com/office/officeart/2005/8/layout/hList3"/>
    <dgm:cxn modelId="{C99A5062-5730-49EA-951A-AE17666CBB40}" type="presOf" srcId="{251586A3-97F4-4C61-B9DC-F57F47C22970}" destId="{664F11E7-D8A2-4E3E-A85C-079D57FEBCFD}" srcOrd="0" destOrd="0" presId="urn:microsoft.com/office/officeart/2005/8/layout/hList3"/>
    <dgm:cxn modelId="{661052A6-9B6E-4F5C-83B2-67D09FBBA50F}" type="presOf" srcId="{57B48557-FFAE-49DA-B50C-DA5B801A026C}" destId="{FC8F6720-53A7-45B0-BA28-EBCF5453EC04}" srcOrd="0" destOrd="0" presId="urn:microsoft.com/office/officeart/2005/8/layout/hList3"/>
    <dgm:cxn modelId="{C3F2638D-8AB0-4F31-99FB-538C1D2AB23C}" type="presParOf" srcId="{FC8F6720-53A7-45B0-BA28-EBCF5453EC04}" destId="{664F11E7-D8A2-4E3E-A85C-079D57FEBCFD}" srcOrd="0" destOrd="0" presId="urn:microsoft.com/office/officeart/2005/8/layout/hList3"/>
    <dgm:cxn modelId="{8DD02A49-0333-4DCB-8522-29B72A229997}" type="presParOf" srcId="{FC8F6720-53A7-45B0-BA28-EBCF5453EC04}" destId="{A1292049-4BC7-447F-BF28-FFC2DC2C209B}" srcOrd="1" destOrd="0" presId="urn:microsoft.com/office/officeart/2005/8/layout/hList3"/>
    <dgm:cxn modelId="{ED5F85DD-8E93-40D5-B062-DD7D3322AB72}" type="presParOf" srcId="{A1292049-4BC7-447F-BF28-FFC2DC2C209B}" destId="{94C1FCBD-3702-43B0-9F1F-FC83B294C79B}" srcOrd="0" destOrd="0" presId="urn:microsoft.com/office/officeart/2005/8/layout/hList3"/>
    <dgm:cxn modelId="{288E5F13-3D7B-497B-BC31-434F634F0C16}" type="presParOf" srcId="{A1292049-4BC7-447F-BF28-FFC2DC2C209B}" destId="{FD1B589D-B78A-4CE4-84F5-44AEE198E31B}" srcOrd="1" destOrd="0" presId="urn:microsoft.com/office/officeart/2005/8/layout/hList3"/>
    <dgm:cxn modelId="{0EAFE7A9-EFE1-4BFD-A69B-CCF33E2E692A}" type="presParOf" srcId="{A1292049-4BC7-447F-BF28-FFC2DC2C209B}" destId="{BC8DAFD3-BCB8-4BCD-958B-A51DC9237EED}" srcOrd="2" destOrd="0" presId="urn:microsoft.com/office/officeart/2005/8/layout/hList3"/>
    <dgm:cxn modelId="{6FD4E25E-C6FE-431F-8D4A-F20B902EB916}" type="presParOf" srcId="{FC8F6720-53A7-45B0-BA28-EBCF5453EC04}" destId="{CA5086D5-3DF3-4C98-8CAA-F738892246E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BADDF1-E1AA-40F6-875C-2B55639960D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AED97-DC22-484F-AAD1-815DD0761068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Песчаные</a:t>
          </a:r>
          <a:endParaRPr lang="ru-RU" dirty="0">
            <a:solidFill>
              <a:srgbClr val="C00000"/>
            </a:solidFill>
          </a:endParaRPr>
        </a:p>
      </dgm:t>
    </dgm:pt>
    <dgm:pt modelId="{D37BBF0E-E637-4B13-B333-5717D9B41E78}" type="parTrans" cxnId="{8ED9BFCF-0D1F-44D0-B8CD-3DCE8B92E7D6}">
      <dgm:prSet/>
      <dgm:spPr/>
      <dgm:t>
        <a:bodyPr/>
        <a:lstStyle/>
        <a:p>
          <a:endParaRPr lang="ru-RU"/>
        </a:p>
      </dgm:t>
    </dgm:pt>
    <dgm:pt modelId="{EADEE148-FF9E-4788-B84D-60BB9BC4FD1B}" type="sibTrans" cxnId="{8ED9BFCF-0D1F-44D0-B8CD-3DCE8B92E7D6}">
      <dgm:prSet/>
      <dgm:spPr/>
      <dgm:t>
        <a:bodyPr/>
        <a:lstStyle/>
        <a:p>
          <a:endParaRPr lang="ru-RU"/>
        </a:p>
      </dgm:t>
    </dgm:pt>
    <dgm:pt modelId="{39CD283E-E8C7-485A-AC90-10155546658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7DB9D4-4A6D-4002-A686-9CCE969CB070}" type="parTrans" cxnId="{6482C0E6-4029-406E-BBE3-81A273B4CE2F}">
      <dgm:prSet/>
      <dgm:spPr/>
      <dgm:t>
        <a:bodyPr/>
        <a:lstStyle/>
        <a:p>
          <a:endParaRPr lang="ru-RU"/>
        </a:p>
      </dgm:t>
    </dgm:pt>
    <dgm:pt modelId="{7238928B-BC65-46CC-BBD7-0F8E3B0044C7}" type="sibTrans" cxnId="{6482C0E6-4029-406E-BBE3-81A273B4CE2F}">
      <dgm:prSet/>
      <dgm:spPr/>
      <dgm:t>
        <a:bodyPr/>
        <a:lstStyle/>
        <a:p>
          <a:endParaRPr lang="ru-RU"/>
        </a:p>
      </dgm:t>
    </dgm:pt>
    <dgm:pt modelId="{71F63C60-EEBE-478F-B3A6-687D5614A366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2900" dirty="0"/>
        </a:p>
      </dgm:t>
    </dgm:pt>
    <dgm:pt modelId="{467C4DC0-B0FE-4518-A4DC-6EF18BE6210E}" type="parTrans" cxnId="{60D047CE-CD8F-4513-A01A-80B72B40C60D}">
      <dgm:prSet/>
      <dgm:spPr/>
      <dgm:t>
        <a:bodyPr/>
        <a:lstStyle/>
        <a:p>
          <a:endParaRPr lang="ru-RU"/>
        </a:p>
      </dgm:t>
    </dgm:pt>
    <dgm:pt modelId="{3EBA3661-5589-43CA-BAC8-2F086B556220}" type="sibTrans" cxnId="{60D047CE-CD8F-4513-A01A-80B72B40C60D}">
      <dgm:prSet/>
      <dgm:spPr/>
      <dgm:t>
        <a:bodyPr/>
        <a:lstStyle/>
        <a:p>
          <a:endParaRPr lang="ru-RU"/>
        </a:p>
      </dgm:t>
    </dgm:pt>
    <dgm:pt modelId="{25411720-4F10-41CE-8921-AD1DF6940EBC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2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2480BA-34F2-4786-B0F0-7096507D228A}" type="parTrans" cxnId="{8A8B5AA6-7ED0-4F10-B566-1FB0EFD521B1}">
      <dgm:prSet/>
      <dgm:spPr/>
      <dgm:t>
        <a:bodyPr/>
        <a:lstStyle/>
        <a:p>
          <a:endParaRPr lang="ru-RU"/>
        </a:p>
      </dgm:t>
    </dgm:pt>
    <dgm:pt modelId="{D6FD96CE-72A7-4817-8E49-606FD3DDA135}" type="sibTrans" cxnId="{8A8B5AA6-7ED0-4F10-B566-1FB0EFD521B1}">
      <dgm:prSet/>
      <dgm:spPr/>
      <dgm:t>
        <a:bodyPr/>
        <a:lstStyle/>
        <a:p>
          <a:endParaRPr lang="ru-RU"/>
        </a:p>
      </dgm:t>
    </dgm:pt>
    <dgm:pt modelId="{F464D157-E8F7-4838-9375-7D7BCB05D540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sz="2900" dirty="0"/>
        </a:p>
      </dgm:t>
    </dgm:pt>
    <dgm:pt modelId="{A98B8A97-4BAF-4C56-9888-965BDAA7BA10}" type="parTrans" cxnId="{97377981-52DB-47C3-9AD1-5B4E3FE51A1D}">
      <dgm:prSet/>
      <dgm:spPr/>
      <dgm:t>
        <a:bodyPr/>
        <a:lstStyle/>
        <a:p>
          <a:endParaRPr lang="ru-RU"/>
        </a:p>
      </dgm:t>
    </dgm:pt>
    <dgm:pt modelId="{D53BD4E2-65F4-4188-BAF4-FF4B3FFBB687}" type="sibTrans" cxnId="{97377981-52DB-47C3-9AD1-5B4E3FE51A1D}">
      <dgm:prSet/>
      <dgm:spPr/>
      <dgm:t>
        <a:bodyPr/>
        <a:lstStyle/>
        <a:p>
          <a:endParaRPr lang="ru-RU"/>
        </a:p>
      </dgm:t>
    </dgm:pt>
    <dgm:pt modelId="{50A76B2F-333F-4B86-90C4-1A955D56AE67}" type="pres">
      <dgm:prSet presAssocID="{BEBADDF1-E1AA-40F6-875C-2B55639960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4D15A-B16C-45FF-BECC-154AD7814B5A}" type="pres">
      <dgm:prSet presAssocID="{168AED97-DC22-484F-AAD1-815DD0761068}" presName="roof" presStyleLbl="dkBgShp" presStyleIdx="0" presStyleCnt="2" custScaleY="117627" custLinFactNeighborX="926" custLinFactNeighborY="11224"/>
      <dgm:spPr/>
      <dgm:t>
        <a:bodyPr/>
        <a:lstStyle/>
        <a:p>
          <a:endParaRPr lang="ru-RU"/>
        </a:p>
      </dgm:t>
    </dgm:pt>
    <dgm:pt modelId="{DA421B42-C345-495F-8D85-D30C69F45D0F}" type="pres">
      <dgm:prSet presAssocID="{168AED97-DC22-484F-AAD1-815DD0761068}" presName="pillars" presStyleCnt="0"/>
      <dgm:spPr/>
    </dgm:pt>
    <dgm:pt modelId="{03D3D4C7-0359-462E-9059-0F5A2DC7A7D1}" type="pres">
      <dgm:prSet presAssocID="{168AED97-DC22-484F-AAD1-815DD0761068}" presName="pillar1" presStyleLbl="node1" presStyleIdx="0" presStyleCnt="4" custScaleX="91222" custScaleY="71513" custLinFactNeighborX="-102" custLinFactNeighborY="-10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C56BD-8501-423A-8DAF-18C7B362F383}" type="pres">
      <dgm:prSet presAssocID="{71F63C60-EEBE-478F-B3A6-687D5614A366}" presName="pillarX" presStyleLbl="node1" presStyleIdx="1" presStyleCnt="4" custScaleX="94172" custScaleY="71013" custLinFactNeighborX="161" custLinFactNeighborY="-1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FDE82-6054-4FF5-9508-9C0C197D12CF}" type="pres">
      <dgm:prSet presAssocID="{25411720-4F10-41CE-8921-AD1DF6940EBC}" presName="pillarX" presStyleLbl="node1" presStyleIdx="2" presStyleCnt="4" custScaleY="70330" custLinFactNeighborX="-1333" custLinFactNeighborY="-11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0748E-1A8D-4AAE-91A0-B72CEA30F030}" type="pres">
      <dgm:prSet presAssocID="{F464D157-E8F7-4838-9375-7D7BCB05D540}" presName="pillarX" presStyleLbl="node1" presStyleIdx="3" presStyleCnt="4" custScaleX="92960" custScaleY="70330" custLinFactNeighborX="-2430" custLinFactNeighborY="-11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961B7-84EE-4869-87D2-DF2B6FB45D9A}" type="pres">
      <dgm:prSet presAssocID="{168AED97-DC22-484F-AAD1-815DD0761068}" presName="base" presStyleLbl="dkBgShp" presStyleIdx="1" presStyleCnt="2" custFlipVert="1" custScaleY="192580" custLinFactNeighborY="7678"/>
      <dgm:spPr/>
    </dgm:pt>
  </dgm:ptLst>
  <dgm:cxnLst>
    <dgm:cxn modelId="{774BACB1-A57C-4D7F-848E-641DB1E85828}" type="presOf" srcId="{BEBADDF1-E1AA-40F6-875C-2B55639960D3}" destId="{50A76B2F-333F-4B86-90C4-1A955D56AE67}" srcOrd="0" destOrd="0" presId="urn:microsoft.com/office/officeart/2005/8/layout/hList3"/>
    <dgm:cxn modelId="{97377981-52DB-47C3-9AD1-5B4E3FE51A1D}" srcId="{168AED97-DC22-484F-AAD1-815DD0761068}" destId="{F464D157-E8F7-4838-9375-7D7BCB05D540}" srcOrd="3" destOrd="0" parTransId="{A98B8A97-4BAF-4C56-9888-965BDAA7BA10}" sibTransId="{D53BD4E2-65F4-4188-BAF4-FF4B3FFBB687}"/>
    <dgm:cxn modelId="{6CE2D7CD-8B61-415D-B795-A8543A6B1D6A}" type="presOf" srcId="{39CD283E-E8C7-485A-AC90-10155546658D}" destId="{03D3D4C7-0359-462E-9059-0F5A2DC7A7D1}" srcOrd="0" destOrd="0" presId="urn:microsoft.com/office/officeart/2005/8/layout/hList3"/>
    <dgm:cxn modelId="{7214AC60-CFCB-443B-88A0-07C8734BA14B}" type="presOf" srcId="{71F63C60-EEBE-478F-B3A6-687D5614A366}" destId="{FE7C56BD-8501-423A-8DAF-18C7B362F383}" srcOrd="0" destOrd="0" presId="urn:microsoft.com/office/officeart/2005/8/layout/hList3"/>
    <dgm:cxn modelId="{6482C0E6-4029-406E-BBE3-81A273B4CE2F}" srcId="{168AED97-DC22-484F-AAD1-815DD0761068}" destId="{39CD283E-E8C7-485A-AC90-10155546658D}" srcOrd="0" destOrd="0" parTransId="{9F7DB9D4-4A6D-4002-A686-9CCE969CB070}" sibTransId="{7238928B-BC65-46CC-BBD7-0F8E3B0044C7}"/>
    <dgm:cxn modelId="{60D047CE-CD8F-4513-A01A-80B72B40C60D}" srcId="{168AED97-DC22-484F-AAD1-815DD0761068}" destId="{71F63C60-EEBE-478F-B3A6-687D5614A366}" srcOrd="1" destOrd="0" parTransId="{467C4DC0-B0FE-4518-A4DC-6EF18BE6210E}" sibTransId="{3EBA3661-5589-43CA-BAC8-2F086B556220}"/>
    <dgm:cxn modelId="{8A8B5AA6-7ED0-4F10-B566-1FB0EFD521B1}" srcId="{168AED97-DC22-484F-AAD1-815DD0761068}" destId="{25411720-4F10-41CE-8921-AD1DF6940EBC}" srcOrd="2" destOrd="0" parTransId="{662480BA-34F2-4786-B0F0-7096507D228A}" sibTransId="{D6FD96CE-72A7-4817-8E49-606FD3DDA135}"/>
    <dgm:cxn modelId="{92F35163-BE64-4542-9EDE-64FC29F927E7}" type="presOf" srcId="{F464D157-E8F7-4838-9375-7D7BCB05D540}" destId="{F090748E-1A8D-4AAE-91A0-B72CEA30F030}" srcOrd="0" destOrd="0" presId="urn:microsoft.com/office/officeart/2005/8/layout/hList3"/>
    <dgm:cxn modelId="{8ED9BFCF-0D1F-44D0-B8CD-3DCE8B92E7D6}" srcId="{BEBADDF1-E1AA-40F6-875C-2B55639960D3}" destId="{168AED97-DC22-484F-AAD1-815DD0761068}" srcOrd="0" destOrd="0" parTransId="{D37BBF0E-E637-4B13-B333-5717D9B41E78}" sibTransId="{EADEE148-FF9E-4788-B84D-60BB9BC4FD1B}"/>
    <dgm:cxn modelId="{BD8C76CB-BECE-4402-8241-E864E7C8BF02}" type="presOf" srcId="{25411720-4F10-41CE-8921-AD1DF6940EBC}" destId="{254FDE82-6054-4FF5-9508-9C0C197D12CF}" srcOrd="0" destOrd="0" presId="urn:microsoft.com/office/officeart/2005/8/layout/hList3"/>
    <dgm:cxn modelId="{DD7B19D2-3964-4258-8724-BC1DFBF8D178}" type="presOf" srcId="{168AED97-DC22-484F-AAD1-815DD0761068}" destId="{BAE4D15A-B16C-45FF-BECC-154AD7814B5A}" srcOrd="0" destOrd="0" presId="urn:microsoft.com/office/officeart/2005/8/layout/hList3"/>
    <dgm:cxn modelId="{2757F730-A8A6-41AA-9CE1-D573D63B4B2A}" type="presParOf" srcId="{50A76B2F-333F-4B86-90C4-1A955D56AE67}" destId="{BAE4D15A-B16C-45FF-BECC-154AD7814B5A}" srcOrd="0" destOrd="0" presId="urn:microsoft.com/office/officeart/2005/8/layout/hList3"/>
    <dgm:cxn modelId="{0629CF46-CA95-430C-B117-51F4A0BCC6E5}" type="presParOf" srcId="{50A76B2F-333F-4B86-90C4-1A955D56AE67}" destId="{DA421B42-C345-495F-8D85-D30C69F45D0F}" srcOrd="1" destOrd="0" presId="urn:microsoft.com/office/officeart/2005/8/layout/hList3"/>
    <dgm:cxn modelId="{BBD781B5-7C31-42F3-8D00-2BB427258E5B}" type="presParOf" srcId="{DA421B42-C345-495F-8D85-D30C69F45D0F}" destId="{03D3D4C7-0359-462E-9059-0F5A2DC7A7D1}" srcOrd="0" destOrd="0" presId="urn:microsoft.com/office/officeart/2005/8/layout/hList3"/>
    <dgm:cxn modelId="{C8A4DEE1-B518-4E81-8E15-A28CF06DE682}" type="presParOf" srcId="{DA421B42-C345-495F-8D85-D30C69F45D0F}" destId="{FE7C56BD-8501-423A-8DAF-18C7B362F383}" srcOrd="1" destOrd="0" presId="urn:microsoft.com/office/officeart/2005/8/layout/hList3"/>
    <dgm:cxn modelId="{491BD44A-69B3-4028-BB82-AAE50BB4763B}" type="presParOf" srcId="{DA421B42-C345-495F-8D85-D30C69F45D0F}" destId="{254FDE82-6054-4FF5-9508-9C0C197D12CF}" srcOrd="2" destOrd="0" presId="urn:microsoft.com/office/officeart/2005/8/layout/hList3"/>
    <dgm:cxn modelId="{E6B8EB4C-A17B-4C04-B8AA-7B867B1E878C}" type="presParOf" srcId="{DA421B42-C345-495F-8D85-D30C69F45D0F}" destId="{F090748E-1A8D-4AAE-91A0-B72CEA30F030}" srcOrd="3" destOrd="0" presId="urn:microsoft.com/office/officeart/2005/8/layout/hList3"/>
    <dgm:cxn modelId="{8C8E7063-0345-405A-AAAF-9772C3BD4428}" type="presParOf" srcId="{50A76B2F-333F-4B86-90C4-1A955D56AE67}" destId="{60C961B7-84EE-4869-87D2-DF2B6FB45D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B08E98-B59D-4B4E-9120-08545DEB6FF0}">
      <dsp:nvSpPr>
        <dsp:cNvPr id="0" name=""/>
        <dsp:cNvSpPr/>
      </dsp:nvSpPr>
      <dsp:spPr>
        <a:xfrm>
          <a:off x="0" y="116140"/>
          <a:ext cx="8229600" cy="11929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происхождению (генезису) горные породы делятся</a:t>
          </a:r>
          <a:endParaRPr lang="ru-RU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6140"/>
        <a:ext cx="8229600" cy="1192929"/>
      </dsp:txXfrm>
    </dsp:sp>
    <dsp:sp modelId="{98A1A27C-3A4B-477C-80C3-2641F8DD5B68}">
      <dsp:nvSpPr>
        <dsp:cNvPr id="0" name=""/>
        <dsp:cNvSpPr/>
      </dsp:nvSpPr>
      <dsp:spPr>
        <a:xfrm>
          <a:off x="1637" y="1109243"/>
          <a:ext cx="2591841" cy="51594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softEdge rad="635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</a:p>
      </dsp:txBody>
      <dsp:txXfrm>
        <a:off x="1637" y="1109243"/>
        <a:ext cx="2591841" cy="5159467"/>
      </dsp:txXfrm>
    </dsp:sp>
    <dsp:sp modelId="{DBA044BA-C11F-485E-ABA1-1A0F997A4A5E}">
      <dsp:nvSpPr>
        <dsp:cNvPr id="0" name=""/>
        <dsp:cNvSpPr/>
      </dsp:nvSpPr>
      <dsp:spPr>
        <a:xfrm>
          <a:off x="2514609" y="1066801"/>
          <a:ext cx="2591841" cy="518507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effectLst>
          <a:softEdge rad="635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. </a:t>
          </a:r>
          <a:endParaRPr lang="ru-RU" sz="2400" kern="1200" dirty="0">
            <a:effectLst/>
          </a:endParaRPr>
        </a:p>
      </dsp:txBody>
      <dsp:txXfrm>
        <a:off x="2514609" y="1066801"/>
        <a:ext cx="2591841" cy="5185074"/>
      </dsp:txXfrm>
    </dsp:sp>
    <dsp:sp modelId="{98FB081C-9E0F-43FC-AC3B-35E2757A1CA0}">
      <dsp:nvSpPr>
        <dsp:cNvPr id="0" name=""/>
        <dsp:cNvSpPr/>
      </dsp:nvSpPr>
      <dsp:spPr>
        <a:xfrm>
          <a:off x="5181589" y="1066801"/>
          <a:ext cx="3042640" cy="519136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softEdge rad="635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1589" y="1066801"/>
        <a:ext cx="3042640" cy="5191364"/>
      </dsp:txXfrm>
    </dsp:sp>
    <dsp:sp modelId="{69F95508-78F2-4FE3-9381-03B7A8EC5F74}">
      <dsp:nvSpPr>
        <dsp:cNvPr id="0" name=""/>
        <dsp:cNvSpPr/>
      </dsp:nvSpPr>
      <dsp:spPr>
        <a:xfrm flipV="1">
          <a:off x="0" y="5906397"/>
          <a:ext cx="8229600" cy="457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52694-B8E0-4C2F-AAD3-39DAF79CA788}">
      <dsp:nvSpPr>
        <dsp:cNvPr id="0" name=""/>
        <dsp:cNvSpPr/>
      </dsp:nvSpPr>
      <dsp:spPr>
        <a:xfrm>
          <a:off x="2514595" y="-74978"/>
          <a:ext cx="3200409" cy="1370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инженерно-геологическим свойствам </a:t>
          </a:r>
          <a:endParaRPr lang="ru-RU" sz="2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4595" y="-74978"/>
        <a:ext cx="3200409" cy="1370619"/>
      </dsp:txXfrm>
    </dsp:sp>
    <dsp:sp modelId="{392ADE9C-6F50-45B0-B59F-DA5A39565821}">
      <dsp:nvSpPr>
        <dsp:cNvPr id="0" name=""/>
        <dsp:cNvSpPr/>
      </dsp:nvSpPr>
      <dsp:spPr>
        <a:xfrm rot="2994730">
          <a:off x="5717165" y="1542081"/>
          <a:ext cx="1216717" cy="372702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994730">
        <a:off x="5717165" y="1542081"/>
        <a:ext cx="1216717" cy="372702"/>
      </dsp:txXfrm>
    </dsp:sp>
    <dsp:sp modelId="{6B1AAEC0-5677-4CAF-8AA1-F1A0953D9BA6}">
      <dsp:nvSpPr>
        <dsp:cNvPr id="0" name=""/>
        <dsp:cNvSpPr/>
      </dsp:nvSpPr>
      <dsp:spPr>
        <a:xfrm>
          <a:off x="5054326" y="2459215"/>
          <a:ext cx="2129730" cy="1064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нескальные</a:t>
          </a:r>
          <a:endParaRPr lang="ru-RU" sz="2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54326" y="2459215"/>
        <a:ext cx="2129730" cy="1064865"/>
      </dsp:txXfrm>
    </dsp:sp>
    <dsp:sp modelId="{8167088C-3B80-4792-AA79-05E1F7F57DAB}">
      <dsp:nvSpPr>
        <dsp:cNvPr id="0" name=""/>
        <dsp:cNvSpPr/>
      </dsp:nvSpPr>
      <dsp:spPr>
        <a:xfrm rot="10799995" flipH="1" flipV="1">
          <a:off x="4003152" y="2971081"/>
          <a:ext cx="45079" cy="411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99995" flipH="1" flipV="1">
        <a:off x="4003152" y="2971081"/>
        <a:ext cx="45079" cy="41138"/>
      </dsp:txXfrm>
    </dsp:sp>
    <dsp:sp modelId="{B64C4C40-148A-438B-A73C-2AB47A8E95C0}">
      <dsp:nvSpPr>
        <dsp:cNvPr id="0" name=""/>
        <dsp:cNvSpPr/>
      </dsp:nvSpPr>
      <dsp:spPr>
        <a:xfrm>
          <a:off x="867328" y="2459221"/>
          <a:ext cx="2129730" cy="1064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скальные</a:t>
          </a:r>
          <a:endParaRPr lang="ru-RU" sz="2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7328" y="2459221"/>
        <a:ext cx="2129730" cy="1064865"/>
      </dsp:txXfrm>
    </dsp:sp>
    <dsp:sp modelId="{0B499954-A022-4C36-B95D-E7A28FB2C133}">
      <dsp:nvSpPr>
        <dsp:cNvPr id="0" name=""/>
        <dsp:cNvSpPr/>
      </dsp:nvSpPr>
      <dsp:spPr>
        <a:xfrm rot="18750412">
          <a:off x="1235468" y="1531041"/>
          <a:ext cx="1216717" cy="372702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8750412">
        <a:off x="1235468" y="1531041"/>
        <a:ext cx="1216717" cy="3727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1FC515-E825-4735-93C1-562D5C99CD2C}">
      <dsp:nvSpPr>
        <dsp:cNvPr id="0" name=""/>
        <dsp:cNvSpPr/>
      </dsp:nvSpPr>
      <dsp:spPr>
        <a:xfrm>
          <a:off x="0" y="0"/>
          <a:ext cx="8229600" cy="18288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Минералы делятся</a:t>
          </a:r>
          <a:endParaRPr lang="ru-RU" sz="65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29600" cy="1828800"/>
      </dsp:txXfrm>
    </dsp:sp>
    <dsp:sp modelId="{11F9A0AE-D532-4177-A207-A9C36590C925}">
      <dsp:nvSpPr>
        <dsp:cNvPr id="0" name=""/>
        <dsp:cNvSpPr/>
      </dsp:nvSpPr>
      <dsp:spPr>
        <a:xfrm>
          <a:off x="4018" y="1828800"/>
          <a:ext cx="2740521" cy="38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Главные </a:t>
          </a:r>
          <a:r>
            <a:rPr lang="ru-RU" sz="26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породо-образующие</a:t>
          </a:r>
          <a:endParaRPr lang="ru-RU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8" y="1828800"/>
        <a:ext cx="2740521" cy="3840480"/>
      </dsp:txXfrm>
    </dsp:sp>
    <dsp:sp modelId="{5E92E92A-B08A-4AD3-993D-57AD0B218BA6}">
      <dsp:nvSpPr>
        <dsp:cNvPr id="0" name=""/>
        <dsp:cNvSpPr/>
      </dsp:nvSpPr>
      <dsp:spPr>
        <a:xfrm>
          <a:off x="2744539" y="1828800"/>
          <a:ext cx="2740521" cy="38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Второстепенные или акцессорные</a:t>
          </a:r>
          <a:endParaRPr lang="ru-RU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4539" y="1828800"/>
        <a:ext cx="2740521" cy="3840480"/>
      </dsp:txXfrm>
    </dsp:sp>
    <dsp:sp modelId="{1BE0E184-BF14-4E67-BE34-5D9210159F2A}">
      <dsp:nvSpPr>
        <dsp:cNvPr id="0" name=""/>
        <dsp:cNvSpPr/>
      </dsp:nvSpPr>
      <dsp:spPr>
        <a:xfrm>
          <a:off x="5485060" y="1828800"/>
          <a:ext cx="2740521" cy="38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Случайные минералы или примеси</a:t>
          </a:r>
          <a:endParaRPr lang="ru-RU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5060" y="1828800"/>
        <a:ext cx="2740521" cy="3840480"/>
      </dsp:txXfrm>
    </dsp:sp>
    <dsp:sp modelId="{4EA88ADA-9B87-40FC-8B67-0E848E1B1A9D}">
      <dsp:nvSpPr>
        <dsp:cNvPr id="0" name=""/>
        <dsp:cNvSpPr/>
      </dsp:nvSpPr>
      <dsp:spPr>
        <a:xfrm>
          <a:off x="0" y="5669280"/>
          <a:ext cx="8229600" cy="4267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52694-B8E0-4C2F-AAD3-39DAF79CA788}">
      <dsp:nvSpPr>
        <dsp:cNvPr id="0" name=""/>
        <dsp:cNvSpPr/>
      </dsp:nvSpPr>
      <dsp:spPr>
        <a:xfrm>
          <a:off x="2222730" y="17311"/>
          <a:ext cx="3797072" cy="1574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Гранулометрический состав грунтов, разделяется</a:t>
          </a:r>
          <a:endParaRPr lang="ru-RU" sz="2600" kern="1200" dirty="0">
            <a:solidFill>
              <a:schemeClr val="bg1"/>
            </a:solidFill>
          </a:endParaRPr>
        </a:p>
      </dsp:txBody>
      <dsp:txXfrm>
        <a:off x="2222730" y="17311"/>
        <a:ext cx="3797072" cy="1574543"/>
      </dsp:txXfrm>
    </dsp:sp>
    <dsp:sp modelId="{392ADE9C-6F50-45B0-B59F-DA5A39565821}">
      <dsp:nvSpPr>
        <dsp:cNvPr id="0" name=""/>
        <dsp:cNvSpPr/>
      </dsp:nvSpPr>
      <dsp:spPr>
        <a:xfrm rot="3220816">
          <a:off x="4765249" y="2109674"/>
          <a:ext cx="1257328" cy="359341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3220816">
        <a:off x="4765249" y="2109674"/>
        <a:ext cx="1257328" cy="359341"/>
      </dsp:txXfrm>
    </dsp:sp>
    <dsp:sp modelId="{6B1AAEC0-5677-4CAF-8AA1-F1A0953D9BA6}">
      <dsp:nvSpPr>
        <dsp:cNvPr id="0" name=""/>
        <dsp:cNvSpPr/>
      </dsp:nvSpPr>
      <dsp:spPr>
        <a:xfrm>
          <a:off x="5029196" y="2887255"/>
          <a:ext cx="2053381" cy="109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модулям крупности</a:t>
          </a:r>
          <a:endParaRPr lang="ru-RU" sz="2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29196" y="2887255"/>
        <a:ext cx="2053381" cy="1098189"/>
      </dsp:txXfrm>
    </dsp:sp>
    <dsp:sp modelId="{8167088C-3B80-4792-AA79-05E1F7F57DAB}">
      <dsp:nvSpPr>
        <dsp:cNvPr id="0" name=""/>
        <dsp:cNvSpPr/>
      </dsp:nvSpPr>
      <dsp:spPr>
        <a:xfrm rot="10811943" flipH="1" flipV="1">
          <a:off x="4165695" y="3410032"/>
          <a:ext cx="46584" cy="3966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11943" flipH="1" flipV="1">
        <a:off x="4165695" y="3410032"/>
        <a:ext cx="46584" cy="39664"/>
      </dsp:txXfrm>
    </dsp:sp>
    <dsp:sp modelId="{B64C4C40-148A-438B-A73C-2AB47A8E95C0}">
      <dsp:nvSpPr>
        <dsp:cNvPr id="0" name=""/>
        <dsp:cNvSpPr/>
      </dsp:nvSpPr>
      <dsp:spPr>
        <a:xfrm>
          <a:off x="1295396" y="2887255"/>
          <a:ext cx="2053381" cy="107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фракциям </a:t>
          </a:r>
          <a:endParaRPr lang="ru-RU" sz="2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5396" y="2887255"/>
        <a:ext cx="2053381" cy="1072245"/>
      </dsp:txXfrm>
    </dsp:sp>
    <dsp:sp modelId="{0B499954-A022-4C36-B95D-E7A28FB2C133}">
      <dsp:nvSpPr>
        <dsp:cNvPr id="0" name=""/>
        <dsp:cNvSpPr/>
      </dsp:nvSpPr>
      <dsp:spPr>
        <a:xfrm rot="18269403">
          <a:off x="2237621" y="2116631"/>
          <a:ext cx="1257328" cy="359341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8269403">
        <a:off x="2237621" y="2116631"/>
        <a:ext cx="1257328" cy="3593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24FF7-D7EC-49D4-B6B8-8DD3F5B6D465}">
      <dsp:nvSpPr>
        <dsp:cNvPr id="0" name=""/>
        <dsp:cNvSpPr/>
      </dsp:nvSpPr>
      <dsp:spPr>
        <a:xfrm>
          <a:off x="0" y="0"/>
          <a:ext cx="8229600" cy="1371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>
              <a:solidFill>
                <a:srgbClr val="C00000"/>
              </a:solidFill>
            </a:rPr>
            <a:t>Различают</a:t>
          </a:r>
          <a:endParaRPr lang="ru-RU" sz="6300" kern="1200" dirty="0">
            <a:solidFill>
              <a:srgbClr val="C00000"/>
            </a:solidFill>
          </a:endParaRPr>
        </a:p>
      </dsp:txBody>
      <dsp:txXfrm>
        <a:off x="0" y="0"/>
        <a:ext cx="8229600" cy="1371600"/>
      </dsp:txXfrm>
    </dsp:sp>
    <dsp:sp modelId="{AB3031FC-27A2-4ABC-B0B1-556F22C883A4}">
      <dsp:nvSpPr>
        <dsp:cNvPr id="0" name=""/>
        <dsp:cNvSpPr/>
      </dsp:nvSpPr>
      <dsp:spPr>
        <a:xfrm>
          <a:off x="0" y="1371614"/>
          <a:ext cx="2740521" cy="242575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71614"/>
        <a:ext cx="2740521" cy="2425752"/>
      </dsp:txXfrm>
    </dsp:sp>
    <dsp:sp modelId="{D3965EBA-567E-40C8-AC77-71F5F4D0A378}">
      <dsp:nvSpPr>
        <dsp:cNvPr id="0" name=""/>
        <dsp:cNvSpPr/>
      </dsp:nvSpPr>
      <dsp:spPr>
        <a:xfrm>
          <a:off x="2744539" y="1371600"/>
          <a:ext cx="2740521" cy="242313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4539" y="1371600"/>
        <a:ext cx="2740521" cy="2423131"/>
      </dsp:txXfrm>
    </dsp:sp>
    <dsp:sp modelId="{174E89FE-73F1-4AC2-9FFD-61906184541D}">
      <dsp:nvSpPr>
        <dsp:cNvPr id="0" name=""/>
        <dsp:cNvSpPr/>
      </dsp:nvSpPr>
      <dsp:spPr>
        <a:xfrm>
          <a:off x="5485060" y="1371600"/>
          <a:ext cx="2740521" cy="242313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485060" y="1371600"/>
        <a:ext cx="2740521" cy="2423131"/>
      </dsp:txXfrm>
    </dsp:sp>
    <dsp:sp modelId="{83C100BA-96D2-409E-8B63-EA99A4F58120}">
      <dsp:nvSpPr>
        <dsp:cNvPr id="0" name=""/>
        <dsp:cNvSpPr/>
      </dsp:nvSpPr>
      <dsp:spPr>
        <a:xfrm>
          <a:off x="0" y="4251960"/>
          <a:ext cx="8229600" cy="320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F11E7-D8A2-4E3E-A85C-079D57FEBCFD}">
      <dsp:nvSpPr>
        <dsp:cNvPr id="0" name=""/>
        <dsp:cNvSpPr/>
      </dsp:nvSpPr>
      <dsp:spPr>
        <a:xfrm>
          <a:off x="0" y="0"/>
          <a:ext cx="8229600" cy="19202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C00000"/>
              </a:solidFill>
            </a:rPr>
            <a:t>Крупнообломочные</a:t>
          </a:r>
          <a:endParaRPr lang="ru-RU" sz="6500" kern="1200" dirty="0">
            <a:solidFill>
              <a:srgbClr val="C00000"/>
            </a:solidFill>
          </a:endParaRPr>
        </a:p>
      </dsp:txBody>
      <dsp:txXfrm>
        <a:off x="0" y="0"/>
        <a:ext cx="8229600" cy="1920240"/>
      </dsp:txXfrm>
    </dsp:sp>
    <dsp:sp modelId="{94C1FCBD-3702-43B0-9F1F-FC83B294C79B}">
      <dsp:nvSpPr>
        <dsp:cNvPr id="0" name=""/>
        <dsp:cNvSpPr/>
      </dsp:nvSpPr>
      <dsp:spPr>
        <a:xfrm>
          <a:off x="1402" y="1524006"/>
          <a:ext cx="2708374" cy="294743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" y="1524006"/>
        <a:ext cx="2708374" cy="2947437"/>
      </dsp:txXfrm>
    </dsp:sp>
    <dsp:sp modelId="{FD1B589D-B78A-4CE4-84F5-44AEE198E31B}">
      <dsp:nvSpPr>
        <dsp:cNvPr id="0" name=""/>
        <dsp:cNvSpPr/>
      </dsp:nvSpPr>
      <dsp:spPr>
        <a:xfrm>
          <a:off x="2752677" y="1523985"/>
          <a:ext cx="2810046" cy="297602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2677" y="1523985"/>
        <a:ext cx="2810046" cy="2976028"/>
      </dsp:txXfrm>
    </dsp:sp>
    <dsp:sp modelId="{BC8DAFD3-BCB8-4BCD-958B-A51DC9237EED}">
      <dsp:nvSpPr>
        <dsp:cNvPr id="0" name=""/>
        <dsp:cNvSpPr/>
      </dsp:nvSpPr>
      <dsp:spPr>
        <a:xfrm>
          <a:off x="5521225" y="1523985"/>
          <a:ext cx="2708374" cy="299852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1225" y="1523985"/>
        <a:ext cx="2708374" cy="2998529"/>
      </dsp:txXfrm>
    </dsp:sp>
    <dsp:sp modelId="{CA5086D5-3DF3-4C98-8CAA-F738892246E3}">
      <dsp:nvSpPr>
        <dsp:cNvPr id="0" name=""/>
        <dsp:cNvSpPr/>
      </dsp:nvSpPr>
      <dsp:spPr>
        <a:xfrm>
          <a:off x="0" y="5952744"/>
          <a:ext cx="8229600" cy="44805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E4D15A-B16C-45FF-BECC-154AD7814B5A}">
      <dsp:nvSpPr>
        <dsp:cNvPr id="0" name=""/>
        <dsp:cNvSpPr/>
      </dsp:nvSpPr>
      <dsp:spPr>
        <a:xfrm>
          <a:off x="0" y="28500"/>
          <a:ext cx="9144000" cy="236627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C00000"/>
              </a:solidFill>
            </a:rPr>
            <a:t>Песчаные</a:t>
          </a:r>
          <a:endParaRPr lang="ru-RU" sz="6500" kern="1200" dirty="0">
            <a:solidFill>
              <a:srgbClr val="C00000"/>
            </a:solidFill>
          </a:endParaRPr>
        </a:p>
      </dsp:txBody>
      <dsp:txXfrm>
        <a:off x="0" y="28500"/>
        <a:ext cx="9144000" cy="2366278"/>
      </dsp:txXfrm>
    </dsp:sp>
    <dsp:sp modelId="{03D3D4C7-0359-462E-9059-0F5A2DC7A7D1}">
      <dsp:nvSpPr>
        <dsp:cNvPr id="0" name=""/>
        <dsp:cNvSpPr/>
      </dsp:nvSpPr>
      <dsp:spPr>
        <a:xfrm>
          <a:off x="2" y="2133611"/>
          <a:ext cx="2203449" cy="302108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" y="2133611"/>
        <a:ext cx="2203449" cy="3021086"/>
      </dsp:txXfrm>
    </dsp:sp>
    <dsp:sp modelId="{FE7C56BD-8501-423A-8DAF-18C7B362F383}">
      <dsp:nvSpPr>
        <dsp:cNvPr id="0" name=""/>
        <dsp:cNvSpPr/>
      </dsp:nvSpPr>
      <dsp:spPr>
        <a:xfrm>
          <a:off x="2209805" y="2133611"/>
          <a:ext cx="2274706" cy="299996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2209805" y="2133611"/>
        <a:ext cx="2274706" cy="2999964"/>
      </dsp:txXfrm>
    </dsp:sp>
    <dsp:sp modelId="{254FDE82-6054-4FF5-9508-9C0C197D12CF}">
      <dsp:nvSpPr>
        <dsp:cNvPr id="0" name=""/>
        <dsp:cNvSpPr/>
      </dsp:nvSpPr>
      <dsp:spPr>
        <a:xfrm>
          <a:off x="4448424" y="2133590"/>
          <a:ext cx="2415480" cy="297111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8424" y="2133590"/>
        <a:ext cx="2415480" cy="2971110"/>
      </dsp:txXfrm>
    </dsp:sp>
    <dsp:sp modelId="{F090748E-1A8D-4AAE-91A0-B72CEA30F030}">
      <dsp:nvSpPr>
        <dsp:cNvPr id="0" name=""/>
        <dsp:cNvSpPr/>
      </dsp:nvSpPr>
      <dsp:spPr>
        <a:xfrm>
          <a:off x="6837406" y="2133590"/>
          <a:ext cx="2245430" cy="297111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6837406" y="2133590"/>
        <a:ext cx="2245430" cy="2971110"/>
      </dsp:txXfrm>
    </dsp:sp>
    <dsp:sp modelId="{60C961B7-84EE-4869-87D2-DF2B6FB45D9A}">
      <dsp:nvSpPr>
        <dsp:cNvPr id="0" name=""/>
        <dsp:cNvSpPr/>
      </dsp:nvSpPr>
      <dsp:spPr>
        <a:xfrm flipV="1">
          <a:off x="0" y="5998935"/>
          <a:ext cx="9144000" cy="9039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C332-2583-4C56-AC07-CC2B53BF39B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134A-0251-4CE6-B4FA-DA6A12CA6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7598F-5B1C-4991-9388-720CF5137E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0"/>
            <a:ext cx="9144000" cy="6858000"/>
          </a:xfrm>
        </p:spPr>
        <p:txBody>
          <a:bodyPr anchor="ctr" anchorCtr="1">
            <a:normAutofit fontScale="47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12000" dirty="0" smtClean="0">
                <a:solidFill>
                  <a:srgbClr val="C00000"/>
                </a:solidFill>
                <a:latin typeface="BancoDi" pitchFamily="82" charset="0"/>
              </a:rPr>
              <a:t>Добрый день!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12000" dirty="0" smtClean="0">
                <a:solidFill>
                  <a:srgbClr val="C00000"/>
                </a:solidFill>
                <a:latin typeface="BancoDi" pitchFamily="82" charset="0"/>
              </a:rPr>
              <a:t> Улыбками </a:t>
            </a:r>
            <a:r>
              <a:rPr lang="ru-RU" sz="12000" spc="-50" dirty="0" smtClean="0">
                <a:solidFill>
                  <a:srgbClr val="C00000"/>
                </a:solidFill>
                <a:latin typeface="BancoDi" pitchFamily="82" charset="0"/>
              </a:rPr>
              <a:t>поприветствуйте</a:t>
            </a:r>
            <a:r>
              <a:rPr lang="ru-RU" sz="12000" dirty="0" smtClean="0">
                <a:solidFill>
                  <a:srgbClr val="C00000"/>
                </a:solidFill>
                <a:latin typeface="BancoDi" pitchFamily="82" charset="0"/>
              </a:rPr>
              <a:t> друг друга, пожелайте хорошего настроения.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Правильный ответ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0200" y="19812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5562600" y="1219200"/>
            <a:ext cx="2895600" cy="6858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5562600" y="2209800"/>
            <a:ext cx="2895600" cy="6858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лево 33"/>
          <p:cNvSpPr/>
          <p:nvPr/>
        </p:nvSpPr>
        <p:spPr>
          <a:xfrm>
            <a:off x="5638800" y="3124200"/>
            <a:ext cx="2819400" cy="7620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лево 34"/>
          <p:cNvSpPr/>
          <p:nvPr/>
        </p:nvSpPr>
        <p:spPr>
          <a:xfrm>
            <a:off x="5638800" y="4114800"/>
            <a:ext cx="2819400" cy="71323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Четвертый этап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лево 35"/>
          <p:cNvSpPr/>
          <p:nvPr/>
        </p:nvSpPr>
        <p:spPr>
          <a:xfrm>
            <a:off x="5715000" y="5181600"/>
            <a:ext cx="2743200" cy="63703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Пятый этап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3400" y="4114800"/>
            <a:ext cx="472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Породы  в естественном залегании в массиве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3400" y="5181600"/>
            <a:ext cx="4800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свойств массивов  горных пород, состоящих  по составу, строению и состоянию пород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3400" y="3048000"/>
            <a:ext cx="4800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Образцы естественных пород  в сохранном  состоянии с природными структурными связями.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33400" y="914400"/>
            <a:ext cx="472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Простейшие модели в виде мономинеральных, монодисперсных,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моноионных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3400" y="1981200"/>
            <a:ext cx="472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сложные модели, в виде естественных пород с нарушенными связями или смеси различного минерального состава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05800" cy="5029200"/>
          </a:xfrm>
        </p:spPr>
        <p:txBody>
          <a:bodyPr/>
          <a:lstStyle/>
          <a:p>
            <a:r>
              <a:rPr lang="ru-RU" sz="4000" dirty="0" smtClean="0"/>
              <a:t>нет ошибок – </a:t>
            </a:r>
            <a:r>
              <a:rPr lang="ru-RU" sz="4000" dirty="0" smtClean="0">
                <a:solidFill>
                  <a:srgbClr val="FF0000"/>
                </a:solidFill>
              </a:rPr>
              <a:t>отлично</a:t>
            </a:r>
          </a:p>
          <a:p>
            <a:r>
              <a:rPr lang="ru-RU" sz="4000" dirty="0" smtClean="0"/>
              <a:t>1 ошибка – </a:t>
            </a:r>
            <a:r>
              <a:rPr lang="ru-RU" sz="4000" dirty="0" smtClean="0">
                <a:solidFill>
                  <a:srgbClr val="92D050"/>
                </a:solidFill>
              </a:rPr>
              <a:t>хорошо</a:t>
            </a:r>
          </a:p>
          <a:p>
            <a:endParaRPr lang="ru-RU" sz="4000" dirty="0" smtClean="0"/>
          </a:p>
          <a:p>
            <a:r>
              <a:rPr lang="ru-RU" sz="4000" dirty="0" smtClean="0"/>
              <a:t>2 ошибок – </a:t>
            </a:r>
            <a:r>
              <a:rPr lang="ru-RU" sz="4000" dirty="0" smtClean="0">
                <a:solidFill>
                  <a:srgbClr val="0070C0"/>
                </a:solidFill>
              </a:rPr>
              <a:t>удовлетворительно</a:t>
            </a:r>
          </a:p>
          <a:p>
            <a:r>
              <a:rPr lang="ru-RU" sz="4000" dirty="0" smtClean="0"/>
              <a:t>3 ошибки и более  - </a:t>
            </a:r>
            <a:r>
              <a:rPr lang="ru-RU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неудовлетворительно</a:t>
            </a:r>
            <a:endParaRPr lang="ru-RU" sz="4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</a:rPr>
              <a:t>Критерии оценивания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305800" cy="4800600"/>
          </a:xfrm>
        </p:spPr>
        <p:txBody>
          <a:bodyPr/>
          <a:lstStyle/>
          <a:p>
            <a:r>
              <a:rPr lang="ru-RU" sz="2600" dirty="0" smtClean="0">
                <a:solidFill>
                  <a:schemeClr val="bg1"/>
                </a:solidFill>
              </a:rPr>
              <a:t>ПЛАН УРОКА</a:t>
            </a:r>
          </a:p>
          <a:p>
            <a:pPr marL="457200" lvl="0" indent="-457200" algn="l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Определения грунта</a:t>
            </a:r>
          </a:p>
          <a:p>
            <a:pPr marL="457200" lvl="0" indent="-457200" algn="l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Минералогический состав грунта</a:t>
            </a:r>
          </a:p>
          <a:p>
            <a:pPr marL="457200" lvl="0" indent="-457200" algn="l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Гранулометрический состав грунта</a:t>
            </a:r>
          </a:p>
          <a:p>
            <a:pPr marL="457200" lvl="0" indent="-457200" algn="l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Микроагрегатный состав грунта</a:t>
            </a:r>
          </a:p>
          <a:p>
            <a:pPr marL="457200" lvl="0" indent="-457200" algn="l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Химический состав грунтов:</a:t>
            </a:r>
          </a:p>
          <a:p>
            <a:pPr marL="1371600" lvl="2" indent="-457200" algn="l">
              <a:buClr>
                <a:srgbClr val="C00000"/>
              </a:buClr>
              <a:buSzPct val="110000"/>
              <a:buFont typeface="+mj-lt"/>
              <a:buAutoNum type="alphaLcPeriod"/>
            </a:pPr>
            <a:r>
              <a:rPr lang="ru-RU" sz="2600" dirty="0" smtClean="0">
                <a:solidFill>
                  <a:schemeClr val="bg1"/>
                </a:solidFill>
              </a:rPr>
              <a:t>Неорганические соединения (минералы)</a:t>
            </a:r>
          </a:p>
          <a:p>
            <a:pPr marL="1371600" lvl="2" indent="-457200" algn="l">
              <a:buClr>
                <a:srgbClr val="C00000"/>
              </a:buClr>
              <a:buSzPct val="110000"/>
              <a:buFont typeface="+mj-lt"/>
              <a:buAutoNum type="alphaLcPeriod"/>
            </a:pPr>
            <a:r>
              <a:rPr lang="ru-RU" sz="2600" dirty="0" smtClean="0">
                <a:solidFill>
                  <a:schemeClr val="bg1"/>
                </a:solidFill>
              </a:rPr>
              <a:t>Вода в грунте</a:t>
            </a:r>
          </a:p>
          <a:p>
            <a:pPr marL="1371600" lvl="2" indent="-457200" algn="l">
              <a:buClr>
                <a:srgbClr val="C00000"/>
              </a:buClr>
              <a:buSzPct val="110000"/>
              <a:buFont typeface="+mj-lt"/>
              <a:buAutoNum type="alphaLcPeriod"/>
            </a:pPr>
            <a:r>
              <a:rPr lang="ru-RU" sz="2600" dirty="0" smtClean="0">
                <a:solidFill>
                  <a:schemeClr val="bg1"/>
                </a:solidFill>
              </a:rPr>
              <a:t>Газы в грунте</a:t>
            </a:r>
          </a:p>
          <a:p>
            <a:pPr marL="1371600" lvl="2" indent="-457200" algn="l">
              <a:buClr>
                <a:srgbClr val="C00000"/>
              </a:buClr>
              <a:buSzPct val="110000"/>
              <a:buFont typeface="+mj-lt"/>
              <a:buAutoNum type="alphaLcPeriod"/>
            </a:pPr>
            <a:r>
              <a:rPr lang="ru-RU" sz="2600" dirty="0" smtClean="0">
                <a:solidFill>
                  <a:schemeClr val="bg1"/>
                </a:solidFill>
              </a:rPr>
              <a:t>Органические соединения</a:t>
            </a:r>
          </a:p>
          <a:p>
            <a:pPr marL="1371600" lvl="2" indent="-457200" algn="l">
              <a:buFont typeface="+mj-lt"/>
              <a:buAutoNum type="alphaLcPeriod"/>
            </a:pP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1066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Состав грунтов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09" y="228600"/>
            <a:ext cx="411880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181600"/>
            <a:ext cx="8686800" cy="16002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Грунты</a:t>
            </a:r>
            <a:r>
              <a:rPr lang="ru-RU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— это любые горные  породы и твердые отходы производства, залегающие на поверхности земной коры и входящие в сферу воздействия на них человека при </a:t>
            </a:r>
            <a:r>
              <a:rPr lang="ru-RU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строи-тельстве</a:t>
            </a:r>
            <a:r>
              <a:rPr lang="ru-RU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зданий, сооружений, дорог и других  объектов</a:t>
            </a:r>
            <a:endParaRPr lang="ru-RU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0" y="914400"/>
            <a:ext cx="4724400" cy="4343400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2200" b="1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Грунты — </a:t>
            </a:r>
            <a:r>
              <a:rPr lang="ru-RU" sz="2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горные породы, являющиеся объектом инженерно-строительной </a:t>
            </a:r>
            <a:r>
              <a:rPr lang="ru-RU" sz="2200" spc="1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дея-тельности</a:t>
            </a:r>
            <a:r>
              <a:rPr lang="ru-RU" sz="2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человека и </a:t>
            </a:r>
            <a:r>
              <a:rPr lang="ru-RU" sz="2200" spc="1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использу-емые</a:t>
            </a:r>
            <a:r>
              <a:rPr lang="ru-RU" sz="2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как основание, среда или материал для возведения сооружений.</a:t>
            </a:r>
            <a:br>
              <a:rPr lang="ru-RU" sz="2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200" b="1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Грунт- (</a:t>
            </a:r>
            <a:r>
              <a:rPr lang="ru-RU" sz="2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от нем. </a:t>
            </a:r>
            <a:r>
              <a:rPr lang="ru-RU" sz="2200" spc="1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Grund</a:t>
            </a:r>
            <a:r>
              <a:rPr lang="ru-RU" sz="2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— основа, почва), любые горные породы, залегающие </a:t>
            </a:r>
            <a:r>
              <a:rPr lang="ru-RU" sz="2200" spc="1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преи-мущественно</a:t>
            </a:r>
            <a:r>
              <a:rPr lang="ru-RU" sz="2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в пределах зоны выветривания (включая почвы) и являющиеся объектом инженерно-строительной деятельности человека.</a:t>
            </a:r>
            <a:endParaRPr lang="ru-RU" sz="2200" spc="1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932237"/>
            <a:ext cx="8305800" cy="24685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Естественные соединения и скопления минералов, возникшие в земной коре или на её поверхности в результате затвердевания природных силикатных расплавов (магма, лава), накопления осадков или преобразования ранее существовавших горных пород.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676400"/>
            <a:ext cx="4495800" cy="6858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породы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3400" y="5105400"/>
            <a:ext cx="228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Магматические</a:t>
            </a:r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200" y="5181600"/>
            <a:ext cx="2362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Осадочные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38800" y="5105400"/>
            <a:ext cx="2971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Метаморфические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/>
              </a:rPr>
              <a:t>Минералогический состав грунтов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Минералогический состав определяет как саму породу, так и её состояние  и  инженерно-геологические свойства</a:t>
            </a:r>
            <a:endParaRPr lang="ru-RU" sz="2400" dirty="0">
              <a:effectLst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скальные грунты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200" y="4495800"/>
            <a:ext cx="8991600" cy="2362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Грунты с наиболее прочными связями могут быть магматического (гранит, базальт), метаморфического (мрамор, гипс), осадочного происхождения (сцементированные песчаники) и искусственно сцементированные, т.е. укрепленные. Их разделяют по пределу прочности, растворимости, размягчаемости и засоленности.</a:t>
            </a:r>
            <a:endParaRPr lang="ru-RU" sz="24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1905000"/>
            <a:ext cx="5029200" cy="4221163"/>
          </a:xfrm>
          <a:prstGeom prst="round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Осадочные породы без прочных связей. Данный класс грунтов разделяют на две группы: искусственных несцементированных и осадочных несцементированных.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334000" cy="914400"/>
          </a:xfrm>
          <a:prstGeom prst="round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Нескальные грунты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435208"/>
          <a:ext cx="8082278" cy="606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08"/>
                <a:gridCol w="1420392"/>
                <a:gridCol w="762000"/>
                <a:gridCol w="609600"/>
                <a:gridCol w="685800"/>
                <a:gridCol w="457200"/>
                <a:gridCol w="1600200"/>
                <a:gridCol w="838200"/>
                <a:gridCol w="619800"/>
                <a:gridCol w="680678"/>
              </a:tblGrid>
              <a:tr h="5553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фамилия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присутствующие</a:t>
                      </a:r>
                      <a:endParaRPr lang="ru-RU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фамилия</a:t>
                      </a:r>
                      <a:endParaRPr lang="ru-RU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присутствующие</a:t>
                      </a:r>
                      <a:endParaRPr lang="ru-RU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ru-RU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Аракелян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Пивоварова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Баборыкинва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Разинкова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Бражникова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Русинова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Варягина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Сазонова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Винокуров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Смирнов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Говорухина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Фагелева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Зверева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Федотова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Качалкина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Хачатурян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Карандашова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Чалоян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Коржаев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Черепова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Корсун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Чернева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Шенфельд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Нефедова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Шенфельд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Орлова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Шматкова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137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Певцова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81001"/>
            <a:ext cx="8382000" cy="6019799"/>
          </a:xfrm>
        </p:spPr>
        <p:txBody>
          <a:bodyPr/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Гранулометрический состав, содержание в горной породе, почве или искусственном продукте зерен различной крупности, выраженное в процентах от массы или количества зерен исследованного образца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/>
              </a:rPr>
              <a:t>Гранулометрический состав грунтов дает возможность судить об их технических свойствах для строительных целей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57200" y="22860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pc="0" dirty="0" smtClean="0">
                <a:solidFill>
                  <a:schemeClr val="bg1"/>
                </a:solidFill>
              </a:rPr>
              <a:t>Различный минералогический состав и размер частиц грунта оказывает непосредственное влияние на применение грунта в строительных сооружениях</a:t>
            </a:r>
            <a:endParaRPr lang="ru-RU" sz="2400" spc="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5334000"/>
            <a:ext cx="274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крупнообломо-чны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5334000"/>
            <a:ext cx="274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песчаные грунты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3600" y="5334000"/>
            <a:ext cx="274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глинистые грунты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" y="4648200"/>
            <a:ext cx="2743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Валуны (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окатан-ные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глыбы (угловатые)</a:t>
            </a:r>
          </a:p>
          <a:p>
            <a:pPr lvl="0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частиц, мм – более 200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4648200"/>
            <a:ext cx="2743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Галька (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окатан-ная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щебень (угловатый)</a:t>
            </a:r>
          </a:p>
          <a:p>
            <a:pPr lvl="0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частиц, мм –    200 - 10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3600" y="4648200"/>
            <a:ext cx="2743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Гравий (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окатан-ный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дресва (угловатая)</a:t>
            </a:r>
          </a:p>
          <a:p>
            <a:pPr lvl="0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частиц, мм –    10 - 2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105400"/>
            <a:ext cx="2209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</a:t>
            </a:r>
          </a:p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частиц, мм –    2 – 0,5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5105400"/>
            <a:ext cx="2209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Средней крупности</a:t>
            </a:r>
          </a:p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частиц, мм – </a:t>
            </a:r>
          </a:p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0,5- 0,25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5105400"/>
            <a:ext cx="2438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Мелкие</a:t>
            </a:r>
          </a:p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частиц, мм – </a:t>
            </a:r>
          </a:p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0,25 – 0,05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00" y="5105400"/>
            <a:ext cx="2286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Пылеватые</a:t>
            </a:r>
          </a:p>
          <a:p>
            <a:pPr lvl="0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частиц, мм – </a:t>
            </a:r>
          </a:p>
          <a:p>
            <a:pPr lvl="0"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0,05 – 0,005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52400"/>
            <a:ext cx="9144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Глинистые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частиц, мм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Менее 0,005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495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0574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44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babkina.YETS\Рабочий стол\фото экскурсия\IMG_20120922_0845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7199313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Documents and Settings\babkina.YETS\Рабочий стол\фото экскурсия\DSC04678.JPG"/>
          <p:cNvPicPr>
            <a:picLocks noChangeAspect="1" noChangeArrowheads="1"/>
          </p:cNvPicPr>
          <p:nvPr/>
        </p:nvPicPr>
        <p:blipFill>
          <a:blip r:embed="rId3" cstate="print"/>
          <a:srcRect l="4545" r="7955"/>
          <a:stretch>
            <a:fillRect/>
          </a:stretch>
        </p:blipFill>
        <p:spPr bwMode="auto">
          <a:xfrm>
            <a:off x="0" y="0"/>
            <a:ext cx="6172200" cy="438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babkina.YETS\Рабочий стол\фото экскурсия\IMG_20120922_09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582" y="2209800"/>
            <a:ext cx="3022018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babkina.YETS\Рабочий стол\фото экскурсия\IMG_20120922_084434.jpg"/>
          <p:cNvPicPr>
            <a:picLocks noChangeAspect="1" noChangeArrowheads="1"/>
          </p:cNvPicPr>
          <p:nvPr/>
        </p:nvPicPr>
        <p:blipFill>
          <a:blip r:embed="rId5" cstate="print"/>
          <a:srcRect t="24591"/>
          <a:stretch>
            <a:fillRect/>
          </a:stretch>
        </p:blipFill>
        <p:spPr bwMode="auto">
          <a:xfrm>
            <a:off x="5867400" y="0"/>
            <a:ext cx="3124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5105400"/>
            <a:ext cx="3276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276600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ХИМИЧЕСКИЙ СОСТАВ 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ГРУНТОВ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im4-tub-ru.yandex.net/i?id=588986108-36-72&amp;n=21"/>
          <p:cNvPicPr/>
          <p:nvPr/>
        </p:nvPicPr>
        <p:blipFill>
          <a:blip r:embed="rId2" cstate="print">
            <a:duotone>
              <a:prstClr val="black"/>
              <a:schemeClr val="bg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2209800"/>
            <a:ext cx="4419600" cy="39395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соединения грунта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 flipV="1">
            <a:off x="2933700" y="952500"/>
            <a:ext cx="106680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105400" y="990600"/>
            <a:ext cx="106680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9600" y="2743200"/>
            <a:ext cx="3429000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НЕОРГАНИЧЕСКИЕ СОЕДИНЕНИЯ (минералы, вода, газы)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334000" y="2743200"/>
            <a:ext cx="3352800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ОРГАНИЧЕСКИЕ СОЕДИНЕНИЯ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4-tub-ru.yandex.net/i?id=103690273-39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981200"/>
            <a:ext cx="18859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Неорганические соединения - ИНЕРТНЫЕ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33400" y="1447800"/>
            <a:ext cx="22098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Кварц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Рисунок 4" descr="http://im6-tub-ru.yandex.net/i?id=433437199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Рисунок 10" descr="http://im8-tub-ru.yandex.net/i?id=132035640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260553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http://im4-tub-ru.yandex.net/i?id=183501798-00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im6-tub-ru.yandex.net/i?id=409218198-05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206875"/>
            <a:ext cx="3200400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2819400" y="1447800"/>
            <a:ext cx="3429000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Полевой шпат</a:t>
            </a: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6629400" y="1447800"/>
            <a:ext cx="2057400" cy="561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Слюда</a:t>
            </a: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228600" y="3781424"/>
            <a:ext cx="4114800" cy="71437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1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Роговая обманка</a:t>
            </a:r>
            <a:endParaRPr lang="ru-RU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5943600" y="3810000"/>
            <a:ext cx="2514600" cy="56197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Кремень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pPr marL="457200" indent="-457200" algn="l">
              <a:buClr>
                <a:schemeClr val="bg1"/>
              </a:buClr>
              <a:buSzPct val="110000"/>
              <a:buAutoNum type="arabicPeriod"/>
            </a:pPr>
            <a:r>
              <a:rPr lang="ru-RU" sz="2500" spc="0" dirty="0" smtClean="0">
                <a:solidFill>
                  <a:schemeClr val="bg1"/>
                </a:solidFill>
              </a:rPr>
              <a:t>У нас на уроке закон един, все слушают когда говорит один</a:t>
            </a:r>
          </a:p>
          <a:p>
            <a:pPr marL="457200" indent="-457200" algn="l">
              <a:buClr>
                <a:schemeClr val="bg1"/>
              </a:buClr>
              <a:buSzPct val="110000"/>
              <a:buAutoNum type="arabicPeriod"/>
            </a:pPr>
            <a:r>
              <a:rPr lang="ru-RU" sz="2500" spc="0" dirty="0" smtClean="0">
                <a:solidFill>
                  <a:schemeClr val="bg1"/>
                </a:solidFill>
              </a:rPr>
              <a:t>Обращаясь друг к другу начинайте свои фразы со слов: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ancoDi" pitchFamily="82" charset="0"/>
              </a:rPr>
              <a:t>Ты не мог бы мне помочь разобраться с этим заданием…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ancoDi" pitchFamily="82" charset="0"/>
              </a:rPr>
              <a:t>Спасибо тебе за помощь…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ancoDi" pitchFamily="82" charset="0"/>
              </a:rPr>
              <a:t>Я уважаю твоё мнение, но я с тобой не согласен…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ancoDi" pitchFamily="82" charset="0"/>
              </a:rPr>
              <a:t>Ты совершенно прав, я согласен с тобой…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ancoDi" pitchFamily="82" charset="0"/>
              </a:rPr>
              <a:t>Как ты считаешь я прав в своем решении…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ancoDi" pitchFamily="82" charset="0"/>
              </a:rPr>
              <a:t>Будь так добр…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ancoDi" pitchFamily="82" charset="0"/>
              </a:rPr>
              <a:t>Извини…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ancoDi" pitchFamily="82" charset="0"/>
              </a:rPr>
              <a:t>Не будет ли тебе угодно…</a:t>
            </a:r>
          </a:p>
          <a:p>
            <a:pPr marL="457200" indent="-457200" algn="l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0"/>
            <a:ext cx="8305800" cy="9144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Правила работы на уроке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95600" y="1676400"/>
            <a:ext cx="1752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Гипс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Минералы, растворимые в воде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im5-tub-ru.yandex.net/i?id=87009332-63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114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7-tub-ru.yandex.net/i?id=152316018-0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4114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4724400" y="5181600"/>
            <a:ext cx="28956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Кальцит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2-tub-ru.yandex.net/i?id=604398316-61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40386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2-tub-ru.yandex.net/i?id=153738426-62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4648200" cy="32004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строительства на грунтах, состоящих из растворимых  в воде  минералов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im5-tub-ru.yandex.net/i?id=429716395-12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216275"/>
            <a:ext cx="4572000" cy="348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8-tub-ru.yandex.net/i?id=657192079-51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733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0-tub-ru.yandex.net/i?id=224887300-5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733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0-tub-ru.yandex.net/i?id=418553024-28-72&amp;n=21"/>
          <p:cNvPicPr/>
          <p:nvPr/>
        </p:nvPicPr>
        <p:blipFill>
          <a:blip r:embed="rId4" cstate="print"/>
          <a:srcRect r="934" b="22451"/>
          <a:stretch>
            <a:fillRect/>
          </a:stretch>
        </p:blipFill>
        <p:spPr bwMode="auto">
          <a:xfrm>
            <a:off x="4419600" y="1371600"/>
            <a:ext cx="3733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8-tub-ru.yandex.net/i?id=298597658-43-72&amp;n=21"/>
          <p:cNvPicPr/>
          <p:nvPr/>
        </p:nvPicPr>
        <p:blipFill>
          <a:blip r:embed="rId5" cstate="print"/>
          <a:srcRect b="10811"/>
          <a:stretch>
            <a:fillRect/>
          </a:stretch>
        </p:blipFill>
        <p:spPr bwMode="auto">
          <a:xfrm>
            <a:off x="4267200" y="3810000"/>
            <a:ext cx="4343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0"/>
            <a:ext cx="31242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Сланец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Глинистые минералы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5334000" y="60960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Мергели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5486400" y="914400"/>
            <a:ext cx="24384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Каолин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228600" y="6096000"/>
            <a:ext cx="41910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Глинистый  сланец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239000" cy="4648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 smtClean="0"/>
              <a:t>        </a:t>
            </a:r>
          </a:p>
          <a:p>
            <a:pPr>
              <a:buNone/>
            </a:pPr>
            <a:r>
              <a:rPr lang="ru-RU" sz="1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Образуют  в грунте «глобулы» -</a:t>
            </a:r>
          </a:p>
          <a:p>
            <a:pPr>
              <a:buNone/>
            </a:pPr>
            <a:r>
              <a:rPr lang="ru-RU" sz="1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ru-RU" sz="1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 прочные  </a:t>
            </a:r>
          </a:p>
          <a:p>
            <a:pPr>
              <a:buNone/>
            </a:pPr>
            <a:endParaRPr lang="ru-RU" sz="1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образования, способствующие</a:t>
            </a:r>
          </a:p>
          <a:p>
            <a:pPr>
              <a:buNone/>
            </a:pPr>
            <a:r>
              <a:rPr lang="ru-RU" sz="1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1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улучшению   механических </a:t>
            </a:r>
          </a:p>
          <a:p>
            <a:pPr>
              <a:buNone/>
            </a:pPr>
            <a:endParaRPr lang="ru-RU" sz="1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  грунта</a:t>
            </a:r>
            <a:endParaRPr lang="ru-RU" sz="8000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083552" y="1600200"/>
            <a:ext cx="1755648" cy="3505200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40000" b="1" dirty="0" smtClean="0">
                <a:solidFill>
                  <a:srgbClr val="FF0000"/>
                </a:solidFill>
              </a:rPr>
              <a:t>+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9144000" cy="9144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Катионы  </a:t>
            </a:r>
            <a:r>
              <a:rPr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sz="4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r>
              <a:rPr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Fe</a:t>
            </a:r>
            <a:r>
              <a:rPr sz="4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r>
              <a:rPr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Fe</a:t>
            </a:r>
            <a:r>
              <a:rPr sz="4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r>
              <a:rPr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sz="4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00600" y="1524000"/>
            <a:ext cx="2590800" cy="1371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Газы  в  грунтах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5181600" y="5029200"/>
            <a:ext cx="3429000" cy="1295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5334000" y="3276600"/>
            <a:ext cx="2895600" cy="1295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1447800" y="2362200"/>
            <a:ext cx="2514600" cy="1447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1447800" y="4953000"/>
            <a:ext cx="2819400" cy="11430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1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0600" y="-228600"/>
            <a:ext cx="3886200" cy="2667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  грунте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im0-tub-ru.yandex.net/i?id=114140665-64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19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2-tub-ru.yandex.net/i?id=455582945-65-72&amp;n=21"/>
          <p:cNvPicPr/>
          <p:nvPr/>
        </p:nvPicPr>
        <p:blipFill>
          <a:blip r:embed="rId3" cstate="print"/>
          <a:srcRect b="20227"/>
          <a:stretch>
            <a:fillRect/>
          </a:stretch>
        </p:blipFill>
        <p:spPr bwMode="auto">
          <a:xfrm>
            <a:off x="4000182" y="2895600"/>
            <a:ext cx="5143818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://im8-tub-ru.yandex.net/i?id=312627651-37-72&amp;n=21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4687" b="84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81000" y="1600200"/>
            <a:ext cx="45720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Грунт становится слабым и не прочным, что  является нежелательным при строительстве 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9113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Органические вещества в грунте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>
            <a:hlinkClick r:id="rId3" action="ppaction://hlinksldjump"/>
          </p:cNvPr>
          <p:cNvCxnSpPr/>
          <p:nvPr/>
        </p:nvCxnSpPr>
        <p:spPr>
          <a:xfrm>
            <a:off x="6781800" y="3810000"/>
            <a:ext cx="1295400" cy="1588"/>
          </a:xfrm>
          <a:prstGeom prst="line">
            <a:avLst/>
          </a:prstGeom>
          <a:ln w="152400" cmpd="sng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0-tub-ru.yandex.net/i?id=27622893-13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76600"/>
            <a:ext cx="3200400" cy="3276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Задание  каждой  бригаде: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провести химический анализ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предложенного грунта и сделать вывод о благоприятности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строительных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работ на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данном грунте. </a:t>
            </a:r>
          </a:p>
          <a:p>
            <a:pPr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вещества  не только  организменного происхождения, обладающие свойствами 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органических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соединений. 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Органические вещества –</a:t>
            </a:r>
            <a:endParaRPr lang="ru-RU" sz="4800" dirty="0">
              <a:solidFill>
                <a:srgbClr val="FF0000"/>
              </a:solidFill>
              <a:hlinkClick r:id="rId2" action="ppaction://hlinksldjump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Выучить опорный конспект.</a:t>
            </a:r>
          </a:p>
          <a:p>
            <a:pPr>
              <a:buNone/>
            </a:pP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Письменно ответить на контрольные вопросы в опорном конспекте, используя 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интернет-источники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литературу: Ананьев В.П., Потапов А.Д. Инженерная геология PDF. Стр. 211 - 236</a:t>
            </a:r>
          </a:p>
          <a:p>
            <a:pPr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305800" cy="3581400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</a:rPr>
              <a:t>СТРОИТЕЛЬНАЯ  КЛАССИФИКАЦИЯ  ГРУНТОВ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1600200"/>
          </a:xfrm>
        </p:spPr>
        <p:txBody>
          <a:bodyPr/>
          <a:lstStyle/>
          <a:p>
            <a:r>
              <a:rPr lang="ru-RU" sz="6600" dirty="0" smtClean="0">
                <a:solidFill>
                  <a:schemeClr val="bg1"/>
                </a:solidFill>
              </a:rPr>
              <a:t>РАЗДЕЛ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435208"/>
          <a:ext cx="8082278" cy="6209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08"/>
                <a:gridCol w="1420392"/>
                <a:gridCol w="762000"/>
                <a:gridCol w="609600"/>
                <a:gridCol w="685800"/>
                <a:gridCol w="457200"/>
                <a:gridCol w="1600200"/>
                <a:gridCol w="838200"/>
                <a:gridCol w="619800"/>
                <a:gridCol w="680678"/>
              </a:tblGrid>
              <a:tr h="6857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фамилия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присутствующие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фамилия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присутствующие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Аракелян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Пивоварова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Баборыкинва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Разинкова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Бражникова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Русинова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Варягина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Сазонова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Винокуров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Смирнов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Говорухина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Фагелева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Зверева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Федотова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Качалкина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Хачатурян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Карандашова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Чалоян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Коржаев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Черепова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Корсун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Чернева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Шенфельд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Нефедова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Шенфельд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63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Орлова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Шматкова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137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Певцова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2-tub-ru.yandex.net/i?id=217379418-39-72&amp;n=21"/>
          <p:cNvPicPr/>
          <p:nvPr/>
        </p:nvPicPr>
        <p:blipFill>
          <a:blip r:embed="rId2" cstate="print"/>
          <a:srcRect l="8616" t="21540" r="11463" b="19683"/>
          <a:stretch>
            <a:fillRect/>
          </a:stretch>
        </p:blipFill>
        <p:spPr bwMode="auto">
          <a:xfrm>
            <a:off x="685800" y="4191000"/>
            <a:ext cx="3886200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im6-tub-ru.yandex.net/i?id=21561845-66-72&amp;n=21"/>
          <p:cNvPicPr>
            <a:picLocks noGrp="1"/>
          </p:cNvPicPr>
          <p:nvPr>
            <p:ph idx="1"/>
          </p:nvPr>
        </p:nvPicPr>
        <p:blipFill>
          <a:blip r:embed="rId3" cstate="print"/>
          <a:srcRect l="16854" r="14335" b="8248"/>
          <a:stretch>
            <a:fillRect/>
          </a:stretch>
        </p:blipFill>
        <p:spPr bwMode="auto">
          <a:xfrm>
            <a:off x="533400" y="304800"/>
            <a:ext cx="2438400" cy="228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http://im6-tub-ru.yandex.net/i?id=245901231-55-72&amp;n=21"/>
          <p:cNvPicPr/>
          <p:nvPr/>
        </p:nvPicPr>
        <p:blipFill>
          <a:blip r:embed="rId4" cstate="print"/>
          <a:srcRect l="2299" t="5777" r="1514" b="11445"/>
          <a:stretch>
            <a:fillRect/>
          </a:stretch>
        </p:blipFill>
        <p:spPr bwMode="auto">
          <a:xfrm>
            <a:off x="6096000" y="228600"/>
            <a:ext cx="2851438" cy="25907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http://im8-tub-ru.yandex.net/i?id=350788845-10-72&amp;n=21"/>
          <p:cNvPicPr/>
          <p:nvPr/>
        </p:nvPicPr>
        <p:blipFill>
          <a:blip r:embed="rId5" cstate="print"/>
          <a:srcRect r="-17"/>
          <a:stretch>
            <a:fillRect/>
          </a:stretch>
        </p:blipFill>
        <p:spPr bwMode="auto">
          <a:xfrm>
            <a:off x="3352800" y="1371600"/>
            <a:ext cx="2368899" cy="25749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://im4-tub-ru.yandex.net/i?id=433405977-29-72&amp;n=21"/>
          <p:cNvPicPr/>
          <p:nvPr/>
        </p:nvPicPr>
        <p:blipFill>
          <a:blip r:embed="rId6" cstate="print"/>
          <a:srcRect l="1779" t="5318" r="12804" b="9468"/>
          <a:stretch>
            <a:fillRect/>
          </a:stretch>
        </p:blipFill>
        <p:spPr bwMode="auto">
          <a:xfrm>
            <a:off x="5105400" y="3733800"/>
            <a:ext cx="3657600" cy="2743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9120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Повторение изученного материала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3523"/>
          <a:ext cx="8229600" cy="5503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49077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форм рельефа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Положительные формы рельефа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Отрицательные формы</a:t>
                      </a:r>
                      <a:r>
                        <a:rPr lang="ru-RU" baseline="0" dirty="0" smtClean="0"/>
                        <a:t> рельефа</a:t>
                      </a:r>
                      <a:endParaRPr lang="ru-RU" dirty="0"/>
                    </a:p>
                  </a:txBody>
                  <a:tcPr/>
                </a:tc>
              </a:tr>
              <a:tr h="461540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Лощина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Холм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Курган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Долина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Бугор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Плато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Овраг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Гряда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Увал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Балка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Нагорье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Горный хребет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Котловина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Конус выноса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Горный кряж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Плоскогорье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792162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b="1" spc="0" dirty="0" smtClean="0">
                <a:solidFill>
                  <a:schemeClr val="bg1"/>
                </a:solidFill>
                <a:effectLst/>
              </a:rPr>
              <a:t>Предложенные формы рельефа разделите на отрицательные и положительные и запишите цифрами: во 2 колонку положительные формы, в 3 колонку отрицательные формы</a:t>
            </a:r>
            <a:endParaRPr lang="ru-RU" sz="2000" b="1" spc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503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49077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форм рельефа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Положительные формы рельефа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Отрицательные формы</a:t>
                      </a:r>
                      <a:r>
                        <a:rPr lang="ru-RU" baseline="0" dirty="0" smtClean="0"/>
                        <a:t> рельефа</a:t>
                      </a:r>
                      <a:endParaRPr lang="ru-RU" dirty="0"/>
                    </a:p>
                  </a:txBody>
                  <a:tcPr/>
                </a:tc>
              </a:tr>
              <a:tr h="461540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Лощина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Холм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Курган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Долина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Бугор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Плато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Овраг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Гряда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Увал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Балка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Нагорье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Горный хребет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Котловина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Конус выноса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Горный кряж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Плоскогорье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4582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6096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Виды форм рельефа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Положительные формы рельефа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Отрицательные формы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рельефа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1540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Лощина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Холм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Курган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Долина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Бугор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Плато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Овраг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Гряда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Увал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Балка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Нагорье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Горный хребет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Котловина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Конус выноса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Горный кряж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Плоскогорье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Гора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Лощина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838200"/>
          <a:ext cx="8305800" cy="576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73919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Виды форм рельефа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Положительные формы рельефа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Отрицательные формы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рельефа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6287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Лощина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Холм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Курган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Долина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Бугор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Плато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Овраг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Гряда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Увал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Балка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Нагорье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Горный хребет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Котловина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Конус выноса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Горный кряж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Плоскогорье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Гора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Промоина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7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10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13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  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05800" cy="5029200"/>
          </a:xfrm>
        </p:spPr>
        <p:txBody>
          <a:bodyPr/>
          <a:lstStyle/>
          <a:p>
            <a:r>
              <a:rPr lang="ru-RU" sz="4000" dirty="0" smtClean="0"/>
              <a:t>нет ошибок – </a:t>
            </a:r>
            <a:r>
              <a:rPr lang="ru-RU" sz="4000" dirty="0" smtClean="0">
                <a:solidFill>
                  <a:srgbClr val="FF0000"/>
                </a:solidFill>
              </a:rPr>
              <a:t>отлично</a:t>
            </a:r>
          </a:p>
          <a:p>
            <a:r>
              <a:rPr lang="ru-RU" sz="4000" dirty="0" smtClean="0"/>
              <a:t>1-4 ошибки – </a:t>
            </a:r>
            <a:r>
              <a:rPr lang="ru-RU" sz="4000" dirty="0" smtClean="0">
                <a:solidFill>
                  <a:srgbClr val="7030A0"/>
                </a:solidFill>
              </a:rPr>
              <a:t>хорошо</a:t>
            </a:r>
          </a:p>
          <a:p>
            <a:endParaRPr lang="ru-RU" sz="4000" dirty="0" smtClean="0"/>
          </a:p>
          <a:p>
            <a:r>
              <a:rPr lang="ru-RU" sz="4000" dirty="0" smtClean="0"/>
              <a:t>5-8 ошибок – </a:t>
            </a:r>
            <a:r>
              <a:rPr lang="ru-RU" sz="4000" dirty="0" smtClean="0">
                <a:solidFill>
                  <a:srgbClr val="0070C0"/>
                </a:solidFill>
              </a:rPr>
              <a:t>удовлетворительно</a:t>
            </a:r>
          </a:p>
          <a:p>
            <a:r>
              <a:rPr lang="ru-RU" sz="4000" dirty="0" smtClean="0"/>
              <a:t>Более 8 ошибок - </a:t>
            </a:r>
            <a:r>
              <a:rPr lang="ru-RU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неудовлетворительно</a:t>
            </a:r>
            <a:endParaRPr lang="ru-RU" sz="4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</a:rPr>
              <a:t>Критерии оценивания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/>
              </a:rPr>
              <a:t>Задание №2.пронумеруйте в  правильном  порядке  этапы изучения массива горных пород. </a:t>
            </a:r>
            <a:endParaRPr lang="ru-RU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0200" y="19812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5638800" y="1447800"/>
            <a:ext cx="2743200" cy="6096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5638800" y="2514600"/>
            <a:ext cx="2743200" cy="6096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лево 33"/>
          <p:cNvSpPr/>
          <p:nvPr/>
        </p:nvSpPr>
        <p:spPr>
          <a:xfrm>
            <a:off x="5715000" y="3657600"/>
            <a:ext cx="2819400" cy="56083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лево 34"/>
          <p:cNvSpPr/>
          <p:nvPr/>
        </p:nvSpPr>
        <p:spPr>
          <a:xfrm>
            <a:off x="5791200" y="4648200"/>
            <a:ext cx="2743200" cy="56083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лево 35"/>
          <p:cNvSpPr/>
          <p:nvPr/>
        </p:nvSpPr>
        <p:spPr>
          <a:xfrm>
            <a:off x="5867400" y="5867400"/>
            <a:ext cx="2667000" cy="56083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57200" y="1066800"/>
            <a:ext cx="4724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Породы  в естественном залегании в массиве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3400" y="2133600"/>
            <a:ext cx="472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свойств массивов  горных пород, состоящих  по составу, строению и состоянию пород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3400" y="3429000"/>
            <a:ext cx="4724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Образцы естественных пород  в сохранном  состоянии с природными структурными связями.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33400" y="4572000"/>
            <a:ext cx="472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Простейшие модели в виде мономинеральных, монодисперсных,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моноионных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3400" y="5638800"/>
            <a:ext cx="4724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сложные модели, в виде естественных пород с нарушенными связями или смеси различного минерального состава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1474</TotalTime>
  <Words>1163</Words>
  <Application>Microsoft Office PowerPoint</Application>
  <PresentationFormat>Экран (4:3)</PresentationFormat>
  <Paragraphs>415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Бумажная</vt:lpstr>
      <vt:lpstr>Слайд 1</vt:lpstr>
      <vt:lpstr>ЖУРНАЛ</vt:lpstr>
      <vt:lpstr>Правила работы на уроке</vt:lpstr>
      <vt:lpstr>РАЗДЕЛ</vt:lpstr>
      <vt:lpstr>Повторение изученного материала</vt:lpstr>
      <vt:lpstr>Предложенные формы рельефа разделите на отрицательные и положительные и запишите цифрами: во 2 колонку положительные формы, в 3 колонку отрицательные формы</vt:lpstr>
      <vt:lpstr>ПРАВИЛЬНЫЙ   ОТВЕТ</vt:lpstr>
      <vt:lpstr>Критерии оценивания</vt:lpstr>
      <vt:lpstr>Задание №2.пронумеруйте в  правильном  порядке  этапы изучения массива горных пород. </vt:lpstr>
      <vt:lpstr>Правильный ответ</vt:lpstr>
      <vt:lpstr>Критерии оценивания</vt:lpstr>
      <vt:lpstr>Состав грунтов</vt:lpstr>
      <vt:lpstr>Грунты — горные породы, являющиеся объектом инженерно-строительной дея-тельности человека и использу-емые как основание, среда или материал для возведения сооружений. Грунт- (от нем. Grund — основа, почва), любые горные породы, залегающие преи-мущественно в пределах зоны выветривания (включая почвы) и являющиеся объектом инженерно-строительной деятельности человека.</vt:lpstr>
      <vt:lpstr>Горные породы</vt:lpstr>
      <vt:lpstr>Слайд 15</vt:lpstr>
      <vt:lpstr>Минералогический состав грунтов Минералогический состав определяет как саму породу, так и её состояние  и  инженерно-геологические свойства</vt:lpstr>
      <vt:lpstr>скальные грунты</vt:lpstr>
      <vt:lpstr>Нескальные грунты</vt:lpstr>
      <vt:lpstr>Слайд 19</vt:lpstr>
      <vt:lpstr>Слайд 20</vt:lpstr>
      <vt:lpstr>Гранулометрический состав грунтов дает возможность судить об их технических свойствах для строительных целей.</vt:lpstr>
      <vt:lpstr>Различный минералогический состав и размер частиц грунта оказывает непосредственное влияние на применение грунта в строительных сооружениях</vt:lpstr>
      <vt:lpstr>Слайд 23</vt:lpstr>
      <vt:lpstr>Слайд 24</vt:lpstr>
      <vt:lpstr>Слайд 25</vt:lpstr>
      <vt:lpstr>                          ЭКСКУРСИЯ</vt:lpstr>
      <vt:lpstr>ХИМИЧЕСКИЙ СОСТАВ  ГРУНТОВ</vt:lpstr>
      <vt:lpstr>Химические соединения грунта</vt:lpstr>
      <vt:lpstr>Неорганические соединения - ИНЕРТНЫЕ</vt:lpstr>
      <vt:lpstr>Минералы, растворимые в воде </vt:lpstr>
      <vt:lpstr>Особенности строительства на грунтах, состоящих из растворимых  в воде  минералов</vt:lpstr>
      <vt:lpstr>Глинистые минералы </vt:lpstr>
      <vt:lpstr> Катионы  Ca+2,  Fe+2,  Fe+3, Мg+2  </vt:lpstr>
      <vt:lpstr>Газы  в  грунтах</vt:lpstr>
      <vt:lpstr>Вода в  грунте</vt:lpstr>
      <vt:lpstr>Органические вещества в грунте</vt:lpstr>
      <vt:lpstr>Закрепление</vt:lpstr>
      <vt:lpstr>Органические вещества –</vt:lpstr>
      <vt:lpstr>Домашнее задание</vt:lpstr>
      <vt:lpstr>ЖУРНАЛ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kraftway</dc:creator>
  <cp:lastModifiedBy>babkina</cp:lastModifiedBy>
  <cp:revision>169</cp:revision>
  <dcterms:created xsi:type="dcterms:W3CDTF">2012-10-01T13:11:36Z</dcterms:created>
  <dcterms:modified xsi:type="dcterms:W3CDTF">2013-01-11T02:20:19Z</dcterms:modified>
</cp:coreProperties>
</file>