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58" r:id="rId4"/>
    <p:sldId id="259" r:id="rId5"/>
    <p:sldId id="260" r:id="rId6"/>
    <p:sldId id="261" r:id="rId7"/>
    <p:sldId id="268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46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33747-5715-4DBA-82C1-F75748436953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9820E-F3F6-4798-92A7-24959C1AF3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28596" y="1000125"/>
            <a:ext cx="7801004" cy="142875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«Среднее  значение. Медиана»</a:t>
            </a:r>
            <a:br>
              <a:rPr lang="ru-RU" b="1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solidFill>
                <a:schemeClr val="accent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7 класс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Учитель  математики ГБОУ СОШ 1057 города Москвы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Шибкова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Нина Самуиловна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22794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714375"/>
            <a:ext cx="8229600" cy="12144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ea typeface="Times New Roman" pitchFamily="18" charset="0"/>
              </a:rPr>
              <a:t/>
            </a:r>
            <a:br>
              <a:rPr lang="ru-RU" b="1" dirty="0" smtClean="0">
                <a:latin typeface="Arial" pitchFamily="34" charset="0"/>
                <a:ea typeface="Times New Roman" pitchFamily="18" charset="0"/>
              </a:rPr>
            </a:br>
            <a:r>
              <a:rPr lang="ru-RU" b="1" dirty="0" smtClean="0">
                <a:latin typeface="Arial" pitchFamily="34" charset="0"/>
                <a:ea typeface="Times New Roman" pitchFamily="18" charset="0"/>
              </a:rPr>
              <a:t/>
            </a:r>
            <a:br>
              <a:rPr lang="ru-RU" b="1" dirty="0" smtClean="0">
                <a:latin typeface="Arial" pitchFamily="34" charset="0"/>
                <a:ea typeface="Times New Roman" pitchFamily="18" charset="0"/>
              </a:rPr>
            </a:br>
            <a:r>
              <a:rPr lang="ru-RU" b="1" dirty="0" smtClean="0">
                <a:latin typeface="Arial" pitchFamily="34" charset="0"/>
                <a:ea typeface="Times New Roman" pitchFamily="18" charset="0"/>
              </a:rPr>
              <a:t/>
            </a:r>
            <a:br>
              <a:rPr lang="ru-RU" b="1" dirty="0" smtClean="0">
                <a:latin typeface="Arial" pitchFamily="34" charset="0"/>
                <a:ea typeface="Times New Roman" pitchFamily="18" charset="0"/>
              </a:rPr>
            </a:br>
            <a:r>
              <a:rPr lang="ru-RU" b="1" dirty="0" smtClean="0">
                <a:latin typeface="Arial" pitchFamily="34" charset="0"/>
                <a:ea typeface="Times New Roman" pitchFamily="18" charset="0"/>
              </a:rPr>
              <a:t/>
            </a:r>
            <a:br>
              <a:rPr lang="ru-RU" b="1" dirty="0" smtClean="0">
                <a:latin typeface="Arial" pitchFamily="34" charset="0"/>
                <a:ea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</a:rPr>
              <a:t>Домашнее задание: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/>
            </a:r>
            <a:br>
              <a:rPr lang="ru-RU" dirty="0" smtClean="0">
                <a:latin typeface="Arial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Times New Roman" pitchFamily="18" charset="0"/>
              </a:rPr>
              <a:t>повторить п.10,11, №  6,8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643174" y="3786190"/>
            <a:ext cx="2819400" cy="1905000"/>
            <a:chOff x="576" y="2928"/>
            <a:chExt cx="1632" cy="816"/>
          </a:xfrm>
        </p:grpSpPr>
        <p:sp>
          <p:nvSpPr>
            <p:cNvPr id="5" name="Freeform 10"/>
            <p:cNvSpPr>
              <a:spLocks/>
            </p:cNvSpPr>
            <p:nvPr/>
          </p:nvSpPr>
          <p:spPr bwMode="auto">
            <a:xfrm flipH="1">
              <a:off x="900" y="3303"/>
              <a:ext cx="25" cy="114"/>
            </a:xfrm>
            <a:custGeom>
              <a:avLst/>
              <a:gdLst>
                <a:gd name="T0" fmla="*/ 0 w 106"/>
                <a:gd name="T1" fmla="*/ 42 h 504"/>
                <a:gd name="T2" fmla="*/ 5 w 106"/>
                <a:gd name="T3" fmla="*/ 140 h 504"/>
                <a:gd name="T4" fmla="*/ 15 w 106"/>
                <a:gd name="T5" fmla="*/ 246 h 504"/>
                <a:gd name="T6" fmla="*/ 29 w 106"/>
                <a:gd name="T7" fmla="*/ 349 h 504"/>
                <a:gd name="T8" fmla="*/ 39 w 106"/>
                <a:gd name="T9" fmla="*/ 403 h 504"/>
                <a:gd name="T10" fmla="*/ 58 w 106"/>
                <a:gd name="T11" fmla="*/ 504 h 504"/>
                <a:gd name="T12" fmla="*/ 106 w 106"/>
                <a:gd name="T13" fmla="*/ 434 h 504"/>
                <a:gd name="T14" fmla="*/ 90 w 106"/>
                <a:gd name="T15" fmla="*/ 370 h 504"/>
                <a:gd name="T16" fmla="*/ 73 w 106"/>
                <a:gd name="T17" fmla="*/ 269 h 504"/>
                <a:gd name="T18" fmla="*/ 62 w 106"/>
                <a:gd name="T19" fmla="*/ 186 h 504"/>
                <a:gd name="T20" fmla="*/ 53 w 106"/>
                <a:gd name="T21" fmla="*/ 94 h 504"/>
                <a:gd name="T22" fmla="*/ 48 w 106"/>
                <a:gd name="T23" fmla="*/ 0 h 504"/>
                <a:gd name="T24" fmla="*/ 0 w 106"/>
                <a:gd name="T25" fmla="*/ 42 h 5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6"/>
                <a:gd name="T40" fmla="*/ 0 h 504"/>
                <a:gd name="T41" fmla="*/ 106 w 106"/>
                <a:gd name="T42" fmla="*/ 504 h 50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6" h="504">
                  <a:moveTo>
                    <a:pt x="0" y="42"/>
                  </a:moveTo>
                  <a:lnTo>
                    <a:pt x="5" y="140"/>
                  </a:lnTo>
                  <a:lnTo>
                    <a:pt x="15" y="246"/>
                  </a:lnTo>
                  <a:lnTo>
                    <a:pt x="29" y="349"/>
                  </a:lnTo>
                  <a:lnTo>
                    <a:pt x="39" y="403"/>
                  </a:lnTo>
                  <a:lnTo>
                    <a:pt x="58" y="504"/>
                  </a:lnTo>
                  <a:lnTo>
                    <a:pt x="106" y="434"/>
                  </a:lnTo>
                  <a:lnTo>
                    <a:pt x="90" y="370"/>
                  </a:lnTo>
                  <a:lnTo>
                    <a:pt x="73" y="269"/>
                  </a:lnTo>
                  <a:lnTo>
                    <a:pt x="62" y="186"/>
                  </a:lnTo>
                  <a:lnTo>
                    <a:pt x="53" y="94"/>
                  </a:lnTo>
                  <a:lnTo>
                    <a:pt x="48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 flipH="1">
              <a:off x="759" y="3402"/>
              <a:ext cx="168" cy="27"/>
            </a:xfrm>
            <a:prstGeom prst="rect">
              <a:avLst/>
            </a:prstGeom>
            <a:solidFill>
              <a:srgbClr val="8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auto">
            <a:xfrm flipH="1">
              <a:off x="758" y="3381"/>
              <a:ext cx="168" cy="21"/>
            </a:xfrm>
            <a:custGeom>
              <a:avLst/>
              <a:gdLst>
                <a:gd name="T0" fmla="*/ 0 w 708"/>
                <a:gd name="T1" fmla="*/ 97 h 98"/>
                <a:gd name="T2" fmla="*/ 131 w 708"/>
                <a:gd name="T3" fmla="*/ 0 h 98"/>
                <a:gd name="T4" fmla="*/ 668 w 708"/>
                <a:gd name="T5" fmla="*/ 0 h 98"/>
                <a:gd name="T6" fmla="*/ 708 w 708"/>
                <a:gd name="T7" fmla="*/ 98 h 98"/>
                <a:gd name="T8" fmla="*/ 0 w 708"/>
                <a:gd name="T9" fmla="*/ 97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8"/>
                <a:gd name="T16" fmla="*/ 0 h 98"/>
                <a:gd name="T17" fmla="*/ 708 w 708"/>
                <a:gd name="T18" fmla="*/ 98 h 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8" h="98">
                  <a:moveTo>
                    <a:pt x="0" y="97"/>
                  </a:moveTo>
                  <a:lnTo>
                    <a:pt x="131" y="0"/>
                  </a:lnTo>
                  <a:lnTo>
                    <a:pt x="668" y="0"/>
                  </a:lnTo>
                  <a:lnTo>
                    <a:pt x="708" y="98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8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 flipH="1">
              <a:off x="948" y="3255"/>
              <a:ext cx="12" cy="22"/>
            </a:xfrm>
            <a:custGeom>
              <a:avLst/>
              <a:gdLst>
                <a:gd name="T0" fmla="*/ 38 w 51"/>
                <a:gd name="T1" fmla="*/ 0 h 97"/>
                <a:gd name="T2" fmla="*/ 0 w 51"/>
                <a:gd name="T3" fmla="*/ 8 h 97"/>
                <a:gd name="T4" fmla="*/ 12 w 51"/>
                <a:gd name="T5" fmla="*/ 97 h 97"/>
                <a:gd name="T6" fmla="*/ 51 w 51"/>
                <a:gd name="T7" fmla="*/ 90 h 97"/>
                <a:gd name="T8" fmla="*/ 38 w 51"/>
                <a:gd name="T9" fmla="*/ 0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97"/>
                <a:gd name="T17" fmla="*/ 51 w 51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97">
                  <a:moveTo>
                    <a:pt x="38" y="0"/>
                  </a:moveTo>
                  <a:lnTo>
                    <a:pt x="0" y="8"/>
                  </a:lnTo>
                  <a:lnTo>
                    <a:pt x="12" y="97"/>
                  </a:lnTo>
                  <a:lnTo>
                    <a:pt x="51" y="9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 flipH="1">
              <a:off x="839" y="3422"/>
              <a:ext cx="16" cy="93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 flipH="1">
              <a:off x="830" y="3513"/>
              <a:ext cx="35" cy="23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/>
          </p:nvSpPr>
          <p:spPr bwMode="auto">
            <a:xfrm flipH="1">
              <a:off x="847" y="3529"/>
              <a:ext cx="107" cy="42"/>
            </a:xfrm>
            <a:custGeom>
              <a:avLst/>
              <a:gdLst>
                <a:gd name="T0" fmla="*/ 387 w 452"/>
                <a:gd name="T1" fmla="*/ 0 h 188"/>
                <a:gd name="T2" fmla="*/ 332 w 452"/>
                <a:gd name="T3" fmla="*/ 11 h 188"/>
                <a:gd name="T4" fmla="*/ 286 w 452"/>
                <a:gd name="T5" fmla="*/ 24 h 188"/>
                <a:gd name="T6" fmla="*/ 241 w 452"/>
                <a:gd name="T7" fmla="*/ 40 h 188"/>
                <a:gd name="T8" fmla="*/ 206 w 452"/>
                <a:gd name="T9" fmla="*/ 59 h 188"/>
                <a:gd name="T10" fmla="*/ 179 w 452"/>
                <a:gd name="T11" fmla="*/ 77 h 188"/>
                <a:gd name="T12" fmla="*/ 160 w 452"/>
                <a:gd name="T13" fmla="*/ 90 h 188"/>
                <a:gd name="T14" fmla="*/ 142 w 452"/>
                <a:gd name="T15" fmla="*/ 104 h 188"/>
                <a:gd name="T16" fmla="*/ 122 w 452"/>
                <a:gd name="T17" fmla="*/ 119 h 188"/>
                <a:gd name="T18" fmla="*/ 103 w 452"/>
                <a:gd name="T19" fmla="*/ 131 h 188"/>
                <a:gd name="T20" fmla="*/ 79 w 452"/>
                <a:gd name="T21" fmla="*/ 139 h 188"/>
                <a:gd name="T22" fmla="*/ 56 w 452"/>
                <a:gd name="T23" fmla="*/ 142 h 188"/>
                <a:gd name="T24" fmla="*/ 35 w 452"/>
                <a:gd name="T25" fmla="*/ 142 h 188"/>
                <a:gd name="T26" fmla="*/ 0 w 452"/>
                <a:gd name="T27" fmla="*/ 142 h 188"/>
                <a:gd name="T28" fmla="*/ 0 w 452"/>
                <a:gd name="T29" fmla="*/ 188 h 188"/>
                <a:gd name="T30" fmla="*/ 263 w 452"/>
                <a:gd name="T31" fmla="*/ 188 h 188"/>
                <a:gd name="T32" fmla="*/ 272 w 452"/>
                <a:gd name="T33" fmla="*/ 164 h 188"/>
                <a:gd name="T34" fmla="*/ 280 w 452"/>
                <a:gd name="T35" fmla="*/ 148 h 188"/>
                <a:gd name="T36" fmla="*/ 286 w 452"/>
                <a:gd name="T37" fmla="*/ 133 h 188"/>
                <a:gd name="T38" fmla="*/ 297 w 452"/>
                <a:gd name="T39" fmla="*/ 119 h 188"/>
                <a:gd name="T40" fmla="*/ 310 w 452"/>
                <a:gd name="T41" fmla="*/ 102 h 188"/>
                <a:gd name="T42" fmla="*/ 327 w 452"/>
                <a:gd name="T43" fmla="*/ 90 h 188"/>
                <a:gd name="T44" fmla="*/ 341 w 452"/>
                <a:gd name="T45" fmla="*/ 78 h 188"/>
                <a:gd name="T46" fmla="*/ 363 w 452"/>
                <a:gd name="T47" fmla="*/ 67 h 188"/>
                <a:gd name="T48" fmla="*/ 385 w 452"/>
                <a:gd name="T49" fmla="*/ 62 h 188"/>
                <a:gd name="T50" fmla="*/ 413 w 452"/>
                <a:gd name="T51" fmla="*/ 53 h 188"/>
                <a:gd name="T52" fmla="*/ 435 w 452"/>
                <a:gd name="T53" fmla="*/ 52 h 188"/>
                <a:gd name="T54" fmla="*/ 452 w 452"/>
                <a:gd name="T55" fmla="*/ 52 h 188"/>
                <a:gd name="T56" fmla="*/ 452 w 452"/>
                <a:gd name="T57" fmla="*/ 0 h 188"/>
                <a:gd name="T58" fmla="*/ 430 w 452"/>
                <a:gd name="T59" fmla="*/ 0 h 188"/>
                <a:gd name="T60" fmla="*/ 387 w 452"/>
                <a:gd name="T61" fmla="*/ 0 h 18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52"/>
                <a:gd name="T94" fmla="*/ 0 h 188"/>
                <a:gd name="T95" fmla="*/ 452 w 452"/>
                <a:gd name="T96" fmla="*/ 188 h 18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52" h="188">
                  <a:moveTo>
                    <a:pt x="387" y="0"/>
                  </a:moveTo>
                  <a:lnTo>
                    <a:pt x="332" y="11"/>
                  </a:lnTo>
                  <a:lnTo>
                    <a:pt x="286" y="24"/>
                  </a:lnTo>
                  <a:lnTo>
                    <a:pt x="241" y="40"/>
                  </a:lnTo>
                  <a:lnTo>
                    <a:pt x="206" y="59"/>
                  </a:lnTo>
                  <a:lnTo>
                    <a:pt x="179" y="77"/>
                  </a:lnTo>
                  <a:lnTo>
                    <a:pt x="160" y="90"/>
                  </a:lnTo>
                  <a:lnTo>
                    <a:pt x="142" y="104"/>
                  </a:lnTo>
                  <a:lnTo>
                    <a:pt x="122" y="119"/>
                  </a:lnTo>
                  <a:lnTo>
                    <a:pt x="103" y="131"/>
                  </a:lnTo>
                  <a:lnTo>
                    <a:pt x="79" y="139"/>
                  </a:lnTo>
                  <a:lnTo>
                    <a:pt x="56" y="142"/>
                  </a:lnTo>
                  <a:lnTo>
                    <a:pt x="35" y="142"/>
                  </a:lnTo>
                  <a:lnTo>
                    <a:pt x="0" y="142"/>
                  </a:lnTo>
                  <a:lnTo>
                    <a:pt x="0" y="188"/>
                  </a:lnTo>
                  <a:lnTo>
                    <a:pt x="263" y="188"/>
                  </a:lnTo>
                  <a:lnTo>
                    <a:pt x="272" y="164"/>
                  </a:lnTo>
                  <a:lnTo>
                    <a:pt x="280" y="148"/>
                  </a:lnTo>
                  <a:lnTo>
                    <a:pt x="286" y="133"/>
                  </a:lnTo>
                  <a:lnTo>
                    <a:pt x="297" y="119"/>
                  </a:lnTo>
                  <a:lnTo>
                    <a:pt x="310" y="102"/>
                  </a:lnTo>
                  <a:lnTo>
                    <a:pt x="327" y="90"/>
                  </a:lnTo>
                  <a:lnTo>
                    <a:pt x="341" y="78"/>
                  </a:lnTo>
                  <a:lnTo>
                    <a:pt x="363" y="67"/>
                  </a:lnTo>
                  <a:lnTo>
                    <a:pt x="385" y="62"/>
                  </a:lnTo>
                  <a:lnTo>
                    <a:pt x="413" y="53"/>
                  </a:lnTo>
                  <a:lnTo>
                    <a:pt x="435" y="52"/>
                  </a:lnTo>
                  <a:lnTo>
                    <a:pt x="452" y="52"/>
                  </a:lnTo>
                  <a:lnTo>
                    <a:pt x="452" y="0"/>
                  </a:lnTo>
                  <a:lnTo>
                    <a:pt x="430" y="0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7"/>
            <p:cNvSpPr>
              <a:spLocks/>
            </p:cNvSpPr>
            <p:nvPr/>
          </p:nvSpPr>
          <p:spPr bwMode="auto">
            <a:xfrm flipH="1">
              <a:off x="740" y="3529"/>
              <a:ext cx="107" cy="42"/>
            </a:xfrm>
            <a:custGeom>
              <a:avLst/>
              <a:gdLst>
                <a:gd name="T0" fmla="*/ 67 w 453"/>
                <a:gd name="T1" fmla="*/ 0 h 188"/>
                <a:gd name="T2" fmla="*/ 119 w 453"/>
                <a:gd name="T3" fmla="*/ 11 h 188"/>
                <a:gd name="T4" fmla="*/ 167 w 453"/>
                <a:gd name="T5" fmla="*/ 24 h 188"/>
                <a:gd name="T6" fmla="*/ 212 w 453"/>
                <a:gd name="T7" fmla="*/ 40 h 188"/>
                <a:gd name="T8" fmla="*/ 247 w 453"/>
                <a:gd name="T9" fmla="*/ 59 h 188"/>
                <a:gd name="T10" fmla="*/ 274 w 453"/>
                <a:gd name="T11" fmla="*/ 77 h 188"/>
                <a:gd name="T12" fmla="*/ 292 w 453"/>
                <a:gd name="T13" fmla="*/ 90 h 188"/>
                <a:gd name="T14" fmla="*/ 309 w 453"/>
                <a:gd name="T15" fmla="*/ 104 h 188"/>
                <a:gd name="T16" fmla="*/ 330 w 453"/>
                <a:gd name="T17" fmla="*/ 119 h 188"/>
                <a:gd name="T18" fmla="*/ 350 w 453"/>
                <a:gd name="T19" fmla="*/ 131 h 188"/>
                <a:gd name="T20" fmla="*/ 374 w 453"/>
                <a:gd name="T21" fmla="*/ 139 h 188"/>
                <a:gd name="T22" fmla="*/ 396 w 453"/>
                <a:gd name="T23" fmla="*/ 142 h 188"/>
                <a:gd name="T24" fmla="*/ 418 w 453"/>
                <a:gd name="T25" fmla="*/ 142 h 188"/>
                <a:gd name="T26" fmla="*/ 453 w 453"/>
                <a:gd name="T27" fmla="*/ 142 h 188"/>
                <a:gd name="T28" fmla="*/ 453 w 453"/>
                <a:gd name="T29" fmla="*/ 188 h 188"/>
                <a:gd name="T30" fmla="*/ 189 w 453"/>
                <a:gd name="T31" fmla="*/ 188 h 188"/>
                <a:gd name="T32" fmla="*/ 181 w 453"/>
                <a:gd name="T33" fmla="*/ 164 h 188"/>
                <a:gd name="T34" fmla="*/ 172 w 453"/>
                <a:gd name="T35" fmla="*/ 148 h 188"/>
                <a:gd name="T36" fmla="*/ 167 w 453"/>
                <a:gd name="T37" fmla="*/ 133 h 188"/>
                <a:gd name="T38" fmla="*/ 155 w 453"/>
                <a:gd name="T39" fmla="*/ 119 h 188"/>
                <a:gd name="T40" fmla="*/ 143 w 453"/>
                <a:gd name="T41" fmla="*/ 102 h 188"/>
                <a:gd name="T42" fmla="*/ 126 w 453"/>
                <a:gd name="T43" fmla="*/ 90 h 188"/>
                <a:gd name="T44" fmla="*/ 112 w 453"/>
                <a:gd name="T45" fmla="*/ 78 h 188"/>
                <a:gd name="T46" fmla="*/ 89 w 453"/>
                <a:gd name="T47" fmla="*/ 67 h 188"/>
                <a:gd name="T48" fmla="*/ 69 w 453"/>
                <a:gd name="T49" fmla="*/ 62 h 188"/>
                <a:gd name="T50" fmla="*/ 41 w 453"/>
                <a:gd name="T51" fmla="*/ 53 h 188"/>
                <a:gd name="T52" fmla="*/ 19 w 453"/>
                <a:gd name="T53" fmla="*/ 52 h 188"/>
                <a:gd name="T54" fmla="*/ 0 w 453"/>
                <a:gd name="T55" fmla="*/ 52 h 188"/>
                <a:gd name="T56" fmla="*/ 0 w 453"/>
                <a:gd name="T57" fmla="*/ 0 h 188"/>
                <a:gd name="T58" fmla="*/ 24 w 453"/>
                <a:gd name="T59" fmla="*/ 0 h 188"/>
                <a:gd name="T60" fmla="*/ 67 w 453"/>
                <a:gd name="T61" fmla="*/ 0 h 18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53"/>
                <a:gd name="T94" fmla="*/ 0 h 188"/>
                <a:gd name="T95" fmla="*/ 453 w 453"/>
                <a:gd name="T96" fmla="*/ 188 h 18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53" h="188">
                  <a:moveTo>
                    <a:pt x="67" y="0"/>
                  </a:moveTo>
                  <a:lnTo>
                    <a:pt x="119" y="11"/>
                  </a:lnTo>
                  <a:lnTo>
                    <a:pt x="167" y="24"/>
                  </a:lnTo>
                  <a:lnTo>
                    <a:pt x="212" y="40"/>
                  </a:lnTo>
                  <a:lnTo>
                    <a:pt x="247" y="59"/>
                  </a:lnTo>
                  <a:lnTo>
                    <a:pt x="274" y="77"/>
                  </a:lnTo>
                  <a:lnTo>
                    <a:pt x="292" y="90"/>
                  </a:lnTo>
                  <a:lnTo>
                    <a:pt x="309" y="104"/>
                  </a:lnTo>
                  <a:lnTo>
                    <a:pt x="330" y="119"/>
                  </a:lnTo>
                  <a:lnTo>
                    <a:pt x="350" y="131"/>
                  </a:lnTo>
                  <a:lnTo>
                    <a:pt x="374" y="139"/>
                  </a:lnTo>
                  <a:lnTo>
                    <a:pt x="396" y="142"/>
                  </a:lnTo>
                  <a:lnTo>
                    <a:pt x="418" y="142"/>
                  </a:lnTo>
                  <a:lnTo>
                    <a:pt x="453" y="142"/>
                  </a:lnTo>
                  <a:lnTo>
                    <a:pt x="453" y="188"/>
                  </a:lnTo>
                  <a:lnTo>
                    <a:pt x="189" y="188"/>
                  </a:lnTo>
                  <a:lnTo>
                    <a:pt x="181" y="164"/>
                  </a:lnTo>
                  <a:lnTo>
                    <a:pt x="172" y="148"/>
                  </a:lnTo>
                  <a:lnTo>
                    <a:pt x="167" y="133"/>
                  </a:lnTo>
                  <a:lnTo>
                    <a:pt x="155" y="119"/>
                  </a:lnTo>
                  <a:lnTo>
                    <a:pt x="143" y="102"/>
                  </a:lnTo>
                  <a:lnTo>
                    <a:pt x="126" y="90"/>
                  </a:lnTo>
                  <a:lnTo>
                    <a:pt x="112" y="78"/>
                  </a:lnTo>
                  <a:lnTo>
                    <a:pt x="89" y="67"/>
                  </a:lnTo>
                  <a:lnTo>
                    <a:pt x="69" y="62"/>
                  </a:lnTo>
                  <a:lnTo>
                    <a:pt x="41" y="53"/>
                  </a:lnTo>
                  <a:lnTo>
                    <a:pt x="19" y="52"/>
                  </a:lnTo>
                  <a:lnTo>
                    <a:pt x="0" y="52"/>
                  </a:lnTo>
                  <a:lnTo>
                    <a:pt x="0" y="0"/>
                  </a:lnTo>
                  <a:lnTo>
                    <a:pt x="24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8"/>
            <p:cNvSpPr>
              <a:spLocks/>
            </p:cNvSpPr>
            <p:nvPr/>
          </p:nvSpPr>
          <p:spPr bwMode="auto">
            <a:xfrm flipH="1">
              <a:off x="884" y="3222"/>
              <a:ext cx="50" cy="101"/>
            </a:xfrm>
            <a:custGeom>
              <a:avLst/>
              <a:gdLst>
                <a:gd name="T0" fmla="*/ 0 w 211"/>
                <a:gd name="T1" fmla="*/ 0 h 444"/>
                <a:gd name="T2" fmla="*/ 136 w 211"/>
                <a:gd name="T3" fmla="*/ 41 h 444"/>
                <a:gd name="T4" fmla="*/ 156 w 211"/>
                <a:gd name="T5" fmla="*/ 51 h 444"/>
                <a:gd name="T6" fmla="*/ 183 w 211"/>
                <a:gd name="T7" fmla="*/ 79 h 444"/>
                <a:gd name="T8" fmla="*/ 187 w 211"/>
                <a:gd name="T9" fmla="*/ 97 h 444"/>
                <a:gd name="T10" fmla="*/ 190 w 211"/>
                <a:gd name="T11" fmla="*/ 135 h 444"/>
                <a:gd name="T12" fmla="*/ 194 w 211"/>
                <a:gd name="T13" fmla="*/ 199 h 444"/>
                <a:gd name="T14" fmla="*/ 204 w 211"/>
                <a:gd name="T15" fmla="*/ 295 h 444"/>
                <a:gd name="T16" fmla="*/ 208 w 211"/>
                <a:gd name="T17" fmla="*/ 326 h 444"/>
                <a:gd name="T18" fmla="*/ 211 w 211"/>
                <a:gd name="T19" fmla="*/ 355 h 444"/>
                <a:gd name="T20" fmla="*/ 207 w 211"/>
                <a:gd name="T21" fmla="*/ 376 h 444"/>
                <a:gd name="T22" fmla="*/ 199 w 211"/>
                <a:gd name="T23" fmla="*/ 395 h 444"/>
                <a:gd name="T24" fmla="*/ 187 w 211"/>
                <a:gd name="T25" fmla="*/ 402 h 444"/>
                <a:gd name="T26" fmla="*/ 170 w 211"/>
                <a:gd name="T27" fmla="*/ 409 h 444"/>
                <a:gd name="T28" fmla="*/ 34 w 211"/>
                <a:gd name="T29" fmla="*/ 444 h 444"/>
                <a:gd name="T30" fmla="*/ 0 w 211"/>
                <a:gd name="T31" fmla="*/ 0 h 4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11"/>
                <a:gd name="T49" fmla="*/ 0 h 444"/>
                <a:gd name="T50" fmla="*/ 211 w 211"/>
                <a:gd name="T51" fmla="*/ 444 h 4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11" h="444">
                  <a:moveTo>
                    <a:pt x="0" y="0"/>
                  </a:moveTo>
                  <a:lnTo>
                    <a:pt x="136" y="41"/>
                  </a:lnTo>
                  <a:lnTo>
                    <a:pt x="156" y="51"/>
                  </a:lnTo>
                  <a:lnTo>
                    <a:pt x="183" y="79"/>
                  </a:lnTo>
                  <a:lnTo>
                    <a:pt x="187" y="97"/>
                  </a:lnTo>
                  <a:lnTo>
                    <a:pt x="190" y="135"/>
                  </a:lnTo>
                  <a:lnTo>
                    <a:pt x="194" y="199"/>
                  </a:lnTo>
                  <a:lnTo>
                    <a:pt x="204" y="295"/>
                  </a:lnTo>
                  <a:lnTo>
                    <a:pt x="208" y="326"/>
                  </a:lnTo>
                  <a:lnTo>
                    <a:pt x="211" y="355"/>
                  </a:lnTo>
                  <a:lnTo>
                    <a:pt x="207" y="376"/>
                  </a:lnTo>
                  <a:lnTo>
                    <a:pt x="199" y="395"/>
                  </a:lnTo>
                  <a:lnTo>
                    <a:pt x="187" y="402"/>
                  </a:lnTo>
                  <a:lnTo>
                    <a:pt x="170" y="409"/>
                  </a:lnTo>
                  <a:lnTo>
                    <a:pt x="34" y="4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9"/>
            <p:cNvSpPr>
              <a:spLocks/>
            </p:cNvSpPr>
            <p:nvPr/>
          </p:nvSpPr>
          <p:spPr bwMode="auto">
            <a:xfrm flipH="1">
              <a:off x="915" y="3222"/>
              <a:ext cx="39" cy="102"/>
            </a:xfrm>
            <a:custGeom>
              <a:avLst/>
              <a:gdLst>
                <a:gd name="T0" fmla="*/ 7 w 166"/>
                <a:gd name="T1" fmla="*/ 23 h 451"/>
                <a:gd name="T2" fmla="*/ 23 w 166"/>
                <a:gd name="T3" fmla="*/ 9 h 451"/>
                <a:gd name="T4" fmla="*/ 48 w 166"/>
                <a:gd name="T5" fmla="*/ 0 h 451"/>
                <a:gd name="T6" fmla="*/ 82 w 166"/>
                <a:gd name="T7" fmla="*/ 0 h 451"/>
                <a:gd name="T8" fmla="*/ 104 w 166"/>
                <a:gd name="T9" fmla="*/ 7 h 451"/>
                <a:gd name="T10" fmla="*/ 116 w 166"/>
                <a:gd name="T11" fmla="*/ 28 h 451"/>
                <a:gd name="T12" fmla="*/ 123 w 166"/>
                <a:gd name="T13" fmla="*/ 79 h 451"/>
                <a:gd name="T14" fmla="*/ 140 w 166"/>
                <a:gd name="T15" fmla="*/ 189 h 451"/>
                <a:gd name="T16" fmla="*/ 152 w 166"/>
                <a:gd name="T17" fmla="*/ 279 h 451"/>
                <a:gd name="T18" fmla="*/ 161 w 166"/>
                <a:gd name="T19" fmla="*/ 355 h 451"/>
                <a:gd name="T20" fmla="*/ 166 w 166"/>
                <a:gd name="T21" fmla="*/ 406 h 451"/>
                <a:gd name="T22" fmla="*/ 161 w 166"/>
                <a:gd name="T23" fmla="*/ 420 h 451"/>
                <a:gd name="T24" fmla="*/ 144 w 166"/>
                <a:gd name="T25" fmla="*/ 436 h 451"/>
                <a:gd name="T26" fmla="*/ 112 w 166"/>
                <a:gd name="T27" fmla="*/ 447 h 451"/>
                <a:gd name="T28" fmla="*/ 85 w 166"/>
                <a:gd name="T29" fmla="*/ 451 h 451"/>
                <a:gd name="T30" fmla="*/ 69 w 166"/>
                <a:gd name="T31" fmla="*/ 447 h 451"/>
                <a:gd name="T32" fmla="*/ 57 w 166"/>
                <a:gd name="T33" fmla="*/ 434 h 451"/>
                <a:gd name="T34" fmla="*/ 40 w 166"/>
                <a:gd name="T35" fmla="*/ 358 h 451"/>
                <a:gd name="T36" fmla="*/ 30 w 166"/>
                <a:gd name="T37" fmla="*/ 286 h 451"/>
                <a:gd name="T38" fmla="*/ 10 w 166"/>
                <a:gd name="T39" fmla="*/ 171 h 451"/>
                <a:gd name="T40" fmla="*/ 0 w 166"/>
                <a:gd name="T41" fmla="*/ 76 h 451"/>
                <a:gd name="T42" fmla="*/ 0 w 166"/>
                <a:gd name="T43" fmla="*/ 51 h 451"/>
                <a:gd name="T44" fmla="*/ 7 w 166"/>
                <a:gd name="T45" fmla="*/ 23 h 45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6"/>
                <a:gd name="T70" fmla="*/ 0 h 451"/>
                <a:gd name="T71" fmla="*/ 166 w 166"/>
                <a:gd name="T72" fmla="*/ 451 h 45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6" h="451">
                  <a:moveTo>
                    <a:pt x="7" y="23"/>
                  </a:moveTo>
                  <a:lnTo>
                    <a:pt x="23" y="9"/>
                  </a:lnTo>
                  <a:lnTo>
                    <a:pt x="48" y="0"/>
                  </a:lnTo>
                  <a:lnTo>
                    <a:pt x="82" y="0"/>
                  </a:lnTo>
                  <a:lnTo>
                    <a:pt x="104" y="7"/>
                  </a:lnTo>
                  <a:lnTo>
                    <a:pt x="116" y="28"/>
                  </a:lnTo>
                  <a:lnTo>
                    <a:pt x="123" y="79"/>
                  </a:lnTo>
                  <a:lnTo>
                    <a:pt x="140" y="189"/>
                  </a:lnTo>
                  <a:lnTo>
                    <a:pt x="152" y="279"/>
                  </a:lnTo>
                  <a:lnTo>
                    <a:pt x="161" y="355"/>
                  </a:lnTo>
                  <a:lnTo>
                    <a:pt x="166" y="406"/>
                  </a:lnTo>
                  <a:lnTo>
                    <a:pt x="161" y="420"/>
                  </a:lnTo>
                  <a:lnTo>
                    <a:pt x="144" y="436"/>
                  </a:lnTo>
                  <a:lnTo>
                    <a:pt x="112" y="447"/>
                  </a:lnTo>
                  <a:lnTo>
                    <a:pt x="85" y="451"/>
                  </a:lnTo>
                  <a:lnTo>
                    <a:pt x="69" y="447"/>
                  </a:lnTo>
                  <a:lnTo>
                    <a:pt x="57" y="434"/>
                  </a:lnTo>
                  <a:lnTo>
                    <a:pt x="40" y="358"/>
                  </a:lnTo>
                  <a:lnTo>
                    <a:pt x="30" y="286"/>
                  </a:lnTo>
                  <a:lnTo>
                    <a:pt x="10" y="171"/>
                  </a:lnTo>
                  <a:lnTo>
                    <a:pt x="0" y="76"/>
                  </a:lnTo>
                  <a:lnTo>
                    <a:pt x="0" y="51"/>
                  </a:lnTo>
                  <a:lnTo>
                    <a:pt x="7" y="23"/>
                  </a:lnTo>
                  <a:close/>
                </a:path>
              </a:pathLst>
            </a:custGeom>
            <a:solidFill>
              <a:srgbClr val="8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20"/>
            <p:cNvSpPr>
              <a:spLocks/>
            </p:cNvSpPr>
            <p:nvPr/>
          </p:nvSpPr>
          <p:spPr bwMode="auto">
            <a:xfrm flipH="1">
              <a:off x="686" y="3118"/>
              <a:ext cx="115" cy="110"/>
            </a:xfrm>
            <a:custGeom>
              <a:avLst/>
              <a:gdLst>
                <a:gd name="T0" fmla="*/ 0 w 488"/>
                <a:gd name="T1" fmla="*/ 374 h 487"/>
                <a:gd name="T2" fmla="*/ 330 w 488"/>
                <a:gd name="T3" fmla="*/ 487 h 487"/>
                <a:gd name="T4" fmla="*/ 488 w 488"/>
                <a:gd name="T5" fmla="*/ 110 h 487"/>
                <a:gd name="T6" fmla="*/ 160 w 488"/>
                <a:gd name="T7" fmla="*/ 0 h 487"/>
                <a:gd name="T8" fmla="*/ 0 w 488"/>
                <a:gd name="T9" fmla="*/ 374 h 4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8"/>
                <a:gd name="T16" fmla="*/ 0 h 487"/>
                <a:gd name="T17" fmla="*/ 488 w 488"/>
                <a:gd name="T18" fmla="*/ 487 h 4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8" h="487">
                  <a:moveTo>
                    <a:pt x="0" y="374"/>
                  </a:moveTo>
                  <a:lnTo>
                    <a:pt x="330" y="487"/>
                  </a:lnTo>
                  <a:lnTo>
                    <a:pt x="488" y="110"/>
                  </a:lnTo>
                  <a:lnTo>
                    <a:pt x="160" y="0"/>
                  </a:lnTo>
                  <a:lnTo>
                    <a:pt x="0" y="374"/>
                  </a:lnTo>
                  <a:close/>
                </a:path>
              </a:pathLst>
            </a:custGeom>
            <a:solidFill>
              <a:srgbClr val="00FF00"/>
            </a:solidFill>
            <a:ln w="635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1"/>
            <p:cNvSpPr>
              <a:spLocks/>
            </p:cNvSpPr>
            <p:nvPr/>
          </p:nvSpPr>
          <p:spPr bwMode="auto">
            <a:xfrm flipH="1">
              <a:off x="687" y="3104"/>
              <a:ext cx="57" cy="39"/>
            </a:xfrm>
            <a:custGeom>
              <a:avLst/>
              <a:gdLst>
                <a:gd name="T0" fmla="*/ 242 w 242"/>
                <a:gd name="T1" fmla="*/ 171 h 171"/>
                <a:gd name="T2" fmla="*/ 38 w 242"/>
                <a:gd name="T3" fmla="*/ 0 h 171"/>
                <a:gd name="T4" fmla="*/ 0 w 242"/>
                <a:gd name="T5" fmla="*/ 91 h 171"/>
                <a:gd name="T6" fmla="*/ 242 w 242"/>
                <a:gd name="T7" fmla="*/ 171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2"/>
                <a:gd name="T13" fmla="*/ 0 h 171"/>
                <a:gd name="T14" fmla="*/ 242 w 242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2" h="171">
                  <a:moveTo>
                    <a:pt x="242" y="171"/>
                  </a:moveTo>
                  <a:lnTo>
                    <a:pt x="38" y="0"/>
                  </a:lnTo>
                  <a:lnTo>
                    <a:pt x="0" y="91"/>
                  </a:lnTo>
                  <a:lnTo>
                    <a:pt x="242" y="171"/>
                  </a:lnTo>
                  <a:close/>
                </a:path>
              </a:pathLst>
            </a:custGeom>
            <a:solidFill>
              <a:srgbClr val="3F5F00"/>
            </a:solidFill>
            <a:ln w="6350">
              <a:solidFill>
                <a:srgbClr val="3F5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2"/>
            <p:cNvSpPr>
              <a:spLocks/>
            </p:cNvSpPr>
            <p:nvPr/>
          </p:nvSpPr>
          <p:spPr bwMode="auto">
            <a:xfrm flipH="1">
              <a:off x="671" y="3345"/>
              <a:ext cx="155" cy="226"/>
            </a:xfrm>
            <a:custGeom>
              <a:avLst/>
              <a:gdLst>
                <a:gd name="T0" fmla="*/ 602 w 649"/>
                <a:gd name="T1" fmla="*/ 0 h 998"/>
                <a:gd name="T2" fmla="*/ 638 w 649"/>
                <a:gd name="T3" fmla="*/ 48 h 998"/>
                <a:gd name="T4" fmla="*/ 649 w 649"/>
                <a:gd name="T5" fmla="*/ 114 h 998"/>
                <a:gd name="T6" fmla="*/ 628 w 649"/>
                <a:gd name="T7" fmla="*/ 188 h 998"/>
                <a:gd name="T8" fmla="*/ 585 w 649"/>
                <a:gd name="T9" fmla="*/ 273 h 998"/>
                <a:gd name="T10" fmla="*/ 522 w 649"/>
                <a:gd name="T11" fmla="*/ 375 h 998"/>
                <a:gd name="T12" fmla="*/ 413 w 649"/>
                <a:gd name="T13" fmla="*/ 477 h 998"/>
                <a:gd name="T14" fmla="*/ 330 w 649"/>
                <a:gd name="T15" fmla="*/ 538 h 998"/>
                <a:gd name="T16" fmla="*/ 229 w 649"/>
                <a:gd name="T17" fmla="*/ 604 h 998"/>
                <a:gd name="T18" fmla="*/ 192 w 649"/>
                <a:gd name="T19" fmla="*/ 637 h 998"/>
                <a:gd name="T20" fmla="*/ 169 w 649"/>
                <a:gd name="T21" fmla="*/ 666 h 998"/>
                <a:gd name="T22" fmla="*/ 165 w 649"/>
                <a:gd name="T23" fmla="*/ 695 h 998"/>
                <a:gd name="T24" fmla="*/ 165 w 649"/>
                <a:gd name="T25" fmla="*/ 733 h 998"/>
                <a:gd name="T26" fmla="*/ 177 w 649"/>
                <a:gd name="T27" fmla="*/ 786 h 998"/>
                <a:gd name="T28" fmla="*/ 198 w 649"/>
                <a:gd name="T29" fmla="*/ 826 h 998"/>
                <a:gd name="T30" fmla="*/ 222 w 649"/>
                <a:gd name="T31" fmla="*/ 882 h 998"/>
                <a:gd name="T32" fmla="*/ 233 w 649"/>
                <a:gd name="T33" fmla="*/ 919 h 998"/>
                <a:gd name="T34" fmla="*/ 232 w 649"/>
                <a:gd name="T35" fmla="*/ 944 h 998"/>
                <a:gd name="T36" fmla="*/ 215 w 649"/>
                <a:gd name="T37" fmla="*/ 985 h 998"/>
                <a:gd name="T38" fmla="*/ 179 w 649"/>
                <a:gd name="T39" fmla="*/ 998 h 998"/>
                <a:gd name="T40" fmla="*/ 144 w 649"/>
                <a:gd name="T41" fmla="*/ 989 h 998"/>
                <a:gd name="T42" fmla="*/ 124 w 649"/>
                <a:gd name="T43" fmla="*/ 965 h 998"/>
                <a:gd name="T44" fmla="*/ 89 w 649"/>
                <a:gd name="T45" fmla="*/ 898 h 998"/>
                <a:gd name="T46" fmla="*/ 85 w 649"/>
                <a:gd name="T47" fmla="*/ 817 h 998"/>
                <a:gd name="T48" fmla="*/ 75 w 649"/>
                <a:gd name="T49" fmla="*/ 788 h 998"/>
                <a:gd name="T50" fmla="*/ 43 w 649"/>
                <a:gd name="T51" fmla="*/ 789 h 998"/>
                <a:gd name="T52" fmla="*/ 2 w 649"/>
                <a:gd name="T53" fmla="*/ 702 h 998"/>
                <a:gd name="T54" fmla="*/ 0 w 649"/>
                <a:gd name="T55" fmla="*/ 678 h 998"/>
                <a:gd name="T56" fmla="*/ 12 w 649"/>
                <a:gd name="T57" fmla="*/ 654 h 998"/>
                <a:gd name="T58" fmla="*/ 43 w 649"/>
                <a:gd name="T59" fmla="*/ 623 h 998"/>
                <a:gd name="T60" fmla="*/ 78 w 649"/>
                <a:gd name="T61" fmla="*/ 600 h 998"/>
                <a:gd name="T62" fmla="*/ 127 w 649"/>
                <a:gd name="T63" fmla="*/ 565 h 998"/>
                <a:gd name="T64" fmla="*/ 182 w 649"/>
                <a:gd name="T65" fmla="*/ 503 h 998"/>
                <a:gd name="T66" fmla="*/ 243 w 649"/>
                <a:gd name="T67" fmla="*/ 449 h 998"/>
                <a:gd name="T68" fmla="*/ 340 w 649"/>
                <a:gd name="T69" fmla="*/ 325 h 998"/>
                <a:gd name="T70" fmla="*/ 602 w 649"/>
                <a:gd name="T71" fmla="*/ 0 h 9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49"/>
                <a:gd name="T109" fmla="*/ 0 h 998"/>
                <a:gd name="T110" fmla="*/ 649 w 649"/>
                <a:gd name="T111" fmla="*/ 998 h 99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49" h="998">
                  <a:moveTo>
                    <a:pt x="602" y="0"/>
                  </a:moveTo>
                  <a:lnTo>
                    <a:pt x="638" y="48"/>
                  </a:lnTo>
                  <a:lnTo>
                    <a:pt x="649" y="114"/>
                  </a:lnTo>
                  <a:lnTo>
                    <a:pt x="628" y="188"/>
                  </a:lnTo>
                  <a:lnTo>
                    <a:pt x="585" y="273"/>
                  </a:lnTo>
                  <a:lnTo>
                    <a:pt x="522" y="375"/>
                  </a:lnTo>
                  <a:lnTo>
                    <a:pt x="413" y="477"/>
                  </a:lnTo>
                  <a:lnTo>
                    <a:pt x="330" y="538"/>
                  </a:lnTo>
                  <a:lnTo>
                    <a:pt x="229" y="604"/>
                  </a:lnTo>
                  <a:lnTo>
                    <a:pt x="192" y="637"/>
                  </a:lnTo>
                  <a:lnTo>
                    <a:pt x="169" y="666"/>
                  </a:lnTo>
                  <a:lnTo>
                    <a:pt x="165" y="695"/>
                  </a:lnTo>
                  <a:lnTo>
                    <a:pt x="165" y="733"/>
                  </a:lnTo>
                  <a:lnTo>
                    <a:pt x="177" y="786"/>
                  </a:lnTo>
                  <a:lnTo>
                    <a:pt x="198" y="826"/>
                  </a:lnTo>
                  <a:lnTo>
                    <a:pt x="222" y="882"/>
                  </a:lnTo>
                  <a:lnTo>
                    <a:pt x="233" y="919"/>
                  </a:lnTo>
                  <a:lnTo>
                    <a:pt x="232" y="944"/>
                  </a:lnTo>
                  <a:lnTo>
                    <a:pt x="215" y="985"/>
                  </a:lnTo>
                  <a:lnTo>
                    <a:pt x="179" y="998"/>
                  </a:lnTo>
                  <a:lnTo>
                    <a:pt x="144" y="989"/>
                  </a:lnTo>
                  <a:lnTo>
                    <a:pt x="124" y="965"/>
                  </a:lnTo>
                  <a:lnTo>
                    <a:pt x="89" y="898"/>
                  </a:lnTo>
                  <a:lnTo>
                    <a:pt x="85" y="817"/>
                  </a:lnTo>
                  <a:lnTo>
                    <a:pt x="75" y="788"/>
                  </a:lnTo>
                  <a:lnTo>
                    <a:pt x="43" y="789"/>
                  </a:lnTo>
                  <a:lnTo>
                    <a:pt x="2" y="702"/>
                  </a:lnTo>
                  <a:lnTo>
                    <a:pt x="0" y="678"/>
                  </a:lnTo>
                  <a:lnTo>
                    <a:pt x="12" y="654"/>
                  </a:lnTo>
                  <a:lnTo>
                    <a:pt x="43" y="623"/>
                  </a:lnTo>
                  <a:lnTo>
                    <a:pt x="78" y="600"/>
                  </a:lnTo>
                  <a:lnTo>
                    <a:pt x="127" y="565"/>
                  </a:lnTo>
                  <a:lnTo>
                    <a:pt x="182" y="503"/>
                  </a:lnTo>
                  <a:lnTo>
                    <a:pt x="243" y="449"/>
                  </a:lnTo>
                  <a:lnTo>
                    <a:pt x="340" y="325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rgbClr val="FFBFBF"/>
            </a:solidFill>
            <a:ln w="6350">
              <a:solidFill>
                <a:srgbClr val="F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3"/>
            <p:cNvSpPr>
              <a:spLocks/>
            </p:cNvSpPr>
            <p:nvPr/>
          </p:nvSpPr>
          <p:spPr bwMode="auto">
            <a:xfrm flipH="1">
              <a:off x="600" y="3365"/>
              <a:ext cx="169" cy="207"/>
            </a:xfrm>
            <a:custGeom>
              <a:avLst/>
              <a:gdLst>
                <a:gd name="T0" fmla="*/ 145 w 711"/>
                <a:gd name="T1" fmla="*/ 0 h 916"/>
                <a:gd name="T2" fmla="*/ 231 w 711"/>
                <a:gd name="T3" fmla="*/ 201 h 916"/>
                <a:gd name="T4" fmla="*/ 341 w 711"/>
                <a:gd name="T5" fmla="*/ 458 h 916"/>
                <a:gd name="T6" fmla="*/ 387 w 711"/>
                <a:gd name="T7" fmla="*/ 598 h 916"/>
                <a:gd name="T8" fmla="*/ 437 w 711"/>
                <a:gd name="T9" fmla="*/ 688 h 916"/>
                <a:gd name="T10" fmla="*/ 479 w 711"/>
                <a:gd name="T11" fmla="*/ 750 h 916"/>
                <a:gd name="T12" fmla="*/ 507 w 711"/>
                <a:gd name="T13" fmla="*/ 782 h 916"/>
                <a:gd name="T14" fmla="*/ 562 w 711"/>
                <a:gd name="T15" fmla="*/ 824 h 916"/>
                <a:gd name="T16" fmla="*/ 602 w 711"/>
                <a:gd name="T17" fmla="*/ 839 h 916"/>
                <a:gd name="T18" fmla="*/ 659 w 711"/>
                <a:gd name="T19" fmla="*/ 848 h 916"/>
                <a:gd name="T20" fmla="*/ 703 w 711"/>
                <a:gd name="T21" fmla="*/ 848 h 916"/>
                <a:gd name="T22" fmla="*/ 711 w 711"/>
                <a:gd name="T23" fmla="*/ 874 h 916"/>
                <a:gd name="T24" fmla="*/ 704 w 711"/>
                <a:gd name="T25" fmla="*/ 896 h 916"/>
                <a:gd name="T26" fmla="*/ 666 w 711"/>
                <a:gd name="T27" fmla="*/ 910 h 916"/>
                <a:gd name="T28" fmla="*/ 602 w 711"/>
                <a:gd name="T29" fmla="*/ 916 h 916"/>
                <a:gd name="T30" fmla="*/ 527 w 711"/>
                <a:gd name="T31" fmla="*/ 912 h 916"/>
                <a:gd name="T32" fmla="*/ 492 w 711"/>
                <a:gd name="T33" fmla="*/ 894 h 916"/>
                <a:gd name="T34" fmla="*/ 456 w 711"/>
                <a:gd name="T35" fmla="*/ 886 h 916"/>
                <a:gd name="T36" fmla="*/ 446 w 711"/>
                <a:gd name="T37" fmla="*/ 910 h 916"/>
                <a:gd name="T38" fmla="*/ 368 w 711"/>
                <a:gd name="T39" fmla="*/ 909 h 916"/>
                <a:gd name="T40" fmla="*/ 368 w 711"/>
                <a:gd name="T41" fmla="*/ 886 h 916"/>
                <a:gd name="T42" fmla="*/ 380 w 711"/>
                <a:gd name="T43" fmla="*/ 836 h 916"/>
                <a:gd name="T44" fmla="*/ 380 w 711"/>
                <a:gd name="T45" fmla="*/ 799 h 916"/>
                <a:gd name="T46" fmla="*/ 365 w 711"/>
                <a:gd name="T47" fmla="*/ 758 h 916"/>
                <a:gd name="T48" fmla="*/ 352 w 711"/>
                <a:gd name="T49" fmla="*/ 737 h 916"/>
                <a:gd name="T50" fmla="*/ 310 w 711"/>
                <a:gd name="T51" fmla="*/ 692 h 916"/>
                <a:gd name="T52" fmla="*/ 282 w 711"/>
                <a:gd name="T53" fmla="*/ 660 h 916"/>
                <a:gd name="T54" fmla="*/ 235 w 711"/>
                <a:gd name="T55" fmla="*/ 614 h 916"/>
                <a:gd name="T56" fmla="*/ 156 w 711"/>
                <a:gd name="T57" fmla="*/ 523 h 916"/>
                <a:gd name="T58" fmla="*/ 108 w 711"/>
                <a:gd name="T59" fmla="*/ 449 h 916"/>
                <a:gd name="T60" fmla="*/ 66 w 711"/>
                <a:gd name="T61" fmla="*/ 369 h 916"/>
                <a:gd name="T62" fmla="*/ 35 w 711"/>
                <a:gd name="T63" fmla="*/ 292 h 916"/>
                <a:gd name="T64" fmla="*/ 18 w 711"/>
                <a:gd name="T65" fmla="*/ 221 h 916"/>
                <a:gd name="T66" fmla="*/ 7 w 711"/>
                <a:gd name="T67" fmla="*/ 144 h 916"/>
                <a:gd name="T68" fmla="*/ 0 w 711"/>
                <a:gd name="T69" fmla="*/ 52 h 916"/>
                <a:gd name="T70" fmla="*/ 145 w 711"/>
                <a:gd name="T71" fmla="*/ 0 h 9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1"/>
                <a:gd name="T109" fmla="*/ 0 h 916"/>
                <a:gd name="T110" fmla="*/ 711 w 711"/>
                <a:gd name="T111" fmla="*/ 916 h 9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1" h="916">
                  <a:moveTo>
                    <a:pt x="145" y="0"/>
                  </a:moveTo>
                  <a:lnTo>
                    <a:pt x="231" y="201"/>
                  </a:lnTo>
                  <a:lnTo>
                    <a:pt x="341" y="458"/>
                  </a:lnTo>
                  <a:lnTo>
                    <a:pt x="387" y="598"/>
                  </a:lnTo>
                  <a:lnTo>
                    <a:pt x="437" y="688"/>
                  </a:lnTo>
                  <a:lnTo>
                    <a:pt x="479" y="750"/>
                  </a:lnTo>
                  <a:lnTo>
                    <a:pt x="507" y="782"/>
                  </a:lnTo>
                  <a:lnTo>
                    <a:pt x="562" y="824"/>
                  </a:lnTo>
                  <a:lnTo>
                    <a:pt x="602" y="839"/>
                  </a:lnTo>
                  <a:lnTo>
                    <a:pt x="659" y="848"/>
                  </a:lnTo>
                  <a:lnTo>
                    <a:pt x="703" y="848"/>
                  </a:lnTo>
                  <a:lnTo>
                    <a:pt x="711" y="874"/>
                  </a:lnTo>
                  <a:lnTo>
                    <a:pt x="704" y="896"/>
                  </a:lnTo>
                  <a:lnTo>
                    <a:pt x="666" y="910"/>
                  </a:lnTo>
                  <a:lnTo>
                    <a:pt x="602" y="916"/>
                  </a:lnTo>
                  <a:lnTo>
                    <a:pt x="527" y="912"/>
                  </a:lnTo>
                  <a:lnTo>
                    <a:pt x="492" y="894"/>
                  </a:lnTo>
                  <a:lnTo>
                    <a:pt x="456" y="886"/>
                  </a:lnTo>
                  <a:lnTo>
                    <a:pt x="446" y="910"/>
                  </a:lnTo>
                  <a:lnTo>
                    <a:pt x="368" y="909"/>
                  </a:lnTo>
                  <a:lnTo>
                    <a:pt x="368" y="886"/>
                  </a:lnTo>
                  <a:lnTo>
                    <a:pt x="380" y="836"/>
                  </a:lnTo>
                  <a:lnTo>
                    <a:pt x="380" y="799"/>
                  </a:lnTo>
                  <a:lnTo>
                    <a:pt x="365" y="758"/>
                  </a:lnTo>
                  <a:lnTo>
                    <a:pt x="352" y="737"/>
                  </a:lnTo>
                  <a:lnTo>
                    <a:pt x="310" y="692"/>
                  </a:lnTo>
                  <a:lnTo>
                    <a:pt x="282" y="660"/>
                  </a:lnTo>
                  <a:lnTo>
                    <a:pt x="235" y="614"/>
                  </a:lnTo>
                  <a:lnTo>
                    <a:pt x="156" y="523"/>
                  </a:lnTo>
                  <a:lnTo>
                    <a:pt x="108" y="449"/>
                  </a:lnTo>
                  <a:lnTo>
                    <a:pt x="66" y="369"/>
                  </a:lnTo>
                  <a:lnTo>
                    <a:pt x="35" y="292"/>
                  </a:lnTo>
                  <a:lnTo>
                    <a:pt x="18" y="221"/>
                  </a:lnTo>
                  <a:lnTo>
                    <a:pt x="7" y="144"/>
                  </a:lnTo>
                  <a:lnTo>
                    <a:pt x="0" y="5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FFBFBF"/>
            </a:solidFill>
            <a:ln w="6350">
              <a:solidFill>
                <a:srgbClr val="F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4"/>
            <p:cNvSpPr>
              <a:spLocks/>
            </p:cNvSpPr>
            <p:nvPr/>
          </p:nvSpPr>
          <p:spPr bwMode="auto">
            <a:xfrm flipH="1">
              <a:off x="770" y="3479"/>
              <a:ext cx="57" cy="92"/>
            </a:xfrm>
            <a:custGeom>
              <a:avLst/>
              <a:gdLst>
                <a:gd name="T0" fmla="*/ 81 w 242"/>
                <a:gd name="T1" fmla="*/ 0 h 406"/>
                <a:gd name="T2" fmla="*/ 79 w 242"/>
                <a:gd name="T3" fmla="*/ 24 h 406"/>
                <a:gd name="T4" fmla="*/ 87 w 242"/>
                <a:gd name="T5" fmla="*/ 40 h 406"/>
                <a:gd name="T6" fmla="*/ 97 w 242"/>
                <a:gd name="T7" fmla="*/ 56 h 406"/>
                <a:gd name="T8" fmla="*/ 117 w 242"/>
                <a:gd name="T9" fmla="*/ 71 h 406"/>
                <a:gd name="T10" fmla="*/ 141 w 242"/>
                <a:gd name="T11" fmla="*/ 78 h 406"/>
                <a:gd name="T12" fmla="*/ 163 w 242"/>
                <a:gd name="T13" fmla="*/ 80 h 406"/>
                <a:gd name="T14" fmla="*/ 179 w 242"/>
                <a:gd name="T15" fmla="*/ 75 h 406"/>
                <a:gd name="T16" fmla="*/ 176 w 242"/>
                <a:gd name="T17" fmla="*/ 104 h 406"/>
                <a:gd name="T18" fmla="*/ 176 w 242"/>
                <a:gd name="T19" fmla="*/ 138 h 406"/>
                <a:gd name="T20" fmla="*/ 183 w 242"/>
                <a:gd name="T21" fmla="*/ 189 h 406"/>
                <a:gd name="T22" fmla="*/ 206 w 242"/>
                <a:gd name="T23" fmla="*/ 233 h 406"/>
                <a:gd name="T24" fmla="*/ 227 w 242"/>
                <a:gd name="T25" fmla="*/ 281 h 406"/>
                <a:gd name="T26" fmla="*/ 239 w 242"/>
                <a:gd name="T27" fmla="*/ 314 h 406"/>
                <a:gd name="T28" fmla="*/ 242 w 242"/>
                <a:gd name="T29" fmla="*/ 350 h 406"/>
                <a:gd name="T30" fmla="*/ 222 w 242"/>
                <a:gd name="T31" fmla="*/ 398 h 406"/>
                <a:gd name="T32" fmla="*/ 193 w 242"/>
                <a:gd name="T33" fmla="*/ 406 h 406"/>
                <a:gd name="T34" fmla="*/ 166 w 242"/>
                <a:gd name="T35" fmla="*/ 406 h 406"/>
                <a:gd name="T36" fmla="*/ 143 w 242"/>
                <a:gd name="T37" fmla="*/ 399 h 406"/>
                <a:gd name="T38" fmla="*/ 121 w 242"/>
                <a:gd name="T39" fmla="*/ 369 h 406"/>
                <a:gd name="T40" fmla="*/ 87 w 242"/>
                <a:gd name="T41" fmla="*/ 303 h 406"/>
                <a:gd name="T42" fmla="*/ 86 w 242"/>
                <a:gd name="T43" fmla="*/ 238 h 406"/>
                <a:gd name="T44" fmla="*/ 76 w 242"/>
                <a:gd name="T45" fmla="*/ 200 h 406"/>
                <a:gd name="T46" fmla="*/ 45 w 242"/>
                <a:gd name="T47" fmla="*/ 200 h 406"/>
                <a:gd name="T48" fmla="*/ 0 w 242"/>
                <a:gd name="T49" fmla="*/ 110 h 406"/>
                <a:gd name="T50" fmla="*/ 2 w 242"/>
                <a:gd name="T51" fmla="*/ 72 h 406"/>
                <a:gd name="T52" fmla="*/ 15 w 242"/>
                <a:gd name="T53" fmla="*/ 55 h 406"/>
                <a:gd name="T54" fmla="*/ 42 w 242"/>
                <a:gd name="T55" fmla="*/ 28 h 406"/>
                <a:gd name="T56" fmla="*/ 81 w 242"/>
                <a:gd name="T57" fmla="*/ 0 h 40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42"/>
                <a:gd name="T88" fmla="*/ 0 h 406"/>
                <a:gd name="T89" fmla="*/ 242 w 242"/>
                <a:gd name="T90" fmla="*/ 406 h 40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42" h="406">
                  <a:moveTo>
                    <a:pt x="81" y="0"/>
                  </a:moveTo>
                  <a:lnTo>
                    <a:pt x="79" y="24"/>
                  </a:lnTo>
                  <a:lnTo>
                    <a:pt x="87" y="40"/>
                  </a:lnTo>
                  <a:lnTo>
                    <a:pt x="97" y="56"/>
                  </a:lnTo>
                  <a:lnTo>
                    <a:pt x="117" y="71"/>
                  </a:lnTo>
                  <a:lnTo>
                    <a:pt x="141" y="78"/>
                  </a:lnTo>
                  <a:lnTo>
                    <a:pt x="163" y="80"/>
                  </a:lnTo>
                  <a:lnTo>
                    <a:pt x="179" y="75"/>
                  </a:lnTo>
                  <a:lnTo>
                    <a:pt x="176" y="104"/>
                  </a:lnTo>
                  <a:lnTo>
                    <a:pt x="176" y="138"/>
                  </a:lnTo>
                  <a:lnTo>
                    <a:pt x="183" y="189"/>
                  </a:lnTo>
                  <a:lnTo>
                    <a:pt x="206" y="233"/>
                  </a:lnTo>
                  <a:lnTo>
                    <a:pt x="227" y="281"/>
                  </a:lnTo>
                  <a:lnTo>
                    <a:pt x="239" y="314"/>
                  </a:lnTo>
                  <a:lnTo>
                    <a:pt x="242" y="350"/>
                  </a:lnTo>
                  <a:lnTo>
                    <a:pt x="222" y="398"/>
                  </a:lnTo>
                  <a:lnTo>
                    <a:pt x="193" y="406"/>
                  </a:lnTo>
                  <a:lnTo>
                    <a:pt x="166" y="406"/>
                  </a:lnTo>
                  <a:lnTo>
                    <a:pt x="143" y="399"/>
                  </a:lnTo>
                  <a:lnTo>
                    <a:pt x="121" y="369"/>
                  </a:lnTo>
                  <a:lnTo>
                    <a:pt x="87" y="303"/>
                  </a:lnTo>
                  <a:lnTo>
                    <a:pt x="86" y="238"/>
                  </a:lnTo>
                  <a:lnTo>
                    <a:pt x="76" y="200"/>
                  </a:lnTo>
                  <a:lnTo>
                    <a:pt x="45" y="200"/>
                  </a:lnTo>
                  <a:lnTo>
                    <a:pt x="0" y="110"/>
                  </a:lnTo>
                  <a:lnTo>
                    <a:pt x="2" y="72"/>
                  </a:lnTo>
                  <a:lnTo>
                    <a:pt x="15" y="55"/>
                  </a:lnTo>
                  <a:lnTo>
                    <a:pt x="42" y="2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3F1F00"/>
            </a:solidFill>
            <a:ln w="6350">
              <a:solidFill>
                <a:srgbClr val="3F1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5"/>
            <p:cNvSpPr>
              <a:spLocks/>
            </p:cNvSpPr>
            <p:nvPr/>
          </p:nvSpPr>
          <p:spPr bwMode="auto">
            <a:xfrm flipH="1">
              <a:off x="598" y="3541"/>
              <a:ext cx="86" cy="33"/>
            </a:xfrm>
            <a:custGeom>
              <a:avLst/>
              <a:gdLst>
                <a:gd name="T0" fmla="*/ 15 w 359"/>
                <a:gd name="T1" fmla="*/ 16 h 144"/>
                <a:gd name="T2" fmla="*/ 33 w 359"/>
                <a:gd name="T3" fmla="*/ 20 h 144"/>
                <a:gd name="T4" fmla="*/ 61 w 359"/>
                <a:gd name="T5" fmla="*/ 21 h 144"/>
                <a:gd name="T6" fmla="*/ 79 w 359"/>
                <a:gd name="T7" fmla="*/ 24 h 144"/>
                <a:gd name="T8" fmla="*/ 106 w 359"/>
                <a:gd name="T9" fmla="*/ 20 h 144"/>
                <a:gd name="T10" fmla="*/ 130 w 359"/>
                <a:gd name="T11" fmla="*/ 12 h 144"/>
                <a:gd name="T12" fmla="*/ 150 w 359"/>
                <a:gd name="T13" fmla="*/ 0 h 144"/>
                <a:gd name="T14" fmla="*/ 177 w 359"/>
                <a:gd name="T15" fmla="*/ 21 h 144"/>
                <a:gd name="T16" fmla="*/ 208 w 359"/>
                <a:gd name="T17" fmla="*/ 41 h 144"/>
                <a:gd name="T18" fmla="*/ 237 w 359"/>
                <a:gd name="T19" fmla="*/ 53 h 144"/>
                <a:gd name="T20" fmla="*/ 270 w 359"/>
                <a:gd name="T21" fmla="*/ 58 h 144"/>
                <a:gd name="T22" fmla="*/ 312 w 359"/>
                <a:gd name="T23" fmla="*/ 61 h 144"/>
                <a:gd name="T24" fmla="*/ 350 w 359"/>
                <a:gd name="T25" fmla="*/ 62 h 144"/>
                <a:gd name="T26" fmla="*/ 359 w 359"/>
                <a:gd name="T27" fmla="*/ 96 h 144"/>
                <a:gd name="T28" fmla="*/ 353 w 359"/>
                <a:gd name="T29" fmla="*/ 122 h 144"/>
                <a:gd name="T30" fmla="*/ 320 w 359"/>
                <a:gd name="T31" fmla="*/ 140 h 144"/>
                <a:gd name="T32" fmla="*/ 230 w 359"/>
                <a:gd name="T33" fmla="*/ 144 h 144"/>
                <a:gd name="T34" fmla="*/ 163 w 359"/>
                <a:gd name="T35" fmla="*/ 138 h 144"/>
                <a:gd name="T36" fmla="*/ 129 w 359"/>
                <a:gd name="T37" fmla="*/ 117 h 144"/>
                <a:gd name="T38" fmla="*/ 101 w 359"/>
                <a:gd name="T39" fmla="*/ 113 h 144"/>
                <a:gd name="T40" fmla="*/ 102 w 359"/>
                <a:gd name="T41" fmla="*/ 136 h 144"/>
                <a:gd name="T42" fmla="*/ 2 w 359"/>
                <a:gd name="T43" fmla="*/ 137 h 144"/>
                <a:gd name="T44" fmla="*/ 0 w 359"/>
                <a:gd name="T45" fmla="*/ 109 h 144"/>
                <a:gd name="T46" fmla="*/ 3 w 359"/>
                <a:gd name="T47" fmla="*/ 57 h 144"/>
                <a:gd name="T48" fmla="*/ 15 w 359"/>
                <a:gd name="T49" fmla="*/ 16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59"/>
                <a:gd name="T76" fmla="*/ 0 h 144"/>
                <a:gd name="T77" fmla="*/ 359 w 359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59" h="144">
                  <a:moveTo>
                    <a:pt x="15" y="16"/>
                  </a:moveTo>
                  <a:lnTo>
                    <a:pt x="33" y="20"/>
                  </a:lnTo>
                  <a:lnTo>
                    <a:pt x="61" y="21"/>
                  </a:lnTo>
                  <a:lnTo>
                    <a:pt x="79" y="24"/>
                  </a:lnTo>
                  <a:lnTo>
                    <a:pt x="106" y="20"/>
                  </a:lnTo>
                  <a:lnTo>
                    <a:pt x="130" y="12"/>
                  </a:lnTo>
                  <a:lnTo>
                    <a:pt x="150" y="0"/>
                  </a:lnTo>
                  <a:lnTo>
                    <a:pt x="177" y="21"/>
                  </a:lnTo>
                  <a:lnTo>
                    <a:pt x="208" y="41"/>
                  </a:lnTo>
                  <a:lnTo>
                    <a:pt x="237" y="53"/>
                  </a:lnTo>
                  <a:lnTo>
                    <a:pt x="270" y="58"/>
                  </a:lnTo>
                  <a:lnTo>
                    <a:pt x="312" y="61"/>
                  </a:lnTo>
                  <a:lnTo>
                    <a:pt x="350" y="62"/>
                  </a:lnTo>
                  <a:lnTo>
                    <a:pt x="359" y="96"/>
                  </a:lnTo>
                  <a:lnTo>
                    <a:pt x="353" y="122"/>
                  </a:lnTo>
                  <a:lnTo>
                    <a:pt x="320" y="140"/>
                  </a:lnTo>
                  <a:lnTo>
                    <a:pt x="230" y="144"/>
                  </a:lnTo>
                  <a:lnTo>
                    <a:pt x="163" y="138"/>
                  </a:lnTo>
                  <a:lnTo>
                    <a:pt x="129" y="117"/>
                  </a:lnTo>
                  <a:lnTo>
                    <a:pt x="101" y="113"/>
                  </a:lnTo>
                  <a:lnTo>
                    <a:pt x="102" y="136"/>
                  </a:lnTo>
                  <a:lnTo>
                    <a:pt x="2" y="137"/>
                  </a:lnTo>
                  <a:lnTo>
                    <a:pt x="0" y="109"/>
                  </a:lnTo>
                  <a:lnTo>
                    <a:pt x="3" y="57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3F1F00"/>
            </a:solidFill>
            <a:ln w="6350">
              <a:solidFill>
                <a:srgbClr val="3F1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6"/>
            <p:cNvSpPr>
              <a:spLocks/>
            </p:cNvSpPr>
            <p:nvPr/>
          </p:nvSpPr>
          <p:spPr bwMode="auto">
            <a:xfrm flipH="1">
              <a:off x="676" y="3161"/>
              <a:ext cx="255" cy="317"/>
            </a:xfrm>
            <a:custGeom>
              <a:avLst/>
              <a:gdLst>
                <a:gd name="T0" fmla="*/ 275 w 1077"/>
                <a:gd name="T1" fmla="*/ 44 h 1405"/>
                <a:gd name="T2" fmla="*/ 330 w 1077"/>
                <a:gd name="T3" fmla="*/ 92 h 1405"/>
                <a:gd name="T4" fmla="*/ 330 w 1077"/>
                <a:gd name="T5" fmla="*/ 118 h 1405"/>
                <a:gd name="T6" fmla="*/ 357 w 1077"/>
                <a:gd name="T7" fmla="*/ 151 h 1405"/>
                <a:gd name="T8" fmla="*/ 341 w 1077"/>
                <a:gd name="T9" fmla="*/ 217 h 1405"/>
                <a:gd name="T10" fmla="*/ 367 w 1077"/>
                <a:gd name="T11" fmla="*/ 278 h 1405"/>
                <a:gd name="T12" fmla="*/ 392 w 1077"/>
                <a:gd name="T13" fmla="*/ 321 h 1405"/>
                <a:gd name="T14" fmla="*/ 403 w 1077"/>
                <a:gd name="T15" fmla="*/ 390 h 1405"/>
                <a:gd name="T16" fmla="*/ 396 w 1077"/>
                <a:gd name="T17" fmla="*/ 450 h 1405"/>
                <a:gd name="T18" fmla="*/ 422 w 1077"/>
                <a:gd name="T19" fmla="*/ 505 h 1405"/>
                <a:gd name="T20" fmla="*/ 418 w 1077"/>
                <a:gd name="T21" fmla="*/ 558 h 1405"/>
                <a:gd name="T22" fmla="*/ 403 w 1077"/>
                <a:gd name="T23" fmla="*/ 641 h 1405"/>
                <a:gd name="T24" fmla="*/ 432 w 1077"/>
                <a:gd name="T25" fmla="*/ 708 h 1405"/>
                <a:gd name="T26" fmla="*/ 496 w 1077"/>
                <a:gd name="T27" fmla="*/ 722 h 1405"/>
                <a:gd name="T28" fmla="*/ 560 w 1077"/>
                <a:gd name="T29" fmla="*/ 749 h 1405"/>
                <a:gd name="T30" fmla="*/ 759 w 1077"/>
                <a:gd name="T31" fmla="*/ 770 h 1405"/>
                <a:gd name="T32" fmla="*/ 919 w 1077"/>
                <a:gd name="T33" fmla="*/ 771 h 1405"/>
                <a:gd name="T34" fmla="*/ 1032 w 1077"/>
                <a:gd name="T35" fmla="*/ 796 h 1405"/>
                <a:gd name="T36" fmla="*/ 1066 w 1077"/>
                <a:gd name="T37" fmla="*/ 897 h 1405"/>
                <a:gd name="T38" fmla="*/ 921 w 1077"/>
                <a:gd name="T39" fmla="*/ 1061 h 1405"/>
                <a:gd name="T40" fmla="*/ 785 w 1077"/>
                <a:gd name="T41" fmla="*/ 1184 h 1405"/>
                <a:gd name="T42" fmla="*/ 577 w 1077"/>
                <a:gd name="T43" fmla="*/ 1305 h 1405"/>
                <a:gd name="T44" fmla="*/ 357 w 1077"/>
                <a:gd name="T45" fmla="*/ 1388 h 1405"/>
                <a:gd name="T46" fmla="*/ 176 w 1077"/>
                <a:gd name="T47" fmla="*/ 1405 h 1405"/>
                <a:gd name="T48" fmla="*/ 69 w 1077"/>
                <a:gd name="T49" fmla="*/ 1384 h 1405"/>
                <a:gd name="T50" fmla="*/ 126 w 1077"/>
                <a:gd name="T51" fmla="*/ 1045 h 1405"/>
                <a:gd name="T52" fmla="*/ 112 w 1077"/>
                <a:gd name="T53" fmla="*/ 952 h 1405"/>
                <a:gd name="T54" fmla="*/ 116 w 1077"/>
                <a:gd name="T55" fmla="*/ 823 h 1405"/>
                <a:gd name="T56" fmla="*/ 167 w 1077"/>
                <a:gd name="T57" fmla="*/ 774 h 1405"/>
                <a:gd name="T58" fmla="*/ 124 w 1077"/>
                <a:gd name="T59" fmla="*/ 726 h 1405"/>
                <a:gd name="T60" fmla="*/ 55 w 1077"/>
                <a:gd name="T61" fmla="*/ 655 h 1405"/>
                <a:gd name="T62" fmla="*/ 6 w 1077"/>
                <a:gd name="T63" fmla="*/ 438 h 1405"/>
                <a:gd name="T64" fmla="*/ 4 w 1077"/>
                <a:gd name="T65" fmla="*/ 283 h 1405"/>
                <a:gd name="T66" fmla="*/ 41 w 1077"/>
                <a:gd name="T67" fmla="*/ 120 h 1405"/>
                <a:gd name="T68" fmla="*/ 100 w 1077"/>
                <a:gd name="T69" fmla="*/ 34 h 1405"/>
                <a:gd name="T70" fmla="*/ 203 w 1077"/>
                <a:gd name="T71" fmla="*/ 18 h 140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77"/>
                <a:gd name="T109" fmla="*/ 0 h 1405"/>
                <a:gd name="T110" fmla="*/ 1077 w 1077"/>
                <a:gd name="T111" fmla="*/ 1405 h 140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77" h="1405">
                  <a:moveTo>
                    <a:pt x="203" y="18"/>
                  </a:moveTo>
                  <a:lnTo>
                    <a:pt x="275" y="44"/>
                  </a:lnTo>
                  <a:lnTo>
                    <a:pt x="348" y="72"/>
                  </a:lnTo>
                  <a:lnTo>
                    <a:pt x="330" y="92"/>
                  </a:lnTo>
                  <a:lnTo>
                    <a:pt x="324" y="106"/>
                  </a:lnTo>
                  <a:lnTo>
                    <a:pt x="330" y="118"/>
                  </a:lnTo>
                  <a:lnTo>
                    <a:pt x="344" y="132"/>
                  </a:lnTo>
                  <a:lnTo>
                    <a:pt x="357" y="151"/>
                  </a:lnTo>
                  <a:lnTo>
                    <a:pt x="343" y="186"/>
                  </a:lnTo>
                  <a:lnTo>
                    <a:pt x="341" y="217"/>
                  </a:lnTo>
                  <a:lnTo>
                    <a:pt x="353" y="257"/>
                  </a:lnTo>
                  <a:lnTo>
                    <a:pt x="367" y="278"/>
                  </a:lnTo>
                  <a:lnTo>
                    <a:pt x="378" y="299"/>
                  </a:lnTo>
                  <a:lnTo>
                    <a:pt x="392" y="321"/>
                  </a:lnTo>
                  <a:lnTo>
                    <a:pt x="406" y="354"/>
                  </a:lnTo>
                  <a:lnTo>
                    <a:pt x="403" y="390"/>
                  </a:lnTo>
                  <a:lnTo>
                    <a:pt x="392" y="420"/>
                  </a:lnTo>
                  <a:lnTo>
                    <a:pt x="396" y="450"/>
                  </a:lnTo>
                  <a:lnTo>
                    <a:pt x="413" y="478"/>
                  </a:lnTo>
                  <a:lnTo>
                    <a:pt x="422" y="505"/>
                  </a:lnTo>
                  <a:lnTo>
                    <a:pt x="422" y="531"/>
                  </a:lnTo>
                  <a:lnTo>
                    <a:pt x="418" y="558"/>
                  </a:lnTo>
                  <a:lnTo>
                    <a:pt x="403" y="584"/>
                  </a:lnTo>
                  <a:lnTo>
                    <a:pt x="403" y="641"/>
                  </a:lnTo>
                  <a:lnTo>
                    <a:pt x="422" y="681"/>
                  </a:lnTo>
                  <a:lnTo>
                    <a:pt x="432" y="708"/>
                  </a:lnTo>
                  <a:lnTo>
                    <a:pt x="458" y="712"/>
                  </a:lnTo>
                  <a:lnTo>
                    <a:pt x="496" y="722"/>
                  </a:lnTo>
                  <a:lnTo>
                    <a:pt x="533" y="730"/>
                  </a:lnTo>
                  <a:lnTo>
                    <a:pt x="560" y="749"/>
                  </a:lnTo>
                  <a:lnTo>
                    <a:pt x="663" y="765"/>
                  </a:lnTo>
                  <a:lnTo>
                    <a:pt x="759" y="770"/>
                  </a:lnTo>
                  <a:lnTo>
                    <a:pt x="856" y="770"/>
                  </a:lnTo>
                  <a:lnTo>
                    <a:pt x="919" y="771"/>
                  </a:lnTo>
                  <a:lnTo>
                    <a:pt x="974" y="780"/>
                  </a:lnTo>
                  <a:lnTo>
                    <a:pt x="1032" y="796"/>
                  </a:lnTo>
                  <a:lnTo>
                    <a:pt x="1077" y="833"/>
                  </a:lnTo>
                  <a:lnTo>
                    <a:pt x="1066" y="897"/>
                  </a:lnTo>
                  <a:lnTo>
                    <a:pt x="996" y="987"/>
                  </a:lnTo>
                  <a:lnTo>
                    <a:pt x="921" y="1061"/>
                  </a:lnTo>
                  <a:lnTo>
                    <a:pt x="864" y="1121"/>
                  </a:lnTo>
                  <a:lnTo>
                    <a:pt x="785" y="1184"/>
                  </a:lnTo>
                  <a:lnTo>
                    <a:pt x="684" y="1245"/>
                  </a:lnTo>
                  <a:lnTo>
                    <a:pt x="577" y="1305"/>
                  </a:lnTo>
                  <a:lnTo>
                    <a:pt x="447" y="1355"/>
                  </a:lnTo>
                  <a:lnTo>
                    <a:pt x="357" y="1388"/>
                  </a:lnTo>
                  <a:lnTo>
                    <a:pt x="277" y="1401"/>
                  </a:lnTo>
                  <a:lnTo>
                    <a:pt x="176" y="1405"/>
                  </a:lnTo>
                  <a:lnTo>
                    <a:pt x="112" y="1405"/>
                  </a:lnTo>
                  <a:lnTo>
                    <a:pt x="69" y="1384"/>
                  </a:lnTo>
                  <a:lnTo>
                    <a:pt x="98" y="1217"/>
                  </a:lnTo>
                  <a:lnTo>
                    <a:pt x="126" y="1045"/>
                  </a:lnTo>
                  <a:lnTo>
                    <a:pt x="138" y="1009"/>
                  </a:lnTo>
                  <a:lnTo>
                    <a:pt x="112" y="952"/>
                  </a:lnTo>
                  <a:lnTo>
                    <a:pt x="103" y="894"/>
                  </a:lnTo>
                  <a:lnTo>
                    <a:pt x="116" y="823"/>
                  </a:lnTo>
                  <a:lnTo>
                    <a:pt x="136" y="788"/>
                  </a:lnTo>
                  <a:lnTo>
                    <a:pt x="167" y="774"/>
                  </a:lnTo>
                  <a:lnTo>
                    <a:pt x="162" y="739"/>
                  </a:lnTo>
                  <a:lnTo>
                    <a:pt x="124" y="726"/>
                  </a:lnTo>
                  <a:lnTo>
                    <a:pt x="83" y="695"/>
                  </a:lnTo>
                  <a:lnTo>
                    <a:pt x="55" y="655"/>
                  </a:lnTo>
                  <a:lnTo>
                    <a:pt x="19" y="523"/>
                  </a:lnTo>
                  <a:lnTo>
                    <a:pt x="6" y="438"/>
                  </a:lnTo>
                  <a:lnTo>
                    <a:pt x="0" y="359"/>
                  </a:lnTo>
                  <a:lnTo>
                    <a:pt x="4" y="283"/>
                  </a:lnTo>
                  <a:lnTo>
                    <a:pt x="14" y="204"/>
                  </a:lnTo>
                  <a:lnTo>
                    <a:pt x="41" y="120"/>
                  </a:lnTo>
                  <a:lnTo>
                    <a:pt x="71" y="68"/>
                  </a:lnTo>
                  <a:lnTo>
                    <a:pt x="100" y="34"/>
                  </a:lnTo>
                  <a:lnTo>
                    <a:pt x="138" y="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FF00FF"/>
            </a:solidFill>
            <a:ln w="635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 flipH="1">
              <a:off x="584" y="3306"/>
              <a:ext cx="76" cy="57"/>
            </a:xfrm>
            <a:prstGeom prst="line">
              <a:avLst/>
            </a:prstGeom>
            <a:noFill/>
            <a:ln w="12700">
              <a:solidFill>
                <a:srgbClr val="7F5F3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8"/>
            <p:cNvSpPr>
              <a:spLocks/>
            </p:cNvSpPr>
            <p:nvPr/>
          </p:nvSpPr>
          <p:spPr bwMode="auto">
            <a:xfrm flipH="1">
              <a:off x="576" y="3195"/>
              <a:ext cx="244" cy="376"/>
            </a:xfrm>
            <a:custGeom>
              <a:avLst/>
              <a:gdLst>
                <a:gd name="T0" fmla="*/ 1016 w 1030"/>
                <a:gd name="T1" fmla="*/ 39 h 1669"/>
                <a:gd name="T2" fmla="*/ 173 w 1030"/>
                <a:gd name="T3" fmla="*/ 247 h 1669"/>
                <a:gd name="T4" fmla="*/ 1030 w 1030"/>
                <a:gd name="T5" fmla="*/ 247 h 1669"/>
                <a:gd name="T6" fmla="*/ 1030 w 1030"/>
                <a:gd name="T7" fmla="*/ 1601 h 1669"/>
                <a:gd name="T8" fmla="*/ 987 w 1030"/>
                <a:gd name="T9" fmla="*/ 1652 h 1669"/>
                <a:gd name="T10" fmla="*/ 902 w 1030"/>
                <a:gd name="T11" fmla="*/ 1669 h 1669"/>
                <a:gd name="T12" fmla="*/ 0 w 1030"/>
                <a:gd name="T13" fmla="*/ 1669 h 1669"/>
                <a:gd name="T14" fmla="*/ 0 w 1030"/>
                <a:gd name="T15" fmla="*/ 1610 h 1669"/>
                <a:gd name="T16" fmla="*/ 894 w 1030"/>
                <a:gd name="T17" fmla="*/ 1610 h 1669"/>
                <a:gd name="T18" fmla="*/ 961 w 1030"/>
                <a:gd name="T19" fmla="*/ 1584 h 1669"/>
                <a:gd name="T20" fmla="*/ 970 w 1030"/>
                <a:gd name="T21" fmla="*/ 1525 h 1669"/>
                <a:gd name="T22" fmla="*/ 970 w 1030"/>
                <a:gd name="T23" fmla="*/ 526 h 1669"/>
                <a:gd name="T24" fmla="*/ 13 w 1030"/>
                <a:gd name="T25" fmla="*/ 526 h 1669"/>
                <a:gd name="T26" fmla="*/ 13 w 1030"/>
                <a:gd name="T27" fmla="*/ 255 h 1669"/>
                <a:gd name="T28" fmla="*/ 1012 w 1030"/>
                <a:gd name="T29" fmla="*/ 0 h 1669"/>
                <a:gd name="T30" fmla="*/ 1016 w 1030"/>
                <a:gd name="T31" fmla="*/ 39 h 16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0"/>
                <a:gd name="T49" fmla="*/ 0 h 1669"/>
                <a:gd name="T50" fmla="*/ 1030 w 1030"/>
                <a:gd name="T51" fmla="*/ 1669 h 16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0" h="1669">
                  <a:moveTo>
                    <a:pt x="1016" y="39"/>
                  </a:moveTo>
                  <a:lnTo>
                    <a:pt x="173" y="247"/>
                  </a:lnTo>
                  <a:lnTo>
                    <a:pt x="1030" y="247"/>
                  </a:lnTo>
                  <a:lnTo>
                    <a:pt x="1030" y="1601"/>
                  </a:lnTo>
                  <a:lnTo>
                    <a:pt x="987" y="1652"/>
                  </a:lnTo>
                  <a:lnTo>
                    <a:pt x="902" y="1669"/>
                  </a:lnTo>
                  <a:lnTo>
                    <a:pt x="0" y="1669"/>
                  </a:lnTo>
                  <a:lnTo>
                    <a:pt x="0" y="1610"/>
                  </a:lnTo>
                  <a:lnTo>
                    <a:pt x="894" y="1610"/>
                  </a:lnTo>
                  <a:lnTo>
                    <a:pt x="961" y="1584"/>
                  </a:lnTo>
                  <a:lnTo>
                    <a:pt x="970" y="1525"/>
                  </a:lnTo>
                  <a:lnTo>
                    <a:pt x="970" y="526"/>
                  </a:lnTo>
                  <a:lnTo>
                    <a:pt x="13" y="526"/>
                  </a:lnTo>
                  <a:lnTo>
                    <a:pt x="13" y="255"/>
                  </a:lnTo>
                  <a:lnTo>
                    <a:pt x="1012" y="0"/>
                  </a:lnTo>
                  <a:lnTo>
                    <a:pt x="1016" y="39"/>
                  </a:lnTo>
                  <a:close/>
                </a:path>
              </a:pathLst>
            </a:custGeom>
            <a:solidFill>
              <a:srgbClr val="7F5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 flipH="1">
              <a:off x="586" y="3213"/>
              <a:ext cx="20" cy="39"/>
            </a:xfrm>
            <a:prstGeom prst="line">
              <a:avLst/>
            </a:prstGeom>
            <a:noFill/>
            <a:ln w="12700">
              <a:solidFill>
                <a:srgbClr val="7F5F3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30"/>
            <p:cNvSpPr>
              <a:spLocks/>
            </p:cNvSpPr>
            <p:nvPr/>
          </p:nvSpPr>
          <p:spPr bwMode="auto">
            <a:xfrm flipH="1">
              <a:off x="725" y="3193"/>
              <a:ext cx="195" cy="129"/>
            </a:xfrm>
            <a:custGeom>
              <a:avLst/>
              <a:gdLst>
                <a:gd name="T0" fmla="*/ 688 w 822"/>
                <a:gd name="T1" fmla="*/ 79 h 571"/>
                <a:gd name="T2" fmla="*/ 637 w 822"/>
                <a:gd name="T3" fmla="*/ 111 h 571"/>
                <a:gd name="T4" fmla="*/ 657 w 822"/>
                <a:gd name="T5" fmla="*/ 69 h 571"/>
                <a:gd name="T6" fmla="*/ 627 w 822"/>
                <a:gd name="T7" fmla="*/ 62 h 571"/>
                <a:gd name="T8" fmla="*/ 589 w 822"/>
                <a:gd name="T9" fmla="*/ 103 h 571"/>
                <a:gd name="T10" fmla="*/ 572 w 822"/>
                <a:gd name="T11" fmla="*/ 148 h 571"/>
                <a:gd name="T12" fmla="*/ 557 w 822"/>
                <a:gd name="T13" fmla="*/ 182 h 571"/>
                <a:gd name="T14" fmla="*/ 504 w 822"/>
                <a:gd name="T15" fmla="*/ 214 h 571"/>
                <a:gd name="T16" fmla="*/ 411 w 822"/>
                <a:gd name="T17" fmla="*/ 280 h 571"/>
                <a:gd name="T18" fmla="*/ 314 w 822"/>
                <a:gd name="T19" fmla="*/ 354 h 571"/>
                <a:gd name="T20" fmla="*/ 251 w 822"/>
                <a:gd name="T21" fmla="*/ 395 h 571"/>
                <a:gd name="T22" fmla="*/ 246 w 822"/>
                <a:gd name="T23" fmla="*/ 300 h 571"/>
                <a:gd name="T24" fmla="*/ 232 w 822"/>
                <a:gd name="T25" fmla="*/ 202 h 571"/>
                <a:gd name="T26" fmla="*/ 200 w 822"/>
                <a:gd name="T27" fmla="*/ 103 h 571"/>
                <a:gd name="T28" fmla="*/ 172 w 822"/>
                <a:gd name="T29" fmla="*/ 46 h 571"/>
                <a:gd name="T30" fmla="*/ 144 w 822"/>
                <a:gd name="T31" fmla="*/ 21 h 571"/>
                <a:gd name="T32" fmla="*/ 108 w 822"/>
                <a:gd name="T33" fmla="*/ 0 h 571"/>
                <a:gd name="T34" fmla="*/ 72 w 822"/>
                <a:gd name="T35" fmla="*/ 3 h 571"/>
                <a:gd name="T36" fmla="*/ 35 w 822"/>
                <a:gd name="T37" fmla="*/ 21 h 571"/>
                <a:gd name="T38" fmla="*/ 7 w 822"/>
                <a:gd name="T39" fmla="*/ 54 h 571"/>
                <a:gd name="T40" fmla="*/ 0 w 822"/>
                <a:gd name="T41" fmla="*/ 111 h 571"/>
                <a:gd name="T42" fmla="*/ 19 w 822"/>
                <a:gd name="T43" fmla="*/ 214 h 571"/>
                <a:gd name="T44" fmla="*/ 43 w 822"/>
                <a:gd name="T45" fmla="*/ 313 h 571"/>
                <a:gd name="T46" fmla="*/ 100 w 822"/>
                <a:gd name="T47" fmla="*/ 444 h 571"/>
                <a:gd name="T48" fmla="*/ 128 w 822"/>
                <a:gd name="T49" fmla="*/ 502 h 571"/>
                <a:gd name="T50" fmla="*/ 152 w 822"/>
                <a:gd name="T51" fmla="*/ 547 h 571"/>
                <a:gd name="T52" fmla="*/ 180 w 822"/>
                <a:gd name="T53" fmla="*/ 571 h 571"/>
                <a:gd name="T54" fmla="*/ 197 w 822"/>
                <a:gd name="T55" fmla="*/ 571 h 571"/>
                <a:gd name="T56" fmla="*/ 242 w 822"/>
                <a:gd name="T57" fmla="*/ 543 h 571"/>
                <a:gd name="T58" fmla="*/ 335 w 822"/>
                <a:gd name="T59" fmla="*/ 489 h 571"/>
                <a:gd name="T60" fmla="*/ 431 w 822"/>
                <a:gd name="T61" fmla="*/ 424 h 571"/>
                <a:gd name="T62" fmla="*/ 512 w 822"/>
                <a:gd name="T63" fmla="*/ 330 h 571"/>
                <a:gd name="T64" fmla="*/ 581 w 822"/>
                <a:gd name="T65" fmla="*/ 251 h 571"/>
                <a:gd name="T66" fmla="*/ 613 w 822"/>
                <a:gd name="T67" fmla="*/ 223 h 571"/>
                <a:gd name="T68" fmla="*/ 681 w 822"/>
                <a:gd name="T69" fmla="*/ 186 h 571"/>
                <a:gd name="T70" fmla="*/ 726 w 822"/>
                <a:gd name="T71" fmla="*/ 165 h 571"/>
                <a:gd name="T72" fmla="*/ 771 w 822"/>
                <a:gd name="T73" fmla="*/ 144 h 571"/>
                <a:gd name="T74" fmla="*/ 791 w 822"/>
                <a:gd name="T75" fmla="*/ 125 h 571"/>
                <a:gd name="T76" fmla="*/ 810 w 822"/>
                <a:gd name="T77" fmla="*/ 104 h 571"/>
                <a:gd name="T78" fmla="*/ 817 w 822"/>
                <a:gd name="T79" fmla="*/ 83 h 571"/>
                <a:gd name="T80" fmla="*/ 820 w 822"/>
                <a:gd name="T81" fmla="*/ 85 h 571"/>
                <a:gd name="T82" fmla="*/ 822 w 822"/>
                <a:gd name="T83" fmla="*/ 55 h 571"/>
                <a:gd name="T84" fmla="*/ 796 w 822"/>
                <a:gd name="T85" fmla="*/ 41 h 571"/>
                <a:gd name="T86" fmla="*/ 774 w 822"/>
                <a:gd name="T87" fmla="*/ 32 h 571"/>
                <a:gd name="T88" fmla="*/ 760 w 822"/>
                <a:gd name="T89" fmla="*/ 32 h 571"/>
                <a:gd name="T90" fmla="*/ 741 w 822"/>
                <a:gd name="T91" fmla="*/ 24 h 571"/>
                <a:gd name="T92" fmla="*/ 729 w 822"/>
                <a:gd name="T93" fmla="*/ 20 h 571"/>
                <a:gd name="T94" fmla="*/ 712 w 822"/>
                <a:gd name="T95" fmla="*/ 44 h 571"/>
                <a:gd name="T96" fmla="*/ 688 w 822"/>
                <a:gd name="T97" fmla="*/ 79 h 57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22"/>
                <a:gd name="T148" fmla="*/ 0 h 571"/>
                <a:gd name="T149" fmla="*/ 822 w 822"/>
                <a:gd name="T150" fmla="*/ 571 h 57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22" h="571">
                  <a:moveTo>
                    <a:pt x="688" y="79"/>
                  </a:moveTo>
                  <a:lnTo>
                    <a:pt x="637" y="111"/>
                  </a:lnTo>
                  <a:lnTo>
                    <a:pt x="657" y="69"/>
                  </a:lnTo>
                  <a:lnTo>
                    <a:pt x="627" y="62"/>
                  </a:lnTo>
                  <a:lnTo>
                    <a:pt x="589" y="103"/>
                  </a:lnTo>
                  <a:lnTo>
                    <a:pt x="572" y="148"/>
                  </a:lnTo>
                  <a:lnTo>
                    <a:pt x="557" y="182"/>
                  </a:lnTo>
                  <a:lnTo>
                    <a:pt x="504" y="214"/>
                  </a:lnTo>
                  <a:lnTo>
                    <a:pt x="411" y="280"/>
                  </a:lnTo>
                  <a:lnTo>
                    <a:pt x="314" y="354"/>
                  </a:lnTo>
                  <a:lnTo>
                    <a:pt x="251" y="395"/>
                  </a:lnTo>
                  <a:lnTo>
                    <a:pt x="246" y="300"/>
                  </a:lnTo>
                  <a:lnTo>
                    <a:pt x="232" y="202"/>
                  </a:lnTo>
                  <a:lnTo>
                    <a:pt x="200" y="103"/>
                  </a:lnTo>
                  <a:lnTo>
                    <a:pt x="172" y="46"/>
                  </a:lnTo>
                  <a:lnTo>
                    <a:pt x="144" y="21"/>
                  </a:lnTo>
                  <a:lnTo>
                    <a:pt x="108" y="0"/>
                  </a:lnTo>
                  <a:lnTo>
                    <a:pt x="72" y="3"/>
                  </a:lnTo>
                  <a:lnTo>
                    <a:pt x="35" y="21"/>
                  </a:lnTo>
                  <a:lnTo>
                    <a:pt x="7" y="54"/>
                  </a:lnTo>
                  <a:lnTo>
                    <a:pt x="0" y="111"/>
                  </a:lnTo>
                  <a:lnTo>
                    <a:pt x="19" y="214"/>
                  </a:lnTo>
                  <a:lnTo>
                    <a:pt x="43" y="313"/>
                  </a:lnTo>
                  <a:lnTo>
                    <a:pt x="100" y="444"/>
                  </a:lnTo>
                  <a:lnTo>
                    <a:pt x="128" y="502"/>
                  </a:lnTo>
                  <a:lnTo>
                    <a:pt x="152" y="547"/>
                  </a:lnTo>
                  <a:lnTo>
                    <a:pt x="180" y="571"/>
                  </a:lnTo>
                  <a:lnTo>
                    <a:pt x="197" y="571"/>
                  </a:lnTo>
                  <a:lnTo>
                    <a:pt x="242" y="543"/>
                  </a:lnTo>
                  <a:lnTo>
                    <a:pt x="335" y="489"/>
                  </a:lnTo>
                  <a:lnTo>
                    <a:pt x="431" y="424"/>
                  </a:lnTo>
                  <a:lnTo>
                    <a:pt x="512" y="330"/>
                  </a:lnTo>
                  <a:lnTo>
                    <a:pt x="581" y="251"/>
                  </a:lnTo>
                  <a:lnTo>
                    <a:pt x="613" y="223"/>
                  </a:lnTo>
                  <a:lnTo>
                    <a:pt x="681" y="186"/>
                  </a:lnTo>
                  <a:lnTo>
                    <a:pt x="726" y="165"/>
                  </a:lnTo>
                  <a:lnTo>
                    <a:pt x="771" y="144"/>
                  </a:lnTo>
                  <a:lnTo>
                    <a:pt x="791" y="125"/>
                  </a:lnTo>
                  <a:lnTo>
                    <a:pt x="810" y="104"/>
                  </a:lnTo>
                  <a:lnTo>
                    <a:pt x="817" y="83"/>
                  </a:lnTo>
                  <a:lnTo>
                    <a:pt x="820" y="85"/>
                  </a:lnTo>
                  <a:lnTo>
                    <a:pt x="822" y="55"/>
                  </a:lnTo>
                  <a:lnTo>
                    <a:pt x="796" y="41"/>
                  </a:lnTo>
                  <a:lnTo>
                    <a:pt x="774" y="32"/>
                  </a:lnTo>
                  <a:lnTo>
                    <a:pt x="760" y="32"/>
                  </a:lnTo>
                  <a:lnTo>
                    <a:pt x="741" y="24"/>
                  </a:lnTo>
                  <a:lnTo>
                    <a:pt x="729" y="20"/>
                  </a:lnTo>
                  <a:lnTo>
                    <a:pt x="712" y="44"/>
                  </a:lnTo>
                  <a:lnTo>
                    <a:pt x="688" y="79"/>
                  </a:lnTo>
                  <a:close/>
                </a:path>
              </a:pathLst>
            </a:custGeom>
            <a:solidFill>
              <a:srgbClr val="FFBFBF"/>
            </a:solidFill>
            <a:ln w="6350">
              <a:solidFill>
                <a:srgbClr val="F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31"/>
            <p:cNvSpPr>
              <a:spLocks/>
            </p:cNvSpPr>
            <p:nvPr/>
          </p:nvSpPr>
          <p:spPr bwMode="auto">
            <a:xfrm flipH="1">
              <a:off x="779" y="3236"/>
              <a:ext cx="15" cy="14"/>
            </a:xfrm>
            <a:custGeom>
              <a:avLst/>
              <a:gdLst>
                <a:gd name="T0" fmla="*/ 14 w 62"/>
                <a:gd name="T1" fmla="*/ 0 h 62"/>
                <a:gd name="T2" fmla="*/ 31 w 62"/>
                <a:gd name="T3" fmla="*/ 20 h 62"/>
                <a:gd name="T4" fmla="*/ 44 w 62"/>
                <a:gd name="T5" fmla="*/ 34 h 62"/>
                <a:gd name="T6" fmla="*/ 59 w 62"/>
                <a:gd name="T7" fmla="*/ 48 h 62"/>
                <a:gd name="T8" fmla="*/ 62 w 62"/>
                <a:gd name="T9" fmla="*/ 51 h 62"/>
                <a:gd name="T10" fmla="*/ 50 w 62"/>
                <a:gd name="T11" fmla="*/ 62 h 62"/>
                <a:gd name="T12" fmla="*/ 23 w 62"/>
                <a:gd name="T13" fmla="*/ 40 h 62"/>
                <a:gd name="T14" fmla="*/ 7 w 62"/>
                <a:gd name="T15" fmla="*/ 19 h 62"/>
                <a:gd name="T16" fmla="*/ 0 w 62"/>
                <a:gd name="T17" fmla="*/ 7 h 62"/>
                <a:gd name="T18" fmla="*/ 14 w 62"/>
                <a:gd name="T19" fmla="*/ 0 h 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"/>
                <a:gd name="T31" fmla="*/ 0 h 62"/>
                <a:gd name="T32" fmla="*/ 62 w 62"/>
                <a:gd name="T33" fmla="*/ 62 h 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" h="62">
                  <a:moveTo>
                    <a:pt x="14" y="0"/>
                  </a:moveTo>
                  <a:lnTo>
                    <a:pt x="31" y="20"/>
                  </a:lnTo>
                  <a:lnTo>
                    <a:pt x="44" y="34"/>
                  </a:lnTo>
                  <a:lnTo>
                    <a:pt x="59" y="48"/>
                  </a:lnTo>
                  <a:lnTo>
                    <a:pt x="62" y="51"/>
                  </a:lnTo>
                  <a:lnTo>
                    <a:pt x="50" y="62"/>
                  </a:lnTo>
                  <a:lnTo>
                    <a:pt x="23" y="40"/>
                  </a:lnTo>
                  <a:lnTo>
                    <a:pt x="7" y="19"/>
                  </a:lnTo>
                  <a:lnTo>
                    <a:pt x="0" y="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80008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2"/>
            <p:cNvSpPr>
              <a:spLocks/>
            </p:cNvSpPr>
            <p:nvPr/>
          </p:nvSpPr>
          <p:spPr bwMode="auto">
            <a:xfrm flipH="1">
              <a:off x="834" y="3100"/>
              <a:ext cx="66" cy="77"/>
            </a:xfrm>
            <a:custGeom>
              <a:avLst/>
              <a:gdLst>
                <a:gd name="T0" fmla="*/ 254 w 278"/>
                <a:gd name="T1" fmla="*/ 3 h 339"/>
                <a:gd name="T2" fmla="*/ 261 w 278"/>
                <a:gd name="T3" fmla="*/ 38 h 339"/>
                <a:gd name="T4" fmla="*/ 260 w 278"/>
                <a:gd name="T5" fmla="*/ 59 h 339"/>
                <a:gd name="T6" fmla="*/ 257 w 278"/>
                <a:gd name="T7" fmla="*/ 69 h 339"/>
                <a:gd name="T8" fmla="*/ 253 w 278"/>
                <a:gd name="T9" fmla="*/ 77 h 339"/>
                <a:gd name="T10" fmla="*/ 251 w 278"/>
                <a:gd name="T11" fmla="*/ 86 h 339"/>
                <a:gd name="T12" fmla="*/ 254 w 278"/>
                <a:gd name="T13" fmla="*/ 98 h 339"/>
                <a:gd name="T14" fmla="*/ 261 w 278"/>
                <a:gd name="T15" fmla="*/ 107 h 339"/>
                <a:gd name="T16" fmla="*/ 270 w 278"/>
                <a:gd name="T17" fmla="*/ 113 h 339"/>
                <a:gd name="T18" fmla="*/ 278 w 278"/>
                <a:gd name="T19" fmla="*/ 121 h 339"/>
                <a:gd name="T20" fmla="*/ 278 w 278"/>
                <a:gd name="T21" fmla="*/ 127 h 339"/>
                <a:gd name="T22" fmla="*/ 277 w 278"/>
                <a:gd name="T23" fmla="*/ 134 h 339"/>
                <a:gd name="T24" fmla="*/ 270 w 278"/>
                <a:gd name="T25" fmla="*/ 136 h 339"/>
                <a:gd name="T26" fmla="*/ 257 w 278"/>
                <a:gd name="T27" fmla="*/ 138 h 339"/>
                <a:gd name="T28" fmla="*/ 257 w 278"/>
                <a:gd name="T29" fmla="*/ 146 h 339"/>
                <a:gd name="T30" fmla="*/ 261 w 278"/>
                <a:gd name="T31" fmla="*/ 155 h 339"/>
                <a:gd name="T32" fmla="*/ 265 w 278"/>
                <a:gd name="T33" fmla="*/ 163 h 339"/>
                <a:gd name="T34" fmla="*/ 267 w 278"/>
                <a:gd name="T35" fmla="*/ 169 h 339"/>
                <a:gd name="T36" fmla="*/ 257 w 278"/>
                <a:gd name="T37" fmla="*/ 179 h 339"/>
                <a:gd name="T38" fmla="*/ 263 w 278"/>
                <a:gd name="T39" fmla="*/ 182 h 339"/>
                <a:gd name="T40" fmla="*/ 267 w 278"/>
                <a:gd name="T41" fmla="*/ 190 h 339"/>
                <a:gd name="T42" fmla="*/ 258 w 278"/>
                <a:gd name="T43" fmla="*/ 206 h 339"/>
                <a:gd name="T44" fmla="*/ 263 w 278"/>
                <a:gd name="T45" fmla="*/ 213 h 339"/>
                <a:gd name="T46" fmla="*/ 263 w 278"/>
                <a:gd name="T47" fmla="*/ 225 h 339"/>
                <a:gd name="T48" fmla="*/ 257 w 278"/>
                <a:gd name="T49" fmla="*/ 239 h 339"/>
                <a:gd name="T50" fmla="*/ 248 w 278"/>
                <a:gd name="T51" fmla="*/ 246 h 339"/>
                <a:gd name="T52" fmla="*/ 230 w 278"/>
                <a:gd name="T53" fmla="*/ 249 h 339"/>
                <a:gd name="T54" fmla="*/ 215 w 278"/>
                <a:gd name="T55" fmla="*/ 248 h 339"/>
                <a:gd name="T56" fmla="*/ 198 w 278"/>
                <a:gd name="T57" fmla="*/ 244 h 339"/>
                <a:gd name="T58" fmla="*/ 188 w 278"/>
                <a:gd name="T59" fmla="*/ 241 h 339"/>
                <a:gd name="T60" fmla="*/ 179 w 278"/>
                <a:gd name="T61" fmla="*/ 238 h 339"/>
                <a:gd name="T62" fmla="*/ 175 w 278"/>
                <a:gd name="T63" fmla="*/ 259 h 339"/>
                <a:gd name="T64" fmla="*/ 177 w 278"/>
                <a:gd name="T65" fmla="*/ 277 h 339"/>
                <a:gd name="T66" fmla="*/ 177 w 278"/>
                <a:gd name="T67" fmla="*/ 308 h 339"/>
                <a:gd name="T68" fmla="*/ 175 w 278"/>
                <a:gd name="T69" fmla="*/ 339 h 339"/>
                <a:gd name="T70" fmla="*/ 140 w 278"/>
                <a:gd name="T71" fmla="*/ 339 h 339"/>
                <a:gd name="T72" fmla="*/ 106 w 278"/>
                <a:gd name="T73" fmla="*/ 332 h 339"/>
                <a:gd name="T74" fmla="*/ 69 w 278"/>
                <a:gd name="T75" fmla="*/ 320 h 339"/>
                <a:gd name="T76" fmla="*/ 45 w 278"/>
                <a:gd name="T77" fmla="*/ 310 h 339"/>
                <a:gd name="T78" fmla="*/ 17 w 278"/>
                <a:gd name="T79" fmla="*/ 282 h 339"/>
                <a:gd name="T80" fmla="*/ 0 w 278"/>
                <a:gd name="T81" fmla="*/ 261 h 339"/>
                <a:gd name="T82" fmla="*/ 2 w 278"/>
                <a:gd name="T83" fmla="*/ 0 h 339"/>
                <a:gd name="T84" fmla="*/ 254 w 278"/>
                <a:gd name="T85" fmla="*/ 3 h 3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78"/>
                <a:gd name="T130" fmla="*/ 0 h 339"/>
                <a:gd name="T131" fmla="*/ 278 w 278"/>
                <a:gd name="T132" fmla="*/ 339 h 33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78" h="339">
                  <a:moveTo>
                    <a:pt x="254" y="3"/>
                  </a:moveTo>
                  <a:lnTo>
                    <a:pt x="261" y="38"/>
                  </a:lnTo>
                  <a:lnTo>
                    <a:pt x="260" y="59"/>
                  </a:lnTo>
                  <a:lnTo>
                    <a:pt x="257" y="69"/>
                  </a:lnTo>
                  <a:lnTo>
                    <a:pt x="253" y="77"/>
                  </a:lnTo>
                  <a:lnTo>
                    <a:pt x="251" y="86"/>
                  </a:lnTo>
                  <a:lnTo>
                    <a:pt x="254" y="98"/>
                  </a:lnTo>
                  <a:lnTo>
                    <a:pt x="261" y="107"/>
                  </a:lnTo>
                  <a:lnTo>
                    <a:pt x="270" y="113"/>
                  </a:lnTo>
                  <a:lnTo>
                    <a:pt x="278" y="121"/>
                  </a:lnTo>
                  <a:lnTo>
                    <a:pt x="278" y="127"/>
                  </a:lnTo>
                  <a:lnTo>
                    <a:pt x="277" y="134"/>
                  </a:lnTo>
                  <a:lnTo>
                    <a:pt x="270" y="136"/>
                  </a:lnTo>
                  <a:lnTo>
                    <a:pt x="257" y="138"/>
                  </a:lnTo>
                  <a:lnTo>
                    <a:pt x="257" y="146"/>
                  </a:lnTo>
                  <a:lnTo>
                    <a:pt x="261" y="155"/>
                  </a:lnTo>
                  <a:lnTo>
                    <a:pt x="265" y="163"/>
                  </a:lnTo>
                  <a:lnTo>
                    <a:pt x="267" y="169"/>
                  </a:lnTo>
                  <a:lnTo>
                    <a:pt x="257" y="179"/>
                  </a:lnTo>
                  <a:lnTo>
                    <a:pt x="263" y="182"/>
                  </a:lnTo>
                  <a:lnTo>
                    <a:pt x="267" y="190"/>
                  </a:lnTo>
                  <a:lnTo>
                    <a:pt x="258" y="206"/>
                  </a:lnTo>
                  <a:lnTo>
                    <a:pt x="263" y="213"/>
                  </a:lnTo>
                  <a:lnTo>
                    <a:pt x="263" y="225"/>
                  </a:lnTo>
                  <a:lnTo>
                    <a:pt x="257" y="239"/>
                  </a:lnTo>
                  <a:lnTo>
                    <a:pt x="248" y="246"/>
                  </a:lnTo>
                  <a:lnTo>
                    <a:pt x="230" y="249"/>
                  </a:lnTo>
                  <a:lnTo>
                    <a:pt x="215" y="248"/>
                  </a:lnTo>
                  <a:lnTo>
                    <a:pt x="198" y="244"/>
                  </a:lnTo>
                  <a:lnTo>
                    <a:pt x="188" y="241"/>
                  </a:lnTo>
                  <a:lnTo>
                    <a:pt x="179" y="238"/>
                  </a:lnTo>
                  <a:lnTo>
                    <a:pt x="175" y="259"/>
                  </a:lnTo>
                  <a:lnTo>
                    <a:pt x="177" y="277"/>
                  </a:lnTo>
                  <a:lnTo>
                    <a:pt x="177" y="308"/>
                  </a:lnTo>
                  <a:lnTo>
                    <a:pt x="175" y="339"/>
                  </a:lnTo>
                  <a:lnTo>
                    <a:pt x="140" y="339"/>
                  </a:lnTo>
                  <a:lnTo>
                    <a:pt x="106" y="332"/>
                  </a:lnTo>
                  <a:lnTo>
                    <a:pt x="69" y="320"/>
                  </a:lnTo>
                  <a:lnTo>
                    <a:pt x="45" y="310"/>
                  </a:lnTo>
                  <a:lnTo>
                    <a:pt x="17" y="282"/>
                  </a:lnTo>
                  <a:lnTo>
                    <a:pt x="0" y="261"/>
                  </a:lnTo>
                  <a:lnTo>
                    <a:pt x="2" y="0"/>
                  </a:lnTo>
                  <a:lnTo>
                    <a:pt x="254" y="3"/>
                  </a:lnTo>
                  <a:close/>
                </a:path>
              </a:pathLst>
            </a:custGeom>
            <a:solidFill>
              <a:srgbClr val="FFBFBF"/>
            </a:solidFill>
            <a:ln w="6350">
              <a:solidFill>
                <a:srgbClr val="F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3"/>
            <p:cNvSpPr>
              <a:spLocks/>
            </p:cNvSpPr>
            <p:nvPr/>
          </p:nvSpPr>
          <p:spPr bwMode="auto">
            <a:xfrm flipH="1">
              <a:off x="832" y="3072"/>
              <a:ext cx="112" cy="120"/>
            </a:xfrm>
            <a:custGeom>
              <a:avLst/>
              <a:gdLst>
                <a:gd name="T0" fmla="*/ 474 w 474"/>
                <a:gd name="T1" fmla="*/ 161 h 532"/>
                <a:gd name="T2" fmla="*/ 444 w 474"/>
                <a:gd name="T3" fmla="*/ 167 h 532"/>
                <a:gd name="T4" fmla="*/ 425 w 474"/>
                <a:gd name="T5" fmla="*/ 176 h 532"/>
                <a:gd name="T6" fmla="*/ 419 w 474"/>
                <a:gd name="T7" fmla="*/ 158 h 532"/>
                <a:gd name="T8" fmla="*/ 392 w 474"/>
                <a:gd name="T9" fmla="*/ 167 h 532"/>
                <a:gd name="T10" fmla="*/ 378 w 474"/>
                <a:gd name="T11" fmla="*/ 179 h 532"/>
                <a:gd name="T12" fmla="*/ 361 w 474"/>
                <a:gd name="T13" fmla="*/ 165 h 532"/>
                <a:gd name="T14" fmla="*/ 344 w 474"/>
                <a:gd name="T15" fmla="*/ 189 h 532"/>
                <a:gd name="T16" fmla="*/ 329 w 474"/>
                <a:gd name="T17" fmla="*/ 202 h 532"/>
                <a:gd name="T18" fmla="*/ 295 w 474"/>
                <a:gd name="T19" fmla="*/ 222 h 532"/>
                <a:gd name="T20" fmla="*/ 278 w 474"/>
                <a:gd name="T21" fmla="*/ 205 h 532"/>
                <a:gd name="T22" fmla="*/ 274 w 474"/>
                <a:gd name="T23" fmla="*/ 192 h 532"/>
                <a:gd name="T24" fmla="*/ 265 w 474"/>
                <a:gd name="T25" fmla="*/ 185 h 532"/>
                <a:gd name="T26" fmla="*/ 253 w 474"/>
                <a:gd name="T27" fmla="*/ 182 h 532"/>
                <a:gd name="T28" fmla="*/ 241 w 474"/>
                <a:gd name="T29" fmla="*/ 182 h 532"/>
                <a:gd name="T30" fmla="*/ 227 w 474"/>
                <a:gd name="T31" fmla="*/ 193 h 532"/>
                <a:gd name="T32" fmla="*/ 220 w 474"/>
                <a:gd name="T33" fmla="*/ 206 h 532"/>
                <a:gd name="T34" fmla="*/ 220 w 474"/>
                <a:gd name="T35" fmla="*/ 226 h 532"/>
                <a:gd name="T36" fmla="*/ 226 w 474"/>
                <a:gd name="T37" fmla="*/ 246 h 532"/>
                <a:gd name="T38" fmla="*/ 234 w 474"/>
                <a:gd name="T39" fmla="*/ 271 h 532"/>
                <a:gd name="T40" fmla="*/ 243 w 474"/>
                <a:gd name="T41" fmla="*/ 315 h 532"/>
                <a:gd name="T42" fmla="*/ 244 w 474"/>
                <a:gd name="T43" fmla="*/ 340 h 532"/>
                <a:gd name="T44" fmla="*/ 246 w 474"/>
                <a:gd name="T45" fmla="*/ 370 h 532"/>
                <a:gd name="T46" fmla="*/ 243 w 474"/>
                <a:gd name="T47" fmla="*/ 399 h 532"/>
                <a:gd name="T48" fmla="*/ 237 w 474"/>
                <a:gd name="T49" fmla="*/ 423 h 532"/>
                <a:gd name="T50" fmla="*/ 213 w 474"/>
                <a:gd name="T51" fmla="*/ 465 h 532"/>
                <a:gd name="T52" fmla="*/ 182 w 474"/>
                <a:gd name="T53" fmla="*/ 501 h 532"/>
                <a:gd name="T54" fmla="*/ 148 w 474"/>
                <a:gd name="T55" fmla="*/ 520 h 532"/>
                <a:gd name="T56" fmla="*/ 127 w 474"/>
                <a:gd name="T57" fmla="*/ 530 h 532"/>
                <a:gd name="T58" fmla="*/ 100 w 474"/>
                <a:gd name="T59" fmla="*/ 532 h 532"/>
                <a:gd name="T60" fmla="*/ 78 w 474"/>
                <a:gd name="T61" fmla="*/ 525 h 532"/>
                <a:gd name="T62" fmla="*/ 61 w 474"/>
                <a:gd name="T63" fmla="*/ 518 h 532"/>
                <a:gd name="T64" fmla="*/ 45 w 474"/>
                <a:gd name="T65" fmla="*/ 504 h 532"/>
                <a:gd name="T66" fmla="*/ 33 w 474"/>
                <a:gd name="T67" fmla="*/ 489 h 532"/>
                <a:gd name="T68" fmla="*/ 50 w 474"/>
                <a:gd name="T69" fmla="*/ 477 h 532"/>
                <a:gd name="T70" fmla="*/ 61 w 474"/>
                <a:gd name="T71" fmla="*/ 464 h 532"/>
                <a:gd name="T72" fmla="*/ 65 w 474"/>
                <a:gd name="T73" fmla="*/ 447 h 532"/>
                <a:gd name="T74" fmla="*/ 36 w 474"/>
                <a:gd name="T75" fmla="*/ 457 h 532"/>
                <a:gd name="T76" fmla="*/ 17 w 474"/>
                <a:gd name="T77" fmla="*/ 456 h 532"/>
                <a:gd name="T78" fmla="*/ 2 w 474"/>
                <a:gd name="T79" fmla="*/ 446 h 532"/>
                <a:gd name="T80" fmla="*/ 0 w 474"/>
                <a:gd name="T81" fmla="*/ 436 h 532"/>
                <a:gd name="T82" fmla="*/ 27 w 474"/>
                <a:gd name="T83" fmla="*/ 413 h 532"/>
                <a:gd name="T84" fmla="*/ 44 w 474"/>
                <a:gd name="T85" fmla="*/ 395 h 532"/>
                <a:gd name="T86" fmla="*/ 57 w 474"/>
                <a:gd name="T87" fmla="*/ 347 h 532"/>
                <a:gd name="T88" fmla="*/ 61 w 474"/>
                <a:gd name="T89" fmla="*/ 312 h 532"/>
                <a:gd name="T90" fmla="*/ 58 w 474"/>
                <a:gd name="T91" fmla="*/ 244 h 532"/>
                <a:gd name="T92" fmla="*/ 61 w 474"/>
                <a:gd name="T93" fmla="*/ 185 h 532"/>
                <a:gd name="T94" fmla="*/ 64 w 474"/>
                <a:gd name="T95" fmla="*/ 144 h 532"/>
                <a:gd name="T96" fmla="*/ 69 w 474"/>
                <a:gd name="T97" fmla="*/ 102 h 532"/>
                <a:gd name="T98" fmla="*/ 92 w 474"/>
                <a:gd name="T99" fmla="*/ 64 h 532"/>
                <a:gd name="T100" fmla="*/ 120 w 474"/>
                <a:gd name="T101" fmla="*/ 38 h 532"/>
                <a:gd name="T102" fmla="*/ 153 w 474"/>
                <a:gd name="T103" fmla="*/ 23 h 532"/>
                <a:gd name="T104" fmla="*/ 189 w 474"/>
                <a:gd name="T105" fmla="*/ 7 h 532"/>
                <a:gd name="T106" fmla="*/ 237 w 474"/>
                <a:gd name="T107" fmla="*/ 0 h 532"/>
                <a:gd name="T108" fmla="*/ 271 w 474"/>
                <a:gd name="T109" fmla="*/ 0 h 532"/>
                <a:gd name="T110" fmla="*/ 299 w 474"/>
                <a:gd name="T111" fmla="*/ 3 h 532"/>
                <a:gd name="T112" fmla="*/ 344 w 474"/>
                <a:gd name="T113" fmla="*/ 16 h 532"/>
                <a:gd name="T114" fmla="*/ 389 w 474"/>
                <a:gd name="T115" fmla="*/ 26 h 532"/>
                <a:gd name="T116" fmla="*/ 420 w 474"/>
                <a:gd name="T117" fmla="*/ 44 h 532"/>
                <a:gd name="T118" fmla="*/ 440 w 474"/>
                <a:gd name="T119" fmla="*/ 64 h 532"/>
                <a:gd name="T120" fmla="*/ 461 w 474"/>
                <a:gd name="T121" fmla="*/ 88 h 532"/>
                <a:gd name="T122" fmla="*/ 468 w 474"/>
                <a:gd name="T123" fmla="*/ 113 h 532"/>
                <a:gd name="T124" fmla="*/ 474 w 474"/>
                <a:gd name="T125" fmla="*/ 161 h 53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74"/>
                <a:gd name="T190" fmla="*/ 0 h 532"/>
                <a:gd name="T191" fmla="*/ 474 w 474"/>
                <a:gd name="T192" fmla="*/ 532 h 53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74" h="532">
                  <a:moveTo>
                    <a:pt x="474" y="161"/>
                  </a:moveTo>
                  <a:lnTo>
                    <a:pt x="444" y="167"/>
                  </a:lnTo>
                  <a:lnTo>
                    <a:pt x="425" y="176"/>
                  </a:lnTo>
                  <a:lnTo>
                    <a:pt x="419" y="158"/>
                  </a:lnTo>
                  <a:lnTo>
                    <a:pt x="392" y="167"/>
                  </a:lnTo>
                  <a:lnTo>
                    <a:pt x="378" y="179"/>
                  </a:lnTo>
                  <a:lnTo>
                    <a:pt x="361" y="165"/>
                  </a:lnTo>
                  <a:lnTo>
                    <a:pt x="344" y="189"/>
                  </a:lnTo>
                  <a:lnTo>
                    <a:pt x="329" y="202"/>
                  </a:lnTo>
                  <a:lnTo>
                    <a:pt x="295" y="222"/>
                  </a:lnTo>
                  <a:lnTo>
                    <a:pt x="278" y="205"/>
                  </a:lnTo>
                  <a:lnTo>
                    <a:pt x="274" y="192"/>
                  </a:lnTo>
                  <a:lnTo>
                    <a:pt x="265" y="185"/>
                  </a:lnTo>
                  <a:lnTo>
                    <a:pt x="253" y="182"/>
                  </a:lnTo>
                  <a:lnTo>
                    <a:pt x="241" y="182"/>
                  </a:lnTo>
                  <a:lnTo>
                    <a:pt x="227" y="193"/>
                  </a:lnTo>
                  <a:lnTo>
                    <a:pt x="220" y="206"/>
                  </a:lnTo>
                  <a:lnTo>
                    <a:pt x="220" y="226"/>
                  </a:lnTo>
                  <a:lnTo>
                    <a:pt x="226" y="246"/>
                  </a:lnTo>
                  <a:lnTo>
                    <a:pt x="234" y="271"/>
                  </a:lnTo>
                  <a:lnTo>
                    <a:pt x="243" y="315"/>
                  </a:lnTo>
                  <a:lnTo>
                    <a:pt x="244" y="340"/>
                  </a:lnTo>
                  <a:lnTo>
                    <a:pt x="246" y="370"/>
                  </a:lnTo>
                  <a:lnTo>
                    <a:pt x="243" y="399"/>
                  </a:lnTo>
                  <a:lnTo>
                    <a:pt x="237" y="423"/>
                  </a:lnTo>
                  <a:lnTo>
                    <a:pt x="213" y="465"/>
                  </a:lnTo>
                  <a:lnTo>
                    <a:pt x="182" y="501"/>
                  </a:lnTo>
                  <a:lnTo>
                    <a:pt x="148" y="520"/>
                  </a:lnTo>
                  <a:lnTo>
                    <a:pt x="127" y="530"/>
                  </a:lnTo>
                  <a:lnTo>
                    <a:pt x="100" y="532"/>
                  </a:lnTo>
                  <a:lnTo>
                    <a:pt x="78" y="525"/>
                  </a:lnTo>
                  <a:lnTo>
                    <a:pt x="61" y="518"/>
                  </a:lnTo>
                  <a:lnTo>
                    <a:pt x="45" y="504"/>
                  </a:lnTo>
                  <a:lnTo>
                    <a:pt x="33" y="489"/>
                  </a:lnTo>
                  <a:lnTo>
                    <a:pt x="50" y="477"/>
                  </a:lnTo>
                  <a:lnTo>
                    <a:pt x="61" y="464"/>
                  </a:lnTo>
                  <a:lnTo>
                    <a:pt x="65" y="447"/>
                  </a:lnTo>
                  <a:lnTo>
                    <a:pt x="36" y="457"/>
                  </a:lnTo>
                  <a:lnTo>
                    <a:pt x="17" y="456"/>
                  </a:lnTo>
                  <a:lnTo>
                    <a:pt x="2" y="446"/>
                  </a:lnTo>
                  <a:lnTo>
                    <a:pt x="0" y="436"/>
                  </a:lnTo>
                  <a:lnTo>
                    <a:pt x="27" y="413"/>
                  </a:lnTo>
                  <a:lnTo>
                    <a:pt x="44" y="395"/>
                  </a:lnTo>
                  <a:lnTo>
                    <a:pt x="57" y="347"/>
                  </a:lnTo>
                  <a:lnTo>
                    <a:pt x="61" y="312"/>
                  </a:lnTo>
                  <a:lnTo>
                    <a:pt x="58" y="244"/>
                  </a:lnTo>
                  <a:lnTo>
                    <a:pt x="61" y="185"/>
                  </a:lnTo>
                  <a:lnTo>
                    <a:pt x="64" y="144"/>
                  </a:lnTo>
                  <a:lnTo>
                    <a:pt x="69" y="102"/>
                  </a:lnTo>
                  <a:lnTo>
                    <a:pt x="92" y="64"/>
                  </a:lnTo>
                  <a:lnTo>
                    <a:pt x="120" y="38"/>
                  </a:lnTo>
                  <a:lnTo>
                    <a:pt x="153" y="23"/>
                  </a:lnTo>
                  <a:lnTo>
                    <a:pt x="189" y="7"/>
                  </a:lnTo>
                  <a:lnTo>
                    <a:pt x="237" y="0"/>
                  </a:lnTo>
                  <a:lnTo>
                    <a:pt x="271" y="0"/>
                  </a:lnTo>
                  <a:lnTo>
                    <a:pt x="299" y="3"/>
                  </a:lnTo>
                  <a:lnTo>
                    <a:pt x="344" y="16"/>
                  </a:lnTo>
                  <a:lnTo>
                    <a:pt x="389" y="26"/>
                  </a:lnTo>
                  <a:lnTo>
                    <a:pt x="420" y="44"/>
                  </a:lnTo>
                  <a:lnTo>
                    <a:pt x="440" y="64"/>
                  </a:lnTo>
                  <a:lnTo>
                    <a:pt x="461" y="88"/>
                  </a:lnTo>
                  <a:lnTo>
                    <a:pt x="468" y="113"/>
                  </a:lnTo>
                  <a:lnTo>
                    <a:pt x="474" y="161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4"/>
            <p:cNvSpPr>
              <a:spLocks/>
            </p:cNvSpPr>
            <p:nvPr/>
          </p:nvSpPr>
          <p:spPr bwMode="auto">
            <a:xfrm flipH="1">
              <a:off x="859" y="3073"/>
              <a:ext cx="24" cy="46"/>
            </a:xfrm>
            <a:custGeom>
              <a:avLst/>
              <a:gdLst>
                <a:gd name="T0" fmla="*/ 42 w 107"/>
                <a:gd name="T1" fmla="*/ 0 h 207"/>
                <a:gd name="T2" fmla="*/ 0 w 107"/>
                <a:gd name="T3" fmla="*/ 178 h 207"/>
                <a:gd name="T4" fmla="*/ 13 w 107"/>
                <a:gd name="T5" fmla="*/ 186 h 207"/>
                <a:gd name="T6" fmla="*/ 18 w 107"/>
                <a:gd name="T7" fmla="*/ 193 h 207"/>
                <a:gd name="T8" fmla="*/ 24 w 107"/>
                <a:gd name="T9" fmla="*/ 202 h 207"/>
                <a:gd name="T10" fmla="*/ 30 w 107"/>
                <a:gd name="T11" fmla="*/ 207 h 207"/>
                <a:gd name="T12" fmla="*/ 107 w 107"/>
                <a:gd name="T13" fmla="*/ 17 h 207"/>
                <a:gd name="T14" fmla="*/ 68 w 107"/>
                <a:gd name="T15" fmla="*/ 4 h 207"/>
                <a:gd name="T16" fmla="*/ 42 w 107"/>
                <a:gd name="T17" fmla="*/ 0 h 2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7"/>
                <a:gd name="T28" fmla="*/ 0 h 207"/>
                <a:gd name="T29" fmla="*/ 107 w 107"/>
                <a:gd name="T30" fmla="*/ 207 h 20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7" h="207">
                  <a:moveTo>
                    <a:pt x="42" y="0"/>
                  </a:moveTo>
                  <a:lnTo>
                    <a:pt x="0" y="178"/>
                  </a:lnTo>
                  <a:lnTo>
                    <a:pt x="13" y="186"/>
                  </a:lnTo>
                  <a:lnTo>
                    <a:pt x="18" y="193"/>
                  </a:lnTo>
                  <a:lnTo>
                    <a:pt x="24" y="202"/>
                  </a:lnTo>
                  <a:lnTo>
                    <a:pt x="30" y="207"/>
                  </a:lnTo>
                  <a:lnTo>
                    <a:pt x="107" y="17"/>
                  </a:lnTo>
                  <a:lnTo>
                    <a:pt x="68" y="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" name="Group 35"/>
            <p:cNvGrpSpPr>
              <a:grpSpLocks/>
            </p:cNvGrpSpPr>
            <p:nvPr/>
          </p:nvGrpSpPr>
          <p:grpSpPr bwMode="auto">
            <a:xfrm>
              <a:off x="1739" y="3377"/>
              <a:ext cx="108" cy="172"/>
              <a:chOff x="1739" y="3377"/>
              <a:chExt cx="108" cy="172"/>
            </a:xfrm>
          </p:grpSpPr>
          <p:sp>
            <p:nvSpPr>
              <p:cNvPr id="132" name="Freeform 36"/>
              <p:cNvSpPr>
                <a:spLocks/>
              </p:cNvSpPr>
              <p:nvPr/>
            </p:nvSpPr>
            <p:spPr bwMode="auto">
              <a:xfrm>
                <a:off x="1739" y="3474"/>
                <a:ext cx="108" cy="75"/>
              </a:xfrm>
              <a:custGeom>
                <a:avLst/>
                <a:gdLst>
                  <a:gd name="T0" fmla="*/ 217 w 434"/>
                  <a:gd name="T1" fmla="*/ 31 h 299"/>
                  <a:gd name="T2" fmla="*/ 380 w 434"/>
                  <a:gd name="T3" fmla="*/ 0 h 299"/>
                  <a:gd name="T4" fmla="*/ 395 w 434"/>
                  <a:gd name="T5" fmla="*/ 90 h 299"/>
                  <a:gd name="T6" fmla="*/ 411 w 434"/>
                  <a:gd name="T7" fmla="*/ 144 h 299"/>
                  <a:gd name="T8" fmla="*/ 426 w 434"/>
                  <a:gd name="T9" fmla="*/ 194 h 299"/>
                  <a:gd name="T10" fmla="*/ 434 w 434"/>
                  <a:gd name="T11" fmla="*/ 229 h 299"/>
                  <a:gd name="T12" fmla="*/ 407 w 434"/>
                  <a:gd name="T13" fmla="*/ 249 h 299"/>
                  <a:gd name="T14" fmla="*/ 372 w 434"/>
                  <a:gd name="T15" fmla="*/ 259 h 299"/>
                  <a:gd name="T16" fmla="*/ 333 w 434"/>
                  <a:gd name="T17" fmla="*/ 268 h 299"/>
                  <a:gd name="T18" fmla="*/ 302 w 434"/>
                  <a:gd name="T19" fmla="*/ 268 h 299"/>
                  <a:gd name="T20" fmla="*/ 295 w 434"/>
                  <a:gd name="T21" fmla="*/ 233 h 299"/>
                  <a:gd name="T22" fmla="*/ 240 w 434"/>
                  <a:gd name="T23" fmla="*/ 268 h 299"/>
                  <a:gd name="T24" fmla="*/ 202 w 434"/>
                  <a:gd name="T25" fmla="*/ 284 h 299"/>
                  <a:gd name="T26" fmla="*/ 155 w 434"/>
                  <a:gd name="T27" fmla="*/ 295 h 299"/>
                  <a:gd name="T28" fmla="*/ 86 w 434"/>
                  <a:gd name="T29" fmla="*/ 299 h 299"/>
                  <a:gd name="T30" fmla="*/ 24 w 434"/>
                  <a:gd name="T31" fmla="*/ 299 h 299"/>
                  <a:gd name="T32" fmla="*/ 9 w 434"/>
                  <a:gd name="T33" fmla="*/ 290 h 299"/>
                  <a:gd name="T34" fmla="*/ 0 w 434"/>
                  <a:gd name="T35" fmla="*/ 272 h 299"/>
                  <a:gd name="T36" fmla="*/ 8 w 434"/>
                  <a:gd name="T37" fmla="*/ 245 h 299"/>
                  <a:gd name="T38" fmla="*/ 35 w 434"/>
                  <a:gd name="T39" fmla="*/ 214 h 299"/>
                  <a:gd name="T40" fmla="*/ 70 w 434"/>
                  <a:gd name="T41" fmla="*/ 194 h 299"/>
                  <a:gd name="T42" fmla="*/ 113 w 434"/>
                  <a:gd name="T43" fmla="*/ 171 h 299"/>
                  <a:gd name="T44" fmla="*/ 167 w 434"/>
                  <a:gd name="T45" fmla="*/ 153 h 299"/>
                  <a:gd name="T46" fmla="*/ 186 w 434"/>
                  <a:gd name="T47" fmla="*/ 121 h 299"/>
                  <a:gd name="T48" fmla="*/ 198 w 434"/>
                  <a:gd name="T49" fmla="*/ 74 h 299"/>
                  <a:gd name="T50" fmla="*/ 217 w 434"/>
                  <a:gd name="T51" fmla="*/ 31 h 29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34"/>
                  <a:gd name="T79" fmla="*/ 0 h 299"/>
                  <a:gd name="T80" fmla="*/ 434 w 434"/>
                  <a:gd name="T81" fmla="*/ 299 h 29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34" h="299">
                    <a:moveTo>
                      <a:pt x="217" y="31"/>
                    </a:moveTo>
                    <a:lnTo>
                      <a:pt x="380" y="0"/>
                    </a:lnTo>
                    <a:lnTo>
                      <a:pt x="395" y="90"/>
                    </a:lnTo>
                    <a:lnTo>
                      <a:pt x="411" y="144"/>
                    </a:lnTo>
                    <a:lnTo>
                      <a:pt x="426" y="194"/>
                    </a:lnTo>
                    <a:lnTo>
                      <a:pt x="434" y="229"/>
                    </a:lnTo>
                    <a:lnTo>
                      <a:pt x="407" y="249"/>
                    </a:lnTo>
                    <a:lnTo>
                      <a:pt x="372" y="259"/>
                    </a:lnTo>
                    <a:lnTo>
                      <a:pt x="333" y="268"/>
                    </a:lnTo>
                    <a:lnTo>
                      <a:pt x="302" y="268"/>
                    </a:lnTo>
                    <a:lnTo>
                      <a:pt x="295" y="233"/>
                    </a:lnTo>
                    <a:lnTo>
                      <a:pt x="240" y="268"/>
                    </a:lnTo>
                    <a:lnTo>
                      <a:pt x="202" y="284"/>
                    </a:lnTo>
                    <a:lnTo>
                      <a:pt x="155" y="295"/>
                    </a:lnTo>
                    <a:lnTo>
                      <a:pt x="86" y="299"/>
                    </a:lnTo>
                    <a:lnTo>
                      <a:pt x="24" y="299"/>
                    </a:lnTo>
                    <a:lnTo>
                      <a:pt x="9" y="290"/>
                    </a:lnTo>
                    <a:lnTo>
                      <a:pt x="0" y="272"/>
                    </a:lnTo>
                    <a:lnTo>
                      <a:pt x="8" y="245"/>
                    </a:lnTo>
                    <a:lnTo>
                      <a:pt x="35" y="214"/>
                    </a:lnTo>
                    <a:lnTo>
                      <a:pt x="70" y="194"/>
                    </a:lnTo>
                    <a:lnTo>
                      <a:pt x="113" y="171"/>
                    </a:lnTo>
                    <a:lnTo>
                      <a:pt x="167" y="153"/>
                    </a:lnTo>
                    <a:lnTo>
                      <a:pt x="186" y="121"/>
                    </a:lnTo>
                    <a:lnTo>
                      <a:pt x="198" y="74"/>
                    </a:lnTo>
                    <a:lnTo>
                      <a:pt x="217" y="31"/>
                    </a:lnTo>
                    <a:close/>
                  </a:path>
                </a:pathLst>
              </a:custGeom>
              <a:solidFill>
                <a:srgbClr val="3F000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37"/>
              <p:cNvSpPr>
                <a:spLocks/>
              </p:cNvSpPr>
              <p:nvPr/>
            </p:nvSpPr>
            <p:spPr bwMode="auto">
              <a:xfrm>
                <a:off x="1756" y="3377"/>
                <a:ext cx="80" cy="114"/>
              </a:xfrm>
              <a:custGeom>
                <a:avLst/>
                <a:gdLst>
                  <a:gd name="T0" fmla="*/ 4 w 321"/>
                  <a:gd name="T1" fmla="*/ 226 h 455"/>
                  <a:gd name="T2" fmla="*/ 43 w 321"/>
                  <a:gd name="T3" fmla="*/ 304 h 455"/>
                  <a:gd name="T4" fmla="*/ 62 w 321"/>
                  <a:gd name="T5" fmla="*/ 386 h 455"/>
                  <a:gd name="T6" fmla="*/ 74 w 321"/>
                  <a:gd name="T7" fmla="*/ 451 h 455"/>
                  <a:gd name="T8" fmla="*/ 124 w 321"/>
                  <a:gd name="T9" fmla="*/ 455 h 455"/>
                  <a:gd name="T10" fmla="*/ 182 w 321"/>
                  <a:gd name="T11" fmla="*/ 451 h 455"/>
                  <a:gd name="T12" fmla="*/ 298 w 321"/>
                  <a:gd name="T13" fmla="*/ 436 h 455"/>
                  <a:gd name="T14" fmla="*/ 321 w 321"/>
                  <a:gd name="T15" fmla="*/ 420 h 455"/>
                  <a:gd name="T16" fmla="*/ 294 w 321"/>
                  <a:gd name="T17" fmla="*/ 335 h 455"/>
                  <a:gd name="T18" fmla="*/ 279 w 321"/>
                  <a:gd name="T19" fmla="*/ 246 h 455"/>
                  <a:gd name="T20" fmla="*/ 256 w 321"/>
                  <a:gd name="T21" fmla="*/ 97 h 455"/>
                  <a:gd name="T22" fmla="*/ 263 w 321"/>
                  <a:gd name="T23" fmla="*/ 0 h 455"/>
                  <a:gd name="T24" fmla="*/ 151 w 321"/>
                  <a:gd name="T25" fmla="*/ 8 h 455"/>
                  <a:gd name="T26" fmla="*/ 0 w 321"/>
                  <a:gd name="T27" fmla="*/ 105 h 455"/>
                  <a:gd name="T28" fmla="*/ 4 w 321"/>
                  <a:gd name="T29" fmla="*/ 226 h 45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1"/>
                  <a:gd name="T46" fmla="*/ 0 h 455"/>
                  <a:gd name="T47" fmla="*/ 321 w 321"/>
                  <a:gd name="T48" fmla="*/ 455 h 45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1" h="455">
                    <a:moveTo>
                      <a:pt x="4" y="226"/>
                    </a:moveTo>
                    <a:lnTo>
                      <a:pt x="43" y="304"/>
                    </a:lnTo>
                    <a:lnTo>
                      <a:pt x="62" y="386"/>
                    </a:lnTo>
                    <a:lnTo>
                      <a:pt x="74" y="451"/>
                    </a:lnTo>
                    <a:lnTo>
                      <a:pt x="124" y="455"/>
                    </a:lnTo>
                    <a:lnTo>
                      <a:pt x="182" y="451"/>
                    </a:lnTo>
                    <a:lnTo>
                      <a:pt x="298" y="436"/>
                    </a:lnTo>
                    <a:lnTo>
                      <a:pt x="321" y="420"/>
                    </a:lnTo>
                    <a:lnTo>
                      <a:pt x="294" y="335"/>
                    </a:lnTo>
                    <a:lnTo>
                      <a:pt x="279" y="246"/>
                    </a:lnTo>
                    <a:lnTo>
                      <a:pt x="256" y="97"/>
                    </a:lnTo>
                    <a:lnTo>
                      <a:pt x="263" y="0"/>
                    </a:lnTo>
                    <a:lnTo>
                      <a:pt x="151" y="8"/>
                    </a:lnTo>
                    <a:lnTo>
                      <a:pt x="0" y="105"/>
                    </a:lnTo>
                    <a:lnTo>
                      <a:pt x="4" y="226"/>
                    </a:lnTo>
                    <a:close/>
                  </a:path>
                </a:pathLst>
              </a:custGeom>
              <a:solidFill>
                <a:srgbClr val="081D5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1" name="Group 38"/>
            <p:cNvGrpSpPr>
              <a:grpSpLocks/>
            </p:cNvGrpSpPr>
            <p:nvPr/>
          </p:nvGrpSpPr>
          <p:grpSpPr bwMode="auto">
            <a:xfrm>
              <a:off x="1588" y="3158"/>
              <a:ext cx="235" cy="383"/>
              <a:chOff x="1588" y="3158"/>
              <a:chExt cx="235" cy="383"/>
            </a:xfrm>
          </p:grpSpPr>
          <p:sp>
            <p:nvSpPr>
              <p:cNvPr id="129" name="Line 39"/>
              <p:cNvSpPr>
                <a:spLocks noChangeShapeType="1"/>
              </p:cNvSpPr>
              <p:nvPr/>
            </p:nvSpPr>
            <p:spPr bwMode="auto">
              <a:xfrm flipH="1">
                <a:off x="1595" y="3271"/>
                <a:ext cx="74" cy="58"/>
              </a:xfrm>
              <a:prstGeom prst="line">
                <a:avLst/>
              </a:prstGeom>
              <a:noFill/>
              <a:ln w="7938">
                <a:solidFill>
                  <a:srgbClr val="3F000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Line 40"/>
              <p:cNvSpPr>
                <a:spLocks noChangeShapeType="1"/>
              </p:cNvSpPr>
              <p:nvPr/>
            </p:nvSpPr>
            <p:spPr bwMode="auto">
              <a:xfrm flipH="1">
                <a:off x="1597" y="3174"/>
                <a:ext cx="20" cy="42"/>
              </a:xfrm>
              <a:prstGeom prst="line">
                <a:avLst/>
              </a:prstGeom>
              <a:noFill/>
              <a:ln w="7938">
                <a:solidFill>
                  <a:srgbClr val="3F000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Freeform 41"/>
              <p:cNvSpPr>
                <a:spLocks/>
              </p:cNvSpPr>
              <p:nvPr/>
            </p:nvSpPr>
            <p:spPr bwMode="auto">
              <a:xfrm>
                <a:off x="1588" y="3158"/>
                <a:ext cx="235" cy="383"/>
              </a:xfrm>
              <a:custGeom>
                <a:avLst/>
                <a:gdLst>
                  <a:gd name="T0" fmla="*/ 12 w 943"/>
                  <a:gd name="T1" fmla="*/ 35 h 1530"/>
                  <a:gd name="T2" fmla="*/ 784 w 943"/>
                  <a:gd name="T3" fmla="*/ 225 h 1530"/>
                  <a:gd name="T4" fmla="*/ 0 w 943"/>
                  <a:gd name="T5" fmla="*/ 225 h 1530"/>
                  <a:gd name="T6" fmla="*/ 0 w 943"/>
                  <a:gd name="T7" fmla="*/ 1468 h 1530"/>
                  <a:gd name="T8" fmla="*/ 39 w 943"/>
                  <a:gd name="T9" fmla="*/ 1514 h 1530"/>
                  <a:gd name="T10" fmla="*/ 116 w 943"/>
                  <a:gd name="T11" fmla="*/ 1530 h 1530"/>
                  <a:gd name="T12" fmla="*/ 943 w 943"/>
                  <a:gd name="T13" fmla="*/ 1530 h 1530"/>
                  <a:gd name="T14" fmla="*/ 943 w 943"/>
                  <a:gd name="T15" fmla="*/ 1475 h 1530"/>
                  <a:gd name="T16" fmla="*/ 124 w 943"/>
                  <a:gd name="T17" fmla="*/ 1475 h 1530"/>
                  <a:gd name="T18" fmla="*/ 62 w 943"/>
                  <a:gd name="T19" fmla="*/ 1452 h 1530"/>
                  <a:gd name="T20" fmla="*/ 54 w 943"/>
                  <a:gd name="T21" fmla="*/ 1398 h 1530"/>
                  <a:gd name="T22" fmla="*/ 54 w 943"/>
                  <a:gd name="T23" fmla="*/ 481 h 1530"/>
                  <a:gd name="T24" fmla="*/ 931 w 943"/>
                  <a:gd name="T25" fmla="*/ 481 h 1530"/>
                  <a:gd name="T26" fmla="*/ 931 w 943"/>
                  <a:gd name="T27" fmla="*/ 233 h 1530"/>
                  <a:gd name="T28" fmla="*/ 16 w 943"/>
                  <a:gd name="T29" fmla="*/ 0 h 1530"/>
                  <a:gd name="T30" fmla="*/ 12 w 943"/>
                  <a:gd name="T31" fmla="*/ 35 h 153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43"/>
                  <a:gd name="T49" fmla="*/ 0 h 1530"/>
                  <a:gd name="T50" fmla="*/ 943 w 943"/>
                  <a:gd name="T51" fmla="*/ 1530 h 153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43" h="1530">
                    <a:moveTo>
                      <a:pt x="12" y="35"/>
                    </a:moveTo>
                    <a:lnTo>
                      <a:pt x="784" y="225"/>
                    </a:lnTo>
                    <a:lnTo>
                      <a:pt x="0" y="225"/>
                    </a:lnTo>
                    <a:lnTo>
                      <a:pt x="0" y="1468"/>
                    </a:lnTo>
                    <a:lnTo>
                      <a:pt x="39" y="1514"/>
                    </a:lnTo>
                    <a:lnTo>
                      <a:pt x="116" y="1530"/>
                    </a:lnTo>
                    <a:lnTo>
                      <a:pt x="943" y="1530"/>
                    </a:lnTo>
                    <a:lnTo>
                      <a:pt x="943" y="1475"/>
                    </a:lnTo>
                    <a:lnTo>
                      <a:pt x="124" y="1475"/>
                    </a:lnTo>
                    <a:lnTo>
                      <a:pt x="62" y="1452"/>
                    </a:lnTo>
                    <a:lnTo>
                      <a:pt x="54" y="1398"/>
                    </a:lnTo>
                    <a:lnTo>
                      <a:pt x="54" y="481"/>
                    </a:lnTo>
                    <a:lnTo>
                      <a:pt x="931" y="481"/>
                    </a:lnTo>
                    <a:lnTo>
                      <a:pt x="931" y="233"/>
                    </a:lnTo>
                    <a:lnTo>
                      <a:pt x="16" y="0"/>
                    </a:lnTo>
                    <a:lnTo>
                      <a:pt x="12" y="35"/>
                    </a:lnTo>
                    <a:close/>
                  </a:path>
                </a:pathLst>
              </a:custGeom>
              <a:solidFill>
                <a:srgbClr val="712000"/>
              </a:solidFill>
              <a:ln w="4763">
                <a:solidFill>
                  <a:srgbClr val="3F000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2" name="Group 42"/>
            <p:cNvGrpSpPr>
              <a:grpSpLocks/>
            </p:cNvGrpSpPr>
            <p:nvPr/>
          </p:nvGrpSpPr>
          <p:grpSpPr bwMode="auto">
            <a:xfrm>
              <a:off x="1796" y="3187"/>
              <a:ext cx="213" cy="354"/>
              <a:chOff x="1796" y="3187"/>
              <a:chExt cx="213" cy="354"/>
            </a:xfrm>
          </p:grpSpPr>
          <p:sp>
            <p:nvSpPr>
              <p:cNvPr id="116" name="Freeform 43"/>
              <p:cNvSpPr>
                <a:spLocks/>
              </p:cNvSpPr>
              <p:nvPr/>
            </p:nvSpPr>
            <p:spPr bwMode="auto">
              <a:xfrm>
                <a:off x="1950" y="3269"/>
                <a:ext cx="25" cy="116"/>
              </a:xfrm>
              <a:custGeom>
                <a:avLst/>
                <a:gdLst>
                  <a:gd name="T0" fmla="*/ 97 w 97"/>
                  <a:gd name="T1" fmla="*/ 39 h 463"/>
                  <a:gd name="T2" fmla="*/ 92 w 97"/>
                  <a:gd name="T3" fmla="*/ 130 h 463"/>
                  <a:gd name="T4" fmla="*/ 83 w 97"/>
                  <a:gd name="T5" fmla="*/ 227 h 463"/>
                  <a:gd name="T6" fmla="*/ 70 w 97"/>
                  <a:gd name="T7" fmla="*/ 321 h 463"/>
                  <a:gd name="T8" fmla="*/ 61 w 97"/>
                  <a:gd name="T9" fmla="*/ 370 h 463"/>
                  <a:gd name="T10" fmla="*/ 44 w 97"/>
                  <a:gd name="T11" fmla="*/ 463 h 463"/>
                  <a:gd name="T12" fmla="*/ 0 w 97"/>
                  <a:gd name="T13" fmla="*/ 399 h 463"/>
                  <a:gd name="T14" fmla="*/ 14 w 97"/>
                  <a:gd name="T15" fmla="*/ 340 h 463"/>
                  <a:gd name="T16" fmla="*/ 30 w 97"/>
                  <a:gd name="T17" fmla="*/ 247 h 463"/>
                  <a:gd name="T18" fmla="*/ 40 w 97"/>
                  <a:gd name="T19" fmla="*/ 171 h 463"/>
                  <a:gd name="T20" fmla="*/ 48 w 97"/>
                  <a:gd name="T21" fmla="*/ 87 h 463"/>
                  <a:gd name="T22" fmla="*/ 53 w 97"/>
                  <a:gd name="T23" fmla="*/ 0 h 463"/>
                  <a:gd name="T24" fmla="*/ 97 w 97"/>
                  <a:gd name="T25" fmla="*/ 39 h 46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7"/>
                  <a:gd name="T40" fmla="*/ 0 h 463"/>
                  <a:gd name="T41" fmla="*/ 97 w 97"/>
                  <a:gd name="T42" fmla="*/ 463 h 46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7" h="463">
                    <a:moveTo>
                      <a:pt x="97" y="39"/>
                    </a:moveTo>
                    <a:lnTo>
                      <a:pt x="92" y="130"/>
                    </a:lnTo>
                    <a:lnTo>
                      <a:pt x="83" y="227"/>
                    </a:lnTo>
                    <a:lnTo>
                      <a:pt x="70" y="321"/>
                    </a:lnTo>
                    <a:lnTo>
                      <a:pt x="61" y="370"/>
                    </a:lnTo>
                    <a:lnTo>
                      <a:pt x="44" y="463"/>
                    </a:lnTo>
                    <a:lnTo>
                      <a:pt x="0" y="399"/>
                    </a:lnTo>
                    <a:lnTo>
                      <a:pt x="14" y="340"/>
                    </a:lnTo>
                    <a:lnTo>
                      <a:pt x="30" y="247"/>
                    </a:lnTo>
                    <a:lnTo>
                      <a:pt x="40" y="171"/>
                    </a:lnTo>
                    <a:lnTo>
                      <a:pt x="48" y="87"/>
                    </a:lnTo>
                    <a:lnTo>
                      <a:pt x="53" y="0"/>
                    </a:lnTo>
                    <a:lnTo>
                      <a:pt x="97" y="39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7" name="Group 44"/>
              <p:cNvGrpSpPr>
                <a:grpSpLocks/>
              </p:cNvGrpSpPr>
              <p:nvPr/>
            </p:nvGrpSpPr>
            <p:grpSpPr bwMode="auto">
              <a:xfrm>
                <a:off x="1935" y="3187"/>
                <a:ext cx="68" cy="103"/>
                <a:chOff x="1935" y="3187"/>
                <a:chExt cx="68" cy="103"/>
              </a:xfrm>
            </p:grpSpPr>
            <p:sp>
              <p:nvSpPr>
                <p:cNvPr id="127" name="Freeform 45"/>
                <p:cNvSpPr>
                  <a:spLocks/>
                </p:cNvSpPr>
                <p:nvPr/>
              </p:nvSpPr>
              <p:spPr bwMode="auto">
                <a:xfrm>
                  <a:off x="1935" y="3187"/>
                  <a:ext cx="48" cy="101"/>
                </a:xfrm>
                <a:custGeom>
                  <a:avLst/>
                  <a:gdLst>
                    <a:gd name="T0" fmla="*/ 194 w 194"/>
                    <a:gd name="T1" fmla="*/ 0 h 408"/>
                    <a:gd name="T2" fmla="*/ 69 w 194"/>
                    <a:gd name="T3" fmla="*/ 38 h 408"/>
                    <a:gd name="T4" fmla="*/ 51 w 194"/>
                    <a:gd name="T5" fmla="*/ 47 h 408"/>
                    <a:gd name="T6" fmla="*/ 26 w 194"/>
                    <a:gd name="T7" fmla="*/ 73 h 408"/>
                    <a:gd name="T8" fmla="*/ 22 w 194"/>
                    <a:gd name="T9" fmla="*/ 90 h 408"/>
                    <a:gd name="T10" fmla="*/ 20 w 194"/>
                    <a:gd name="T11" fmla="*/ 125 h 408"/>
                    <a:gd name="T12" fmla="*/ 16 w 194"/>
                    <a:gd name="T13" fmla="*/ 183 h 408"/>
                    <a:gd name="T14" fmla="*/ 7 w 194"/>
                    <a:gd name="T15" fmla="*/ 271 h 408"/>
                    <a:gd name="T16" fmla="*/ 3 w 194"/>
                    <a:gd name="T17" fmla="*/ 299 h 408"/>
                    <a:gd name="T18" fmla="*/ 0 w 194"/>
                    <a:gd name="T19" fmla="*/ 326 h 408"/>
                    <a:gd name="T20" fmla="*/ 4 w 194"/>
                    <a:gd name="T21" fmla="*/ 346 h 408"/>
                    <a:gd name="T22" fmla="*/ 12 w 194"/>
                    <a:gd name="T23" fmla="*/ 363 h 408"/>
                    <a:gd name="T24" fmla="*/ 22 w 194"/>
                    <a:gd name="T25" fmla="*/ 369 h 408"/>
                    <a:gd name="T26" fmla="*/ 38 w 194"/>
                    <a:gd name="T27" fmla="*/ 375 h 408"/>
                    <a:gd name="T28" fmla="*/ 163 w 194"/>
                    <a:gd name="T29" fmla="*/ 408 h 408"/>
                    <a:gd name="T30" fmla="*/ 194 w 194"/>
                    <a:gd name="T31" fmla="*/ 0 h 40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94"/>
                    <a:gd name="T49" fmla="*/ 0 h 408"/>
                    <a:gd name="T50" fmla="*/ 194 w 194"/>
                    <a:gd name="T51" fmla="*/ 408 h 40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94" h="408">
                      <a:moveTo>
                        <a:pt x="194" y="0"/>
                      </a:moveTo>
                      <a:lnTo>
                        <a:pt x="69" y="38"/>
                      </a:lnTo>
                      <a:lnTo>
                        <a:pt x="51" y="47"/>
                      </a:lnTo>
                      <a:lnTo>
                        <a:pt x="26" y="73"/>
                      </a:lnTo>
                      <a:lnTo>
                        <a:pt x="22" y="90"/>
                      </a:lnTo>
                      <a:lnTo>
                        <a:pt x="20" y="125"/>
                      </a:lnTo>
                      <a:lnTo>
                        <a:pt x="16" y="183"/>
                      </a:lnTo>
                      <a:lnTo>
                        <a:pt x="7" y="271"/>
                      </a:lnTo>
                      <a:lnTo>
                        <a:pt x="3" y="299"/>
                      </a:lnTo>
                      <a:lnTo>
                        <a:pt x="0" y="326"/>
                      </a:lnTo>
                      <a:lnTo>
                        <a:pt x="4" y="346"/>
                      </a:lnTo>
                      <a:lnTo>
                        <a:pt x="12" y="363"/>
                      </a:lnTo>
                      <a:lnTo>
                        <a:pt x="22" y="369"/>
                      </a:lnTo>
                      <a:lnTo>
                        <a:pt x="38" y="375"/>
                      </a:lnTo>
                      <a:lnTo>
                        <a:pt x="163" y="408"/>
                      </a:lnTo>
                      <a:lnTo>
                        <a:pt x="194" y="0"/>
                      </a:lnTo>
                      <a:close/>
                    </a:path>
                  </a:pathLst>
                </a:custGeom>
                <a:solidFill>
                  <a:srgbClr val="767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" name="Freeform 46"/>
                <p:cNvSpPr>
                  <a:spLocks/>
                </p:cNvSpPr>
                <p:nvPr/>
              </p:nvSpPr>
              <p:spPr bwMode="auto">
                <a:xfrm>
                  <a:off x="1964" y="3187"/>
                  <a:ext cx="39" cy="103"/>
                </a:xfrm>
                <a:custGeom>
                  <a:avLst/>
                  <a:gdLst>
                    <a:gd name="T0" fmla="*/ 146 w 152"/>
                    <a:gd name="T1" fmla="*/ 21 h 414"/>
                    <a:gd name="T2" fmla="*/ 132 w 152"/>
                    <a:gd name="T3" fmla="*/ 8 h 414"/>
                    <a:gd name="T4" fmla="*/ 108 w 152"/>
                    <a:gd name="T5" fmla="*/ 0 h 414"/>
                    <a:gd name="T6" fmla="*/ 77 w 152"/>
                    <a:gd name="T7" fmla="*/ 0 h 414"/>
                    <a:gd name="T8" fmla="*/ 57 w 152"/>
                    <a:gd name="T9" fmla="*/ 7 h 414"/>
                    <a:gd name="T10" fmla="*/ 46 w 152"/>
                    <a:gd name="T11" fmla="*/ 26 h 414"/>
                    <a:gd name="T12" fmla="*/ 40 w 152"/>
                    <a:gd name="T13" fmla="*/ 73 h 414"/>
                    <a:gd name="T14" fmla="*/ 25 w 152"/>
                    <a:gd name="T15" fmla="*/ 174 h 414"/>
                    <a:gd name="T16" fmla="*/ 13 w 152"/>
                    <a:gd name="T17" fmla="*/ 257 h 414"/>
                    <a:gd name="T18" fmla="*/ 5 w 152"/>
                    <a:gd name="T19" fmla="*/ 326 h 414"/>
                    <a:gd name="T20" fmla="*/ 0 w 152"/>
                    <a:gd name="T21" fmla="*/ 373 h 414"/>
                    <a:gd name="T22" fmla="*/ 5 w 152"/>
                    <a:gd name="T23" fmla="*/ 386 h 414"/>
                    <a:gd name="T24" fmla="*/ 21 w 152"/>
                    <a:gd name="T25" fmla="*/ 400 h 414"/>
                    <a:gd name="T26" fmla="*/ 50 w 152"/>
                    <a:gd name="T27" fmla="*/ 410 h 414"/>
                    <a:gd name="T28" fmla="*/ 75 w 152"/>
                    <a:gd name="T29" fmla="*/ 414 h 414"/>
                    <a:gd name="T30" fmla="*/ 89 w 152"/>
                    <a:gd name="T31" fmla="*/ 410 h 414"/>
                    <a:gd name="T32" fmla="*/ 101 w 152"/>
                    <a:gd name="T33" fmla="*/ 399 h 414"/>
                    <a:gd name="T34" fmla="*/ 116 w 152"/>
                    <a:gd name="T35" fmla="*/ 329 h 414"/>
                    <a:gd name="T36" fmla="*/ 125 w 152"/>
                    <a:gd name="T37" fmla="*/ 263 h 414"/>
                    <a:gd name="T38" fmla="*/ 143 w 152"/>
                    <a:gd name="T39" fmla="*/ 157 h 414"/>
                    <a:gd name="T40" fmla="*/ 152 w 152"/>
                    <a:gd name="T41" fmla="*/ 70 h 414"/>
                    <a:gd name="T42" fmla="*/ 152 w 152"/>
                    <a:gd name="T43" fmla="*/ 47 h 414"/>
                    <a:gd name="T44" fmla="*/ 146 w 152"/>
                    <a:gd name="T45" fmla="*/ 21 h 41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52"/>
                    <a:gd name="T70" fmla="*/ 0 h 414"/>
                    <a:gd name="T71" fmla="*/ 152 w 152"/>
                    <a:gd name="T72" fmla="*/ 414 h 41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52" h="414">
                      <a:moveTo>
                        <a:pt x="146" y="21"/>
                      </a:moveTo>
                      <a:lnTo>
                        <a:pt x="132" y="8"/>
                      </a:lnTo>
                      <a:lnTo>
                        <a:pt x="108" y="0"/>
                      </a:lnTo>
                      <a:lnTo>
                        <a:pt x="77" y="0"/>
                      </a:lnTo>
                      <a:lnTo>
                        <a:pt x="57" y="7"/>
                      </a:lnTo>
                      <a:lnTo>
                        <a:pt x="46" y="26"/>
                      </a:lnTo>
                      <a:lnTo>
                        <a:pt x="40" y="73"/>
                      </a:lnTo>
                      <a:lnTo>
                        <a:pt x="25" y="174"/>
                      </a:lnTo>
                      <a:lnTo>
                        <a:pt x="13" y="257"/>
                      </a:lnTo>
                      <a:lnTo>
                        <a:pt x="5" y="326"/>
                      </a:lnTo>
                      <a:lnTo>
                        <a:pt x="0" y="373"/>
                      </a:lnTo>
                      <a:lnTo>
                        <a:pt x="5" y="386"/>
                      </a:lnTo>
                      <a:lnTo>
                        <a:pt x="21" y="400"/>
                      </a:lnTo>
                      <a:lnTo>
                        <a:pt x="50" y="410"/>
                      </a:lnTo>
                      <a:lnTo>
                        <a:pt x="75" y="414"/>
                      </a:lnTo>
                      <a:lnTo>
                        <a:pt x="89" y="410"/>
                      </a:lnTo>
                      <a:lnTo>
                        <a:pt x="101" y="399"/>
                      </a:lnTo>
                      <a:lnTo>
                        <a:pt x="116" y="329"/>
                      </a:lnTo>
                      <a:lnTo>
                        <a:pt x="125" y="263"/>
                      </a:lnTo>
                      <a:lnTo>
                        <a:pt x="143" y="157"/>
                      </a:lnTo>
                      <a:lnTo>
                        <a:pt x="152" y="70"/>
                      </a:lnTo>
                      <a:lnTo>
                        <a:pt x="152" y="47"/>
                      </a:lnTo>
                      <a:lnTo>
                        <a:pt x="146" y="21"/>
                      </a:lnTo>
                      <a:close/>
                    </a:path>
                  </a:pathLst>
                </a:custGeom>
                <a:solidFill>
                  <a:srgbClr val="767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" name="Group 47"/>
              <p:cNvGrpSpPr>
                <a:grpSpLocks/>
              </p:cNvGrpSpPr>
              <p:nvPr/>
            </p:nvGrpSpPr>
            <p:grpSpPr bwMode="auto">
              <a:xfrm>
                <a:off x="1813" y="3347"/>
                <a:ext cx="163" cy="50"/>
                <a:chOff x="1813" y="3347"/>
                <a:chExt cx="163" cy="50"/>
              </a:xfrm>
            </p:grpSpPr>
            <p:sp>
              <p:nvSpPr>
                <p:cNvPr id="125" name="Rectangle 48"/>
                <p:cNvSpPr>
                  <a:spLocks noChangeArrowheads="1"/>
                </p:cNvSpPr>
                <p:nvPr/>
              </p:nvSpPr>
              <p:spPr bwMode="auto">
                <a:xfrm>
                  <a:off x="1814" y="3369"/>
                  <a:ext cx="162" cy="28"/>
                </a:xfrm>
                <a:prstGeom prst="rect">
                  <a:avLst/>
                </a:prstGeom>
                <a:solidFill>
                  <a:srgbClr val="808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" name="Freeform 49"/>
                <p:cNvSpPr>
                  <a:spLocks/>
                </p:cNvSpPr>
                <p:nvPr/>
              </p:nvSpPr>
              <p:spPr bwMode="auto">
                <a:xfrm>
                  <a:off x="1813" y="3347"/>
                  <a:ext cx="162" cy="23"/>
                </a:xfrm>
                <a:custGeom>
                  <a:avLst/>
                  <a:gdLst>
                    <a:gd name="T0" fmla="*/ 648 w 648"/>
                    <a:gd name="T1" fmla="*/ 89 h 91"/>
                    <a:gd name="T2" fmla="*/ 528 w 648"/>
                    <a:gd name="T3" fmla="*/ 0 h 91"/>
                    <a:gd name="T4" fmla="*/ 36 w 648"/>
                    <a:gd name="T5" fmla="*/ 0 h 91"/>
                    <a:gd name="T6" fmla="*/ 0 w 648"/>
                    <a:gd name="T7" fmla="*/ 91 h 91"/>
                    <a:gd name="T8" fmla="*/ 648 w 648"/>
                    <a:gd name="T9" fmla="*/ 89 h 9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48"/>
                    <a:gd name="T16" fmla="*/ 0 h 91"/>
                    <a:gd name="T17" fmla="*/ 648 w 648"/>
                    <a:gd name="T18" fmla="*/ 91 h 9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48" h="91">
                      <a:moveTo>
                        <a:pt x="648" y="89"/>
                      </a:moveTo>
                      <a:lnTo>
                        <a:pt x="528" y="0"/>
                      </a:lnTo>
                      <a:lnTo>
                        <a:pt x="36" y="0"/>
                      </a:lnTo>
                      <a:lnTo>
                        <a:pt x="0" y="91"/>
                      </a:lnTo>
                      <a:lnTo>
                        <a:pt x="648" y="89"/>
                      </a:lnTo>
                      <a:close/>
                    </a:path>
                  </a:pathLst>
                </a:custGeom>
                <a:solidFill>
                  <a:srgbClr val="8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9" name="Freeform 50"/>
              <p:cNvSpPr>
                <a:spLocks/>
              </p:cNvSpPr>
              <p:nvPr/>
            </p:nvSpPr>
            <p:spPr bwMode="auto">
              <a:xfrm>
                <a:off x="1997" y="3220"/>
                <a:ext cx="12" cy="23"/>
              </a:xfrm>
              <a:custGeom>
                <a:avLst/>
                <a:gdLst>
                  <a:gd name="T0" fmla="*/ 12 w 48"/>
                  <a:gd name="T1" fmla="*/ 0 h 89"/>
                  <a:gd name="T2" fmla="*/ 48 w 48"/>
                  <a:gd name="T3" fmla="*/ 8 h 89"/>
                  <a:gd name="T4" fmla="*/ 35 w 48"/>
                  <a:gd name="T5" fmla="*/ 89 h 89"/>
                  <a:gd name="T6" fmla="*/ 0 w 48"/>
                  <a:gd name="T7" fmla="*/ 83 h 89"/>
                  <a:gd name="T8" fmla="*/ 12 w 48"/>
                  <a:gd name="T9" fmla="*/ 0 h 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89"/>
                  <a:gd name="T17" fmla="*/ 48 w 48"/>
                  <a:gd name="T18" fmla="*/ 89 h 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89">
                    <a:moveTo>
                      <a:pt x="12" y="0"/>
                    </a:moveTo>
                    <a:lnTo>
                      <a:pt x="48" y="8"/>
                    </a:lnTo>
                    <a:lnTo>
                      <a:pt x="35" y="89"/>
                    </a:lnTo>
                    <a:lnTo>
                      <a:pt x="0" y="8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" name="Rectangle 51"/>
              <p:cNvSpPr>
                <a:spLocks noChangeArrowheads="1"/>
              </p:cNvSpPr>
              <p:nvPr/>
            </p:nvSpPr>
            <p:spPr bwMode="auto">
              <a:xfrm>
                <a:off x="1891" y="3389"/>
                <a:ext cx="16" cy="95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" name="Rectangle 52"/>
              <p:cNvSpPr>
                <a:spLocks noChangeArrowheads="1"/>
              </p:cNvSpPr>
              <p:nvPr/>
            </p:nvSpPr>
            <p:spPr bwMode="auto">
              <a:xfrm>
                <a:off x="1883" y="3482"/>
                <a:ext cx="33" cy="24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2" name="Group 53"/>
              <p:cNvGrpSpPr>
                <a:grpSpLocks/>
              </p:cNvGrpSpPr>
              <p:nvPr/>
            </p:nvGrpSpPr>
            <p:grpSpPr bwMode="auto">
              <a:xfrm>
                <a:off x="1796" y="3498"/>
                <a:ext cx="207" cy="43"/>
                <a:chOff x="1796" y="3498"/>
                <a:chExt cx="207" cy="43"/>
              </a:xfrm>
            </p:grpSpPr>
            <p:sp>
              <p:nvSpPr>
                <p:cNvPr id="123" name="Freeform 54"/>
                <p:cNvSpPr>
                  <a:spLocks/>
                </p:cNvSpPr>
                <p:nvPr/>
              </p:nvSpPr>
              <p:spPr bwMode="auto">
                <a:xfrm>
                  <a:off x="1899" y="3498"/>
                  <a:ext cx="104" cy="43"/>
                </a:xfrm>
                <a:custGeom>
                  <a:avLst/>
                  <a:gdLst>
                    <a:gd name="T0" fmla="*/ 61 w 415"/>
                    <a:gd name="T1" fmla="*/ 0 h 173"/>
                    <a:gd name="T2" fmla="*/ 110 w 415"/>
                    <a:gd name="T3" fmla="*/ 10 h 173"/>
                    <a:gd name="T4" fmla="*/ 153 w 415"/>
                    <a:gd name="T5" fmla="*/ 22 h 173"/>
                    <a:gd name="T6" fmla="*/ 194 w 415"/>
                    <a:gd name="T7" fmla="*/ 37 h 173"/>
                    <a:gd name="T8" fmla="*/ 226 w 415"/>
                    <a:gd name="T9" fmla="*/ 54 h 173"/>
                    <a:gd name="T10" fmla="*/ 251 w 415"/>
                    <a:gd name="T11" fmla="*/ 71 h 173"/>
                    <a:gd name="T12" fmla="*/ 267 w 415"/>
                    <a:gd name="T13" fmla="*/ 83 h 173"/>
                    <a:gd name="T14" fmla="*/ 284 w 415"/>
                    <a:gd name="T15" fmla="*/ 95 h 173"/>
                    <a:gd name="T16" fmla="*/ 302 w 415"/>
                    <a:gd name="T17" fmla="*/ 110 h 173"/>
                    <a:gd name="T18" fmla="*/ 320 w 415"/>
                    <a:gd name="T19" fmla="*/ 120 h 173"/>
                    <a:gd name="T20" fmla="*/ 342 w 415"/>
                    <a:gd name="T21" fmla="*/ 128 h 173"/>
                    <a:gd name="T22" fmla="*/ 363 w 415"/>
                    <a:gd name="T23" fmla="*/ 130 h 173"/>
                    <a:gd name="T24" fmla="*/ 382 w 415"/>
                    <a:gd name="T25" fmla="*/ 130 h 173"/>
                    <a:gd name="T26" fmla="*/ 415 w 415"/>
                    <a:gd name="T27" fmla="*/ 130 h 173"/>
                    <a:gd name="T28" fmla="*/ 415 w 415"/>
                    <a:gd name="T29" fmla="*/ 173 h 173"/>
                    <a:gd name="T30" fmla="*/ 173 w 415"/>
                    <a:gd name="T31" fmla="*/ 173 h 173"/>
                    <a:gd name="T32" fmla="*/ 165 w 415"/>
                    <a:gd name="T33" fmla="*/ 151 h 173"/>
                    <a:gd name="T34" fmla="*/ 158 w 415"/>
                    <a:gd name="T35" fmla="*/ 136 h 173"/>
                    <a:gd name="T36" fmla="*/ 153 w 415"/>
                    <a:gd name="T37" fmla="*/ 123 h 173"/>
                    <a:gd name="T38" fmla="*/ 142 w 415"/>
                    <a:gd name="T39" fmla="*/ 110 h 173"/>
                    <a:gd name="T40" fmla="*/ 131 w 415"/>
                    <a:gd name="T41" fmla="*/ 94 h 173"/>
                    <a:gd name="T42" fmla="*/ 115 w 415"/>
                    <a:gd name="T43" fmla="*/ 83 h 173"/>
                    <a:gd name="T44" fmla="*/ 102 w 415"/>
                    <a:gd name="T45" fmla="*/ 72 h 173"/>
                    <a:gd name="T46" fmla="*/ 82 w 415"/>
                    <a:gd name="T47" fmla="*/ 62 h 173"/>
                    <a:gd name="T48" fmla="*/ 63 w 415"/>
                    <a:gd name="T49" fmla="*/ 57 h 173"/>
                    <a:gd name="T50" fmla="*/ 38 w 415"/>
                    <a:gd name="T51" fmla="*/ 49 h 173"/>
                    <a:gd name="T52" fmla="*/ 17 w 415"/>
                    <a:gd name="T53" fmla="*/ 48 h 173"/>
                    <a:gd name="T54" fmla="*/ 0 w 415"/>
                    <a:gd name="T55" fmla="*/ 48 h 173"/>
                    <a:gd name="T56" fmla="*/ 0 w 415"/>
                    <a:gd name="T57" fmla="*/ 0 h 173"/>
                    <a:gd name="T58" fmla="*/ 22 w 415"/>
                    <a:gd name="T59" fmla="*/ 0 h 173"/>
                    <a:gd name="T60" fmla="*/ 61 w 415"/>
                    <a:gd name="T61" fmla="*/ 0 h 173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415"/>
                    <a:gd name="T94" fmla="*/ 0 h 173"/>
                    <a:gd name="T95" fmla="*/ 415 w 415"/>
                    <a:gd name="T96" fmla="*/ 173 h 173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415" h="173">
                      <a:moveTo>
                        <a:pt x="61" y="0"/>
                      </a:moveTo>
                      <a:lnTo>
                        <a:pt x="110" y="10"/>
                      </a:lnTo>
                      <a:lnTo>
                        <a:pt x="153" y="22"/>
                      </a:lnTo>
                      <a:lnTo>
                        <a:pt x="194" y="37"/>
                      </a:lnTo>
                      <a:lnTo>
                        <a:pt x="226" y="54"/>
                      </a:lnTo>
                      <a:lnTo>
                        <a:pt x="251" y="71"/>
                      </a:lnTo>
                      <a:lnTo>
                        <a:pt x="267" y="83"/>
                      </a:lnTo>
                      <a:lnTo>
                        <a:pt x="284" y="95"/>
                      </a:lnTo>
                      <a:lnTo>
                        <a:pt x="302" y="110"/>
                      </a:lnTo>
                      <a:lnTo>
                        <a:pt x="320" y="120"/>
                      </a:lnTo>
                      <a:lnTo>
                        <a:pt x="342" y="128"/>
                      </a:lnTo>
                      <a:lnTo>
                        <a:pt x="363" y="130"/>
                      </a:lnTo>
                      <a:lnTo>
                        <a:pt x="382" y="130"/>
                      </a:lnTo>
                      <a:lnTo>
                        <a:pt x="415" y="130"/>
                      </a:lnTo>
                      <a:lnTo>
                        <a:pt x="415" y="173"/>
                      </a:lnTo>
                      <a:lnTo>
                        <a:pt x="173" y="173"/>
                      </a:lnTo>
                      <a:lnTo>
                        <a:pt x="165" y="151"/>
                      </a:lnTo>
                      <a:lnTo>
                        <a:pt x="158" y="136"/>
                      </a:lnTo>
                      <a:lnTo>
                        <a:pt x="153" y="123"/>
                      </a:lnTo>
                      <a:lnTo>
                        <a:pt x="142" y="110"/>
                      </a:lnTo>
                      <a:lnTo>
                        <a:pt x="131" y="94"/>
                      </a:lnTo>
                      <a:lnTo>
                        <a:pt x="115" y="83"/>
                      </a:lnTo>
                      <a:lnTo>
                        <a:pt x="102" y="72"/>
                      </a:lnTo>
                      <a:lnTo>
                        <a:pt x="82" y="62"/>
                      </a:lnTo>
                      <a:lnTo>
                        <a:pt x="63" y="57"/>
                      </a:lnTo>
                      <a:lnTo>
                        <a:pt x="38" y="49"/>
                      </a:lnTo>
                      <a:lnTo>
                        <a:pt x="17" y="48"/>
                      </a:lnTo>
                      <a:lnTo>
                        <a:pt x="0" y="48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4" name="Freeform 55"/>
                <p:cNvSpPr>
                  <a:spLocks/>
                </p:cNvSpPr>
                <p:nvPr/>
              </p:nvSpPr>
              <p:spPr bwMode="auto">
                <a:xfrm>
                  <a:off x="1796" y="3498"/>
                  <a:ext cx="103" cy="43"/>
                </a:xfrm>
                <a:custGeom>
                  <a:avLst/>
                  <a:gdLst>
                    <a:gd name="T0" fmla="*/ 354 w 414"/>
                    <a:gd name="T1" fmla="*/ 0 h 173"/>
                    <a:gd name="T2" fmla="*/ 306 w 414"/>
                    <a:gd name="T3" fmla="*/ 10 h 173"/>
                    <a:gd name="T4" fmla="*/ 262 w 414"/>
                    <a:gd name="T5" fmla="*/ 22 h 173"/>
                    <a:gd name="T6" fmla="*/ 221 w 414"/>
                    <a:gd name="T7" fmla="*/ 37 h 173"/>
                    <a:gd name="T8" fmla="*/ 188 w 414"/>
                    <a:gd name="T9" fmla="*/ 54 h 173"/>
                    <a:gd name="T10" fmla="*/ 164 w 414"/>
                    <a:gd name="T11" fmla="*/ 71 h 173"/>
                    <a:gd name="T12" fmla="*/ 147 w 414"/>
                    <a:gd name="T13" fmla="*/ 83 h 173"/>
                    <a:gd name="T14" fmla="*/ 132 w 414"/>
                    <a:gd name="T15" fmla="*/ 95 h 173"/>
                    <a:gd name="T16" fmla="*/ 112 w 414"/>
                    <a:gd name="T17" fmla="*/ 110 h 173"/>
                    <a:gd name="T18" fmla="*/ 94 w 414"/>
                    <a:gd name="T19" fmla="*/ 120 h 173"/>
                    <a:gd name="T20" fmla="*/ 72 w 414"/>
                    <a:gd name="T21" fmla="*/ 128 h 173"/>
                    <a:gd name="T22" fmla="*/ 51 w 414"/>
                    <a:gd name="T23" fmla="*/ 130 h 173"/>
                    <a:gd name="T24" fmla="*/ 32 w 414"/>
                    <a:gd name="T25" fmla="*/ 130 h 173"/>
                    <a:gd name="T26" fmla="*/ 0 w 414"/>
                    <a:gd name="T27" fmla="*/ 130 h 173"/>
                    <a:gd name="T28" fmla="*/ 0 w 414"/>
                    <a:gd name="T29" fmla="*/ 173 h 173"/>
                    <a:gd name="T30" fmla="*/ 241 w 414"/>
                    <a:gd name="T31" fmla="*/ 173 h 173"/>
                    <a:gd name="T32" fmla="*/ 249 w 414"/>
                    <a:gd name="T33" fmla="*/ 151 h 173"/>
                    <a:gd name="T34" fmla="*/ 257 w 414"/>
                    <a:gd name="T35" fmla="*/ 136 h 173"/>
                    <a:gd name="T36" fmla="*/ 262 w 414"/>
                    <a:gd name="T37" fmla="*/ 123 h 173"/>
                    <a:gd name="T38" fmla="*/ 272 w 414"/>
                    <a:gd name="T39" fmla="*/ 110 h 173"/>
                    <a:gd name="T40" fmla="*/ 284 w 414"/>
                    <a:gd name="T41" fmla="*/ 94 h 173"/>
                    <a:gd name="T42" fmla="*/ 299 w 414"/>
                    <a:gd name="T43" fmla="*/ 83 h 173"/>
                    <a:gd name="T44" fmla="*/ 312 w 414"/>
                    <a:gd name="T45" fmla="*/ 72 h 173"/>
                    <a:gd name="T46" fmla="*/ 333 w 414"/>
                    <a:gd name="T47" fmla="*/ 62 h 173"/>
                    <a:gd name="T48" fmla="*/ 351 w 414"/>
                    <a:gd name="T49" fmla="*/ 57 h 173"/>
                    <a:gd name="T50" fmla="*/ 377 w 414"/>
                    <a:gd name="T51" fmla="*/ 49 h 173"/>
                    <a:gd name="T52" fmla="*/ 397 w 414"/>
                    <a:gd name="T53" fmla="*/ 48 h 173"/>
                    <a:gd name="T54" fmla="*/ 414 w 414"/>
                    <a:gd name="T55" fmla="*/ 48 h 173"/>
                    <a:gd name="T56" fmla="*/ 414 w 414"/>
                    <a:gd name="T57" fmla="*/ 0 h 173"/>
                    <a:gd name="T58" fmla="*/ 392 w 414"/>
                    <a:gd name="T59" fmla="*/ 0 h 173"/>
                    <a:gd name="T60" fmla="*/ 354 w 414"/>
                    <a:gd name="T61" fmla="*/ 0 h 173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414"/>
                    <a:gd name="T94" fmla="*/ 0 h 173"/>
                    <a:gd name="T95" fmla="*/ 414 w 414"/>
                    <a:gd name="T96" fmla="*/ 173 h 173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414" h="173">
                      <a:moveTo>
                        <a:pt x="354" y="0"/>
                      </a:moveTo>
                      <a:lnTo>
                        <a:pt x="306" y="10"/>
                      </a:lnTo>
                      <a:lnTo>
                        <a:pt x="262" y="22"/>
                      </a:lnTo>
                      <a:lnTo>
                        <a:pt x="221" y="37"/>
                      </a:lnTo>
                      <a:lnTo>
                        <a:pt x="188" y="54"/>
                      </a:lnTo>
                      <a:lnTo>
                        <a:pt x="164" y="71"/>
                      </a:lnTo>
                      <a:lnTo>
                        <a:pt x="147" y="83"/>
                      </a:lnTo>
                      <a:lnTo>
                        <a:pt x="132" y="95"/>
                      </a:lnTo>
                      <a:lnTo>
                        <a:pt x="112" y="110"/>
                      </a:lnTo>
                      <a:lnTo>
                        <a:pt x="94" y="120"/>
                      </a:lnTo>
                      <a:lnTo>
                        <a:pt x="72" y="128"/>
                      </a:lnTo>
                      <a:lnTo>
                        <a:pt x="51" y="130"/>
                      </a:lnTo>
                      <a:lnTo>
                        <a:pt x="32" y="130"/>
                      </a:lnTo>
                      <a:lnTo>
                        <a:pt x="0" y="130"/>
                      </a:lnTo>
                      <a:lnTo>
                        <a:pt x="0" y="173"/>
                      </a:lnTo>
                      <a:lnTo>
                        <a:pt x="241" y="173"/>
                      </a:lnTo>
                      <a:lnTo>
                        <a:pt x="249" y="151"/>
                      </a:lnTo>
                      <a:lnTo>
                        <a:pt x="257" y="136"/>
                      </a:lnTo>
                      <a:lnTo>
                        <a:pt x="262" y="123"/>
                      </a:lnTo>
                      <a:lnTo>
                        <a:pt x="272" y="110"/>
                      </a:lnTo>
                      <a:lnTo>
                        <a:pt x="284" y="94"/>
                      </a:lnTo>
                      <a:lnTo>
                        <a:pt x="299" y="83"/>
                      </a:lnTo>
                      <a:lnTo>
                        <a:pt x="312" y="72"/>
                      </a:lnTo>
                      <a:lnTo>
                        <a:pt x="333" y="62"/>
                      </a:lnTo>
                      <a:lnTo>
                        <a:pt x="351" y="57"/>
                      </a:lnTo>
                      <a:lnTo>
                        <a:pt x="377" y="49"/>
                      </a:lnTo>
                      <a:lnTo>
                        <a:pt x="397" y="48"/>
                      </a:lnTo>
                      <a:lnTo>
                        <a:pt x="414" y="48"/>
                      </a:lnTo>
                      <a:lnTo>
                        <a:pt x="414" y="0"/>
                      </a:lnTo>
                      <a:lnTo>
                        <a:pt x="392" y="0"/>
                      </a:lnTo>
                      <a:lnTo>
                        <a:pt x="354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33" name="Line 56"/>
            <p:cNvSpPr>
              <a:spLocks noChangeShapeType="1"/>
            </p:cNvSpPr>
            <p:nvPr/>
          </p:nvSpPr>
          <p:spPr bwMode="auto">
            <a:xfrm flipV="1">
              <a:off x="1729" y="3140"/>
              <a:ext cx="30" cy="46"/>
            </a:xfrm>
            <a:prstGeom prst="line">
              <a:avLst/>
            </a:prstGeom>
            <a:noFill/>
            <a:ln w="7938">
              <a:solidFill>
                <a:srgbClr val="8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57"/>
            <p:cNvSpPr>
              <a:spLocks/>
            </p:cNvSpPr>
            <p:nvPr/>
          </p:nvSpPr>
          <p:spPr bwMode="auto">
            <a:xfrm>
              <a:off x="1707" y="3169"/>
              <a:ext cx="62" cy="33"/>
            </a:xfrm>
            <a:custGeom>
              <a:avLst/>
              <a:gdLst>
                <a:gd name="T0" fmla="*/ 247 w 247"/>
                <a:gd name="T1" fmla="*/ 86 h 135"/>
                <a:gd name="T2" fmla="*/ 163 w 247"/>
                <a:gd name="T3" fmla="*/ 16 h 135"/>
                <a:gd name="T4" fmla="*/ 143 w 247"/>
                <a:gd name="T5" fmla="*/ 8 h 135"/>
                <a:gd name="T6" fmla="*/ 113 w 247"/>
                <a:gd name="T7" fmla="*/ 7 h 135"/>
                <a:gd name="T8" fmla="*/ 92 w 247"/>
                <a:gd name="T9" fmla="*/ 0 h 135"/>
                <a:gd name="T10" fmla="*/ 78 w 247"/>
                <a:gd name="T11" fmla="*/ 3 h 135"/>
                <a:gd name="T12" fmla="*/ 14 w 247"/>
                <a:gd name="T13" fmla="*/ 51 h 135"/>
                <a:gd name="T14" fmla="*/ 0 w 247"/>
                <a:gd name="T15" fmla="*/ 64 h 135"/>
                <a:gd name="T16" fmla="*/ 5 w 247"/>
                <a:gd name="T17" fmla="*/ 81 h 135"/>
                <a:gd name="T18" fmla="*/ 229 w 247"/>
                <a:gd name="T19" fmla="*/ 135 h 135"/>
                <a:gd name="T20" fmla="*/ 247 w 247"/>
                <a:gd name="T21" fmla="*/ 86 h 1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7"/>
                <a:gd name="T34" fmla="*/ 0 h 135"/>
                <a:gd name="T35" fmla="*/ 247 w 247"/>
                <a:gd name="T36" fmla="*/ 135 h 13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7" h="135">
                  <a:moveTo>
                    <a:pt x="247" y="86"/>
                  </a:moveTo>
                  <a:lnTo>
                    <a:pt x="163" y="16"/>
                  </a:lnTo>
                  <a:lnTo>
                    <a:pt x="143" y="8"/>
                  </a:lnTo>
                  <a:lnTo>
                    <a:pt x="113" y="7"/>
                  </a:lnTo>
                  <a:lnTo>
                    <a:pt x="92" y="0"/>
                  </a:lnTo>
                  <a:lnTo>
                    <a:pt x="78" y="3"/>
                  </a:lnTo>
                  <a:lnTo>
                    <a:pt x="14" y="51"/>
                  </a:lnTo>
                  <a:lnTo>
                    <a:pt x="0" y="64"/>
                  </a:lnTo>
                  <a:lnTo>
                    <a:pt x="5" y="81"/>
                  </a:lnTo>
                  <a:lnTo>
                    <a:pt x="229" y="135"/>
                  </a:lnTo>
                  <a:lnTo>
                    <a:pt x="247" y="86"/>
                  </a:lnTo>
                  <a:close/>
                </a:path>
              </a:pathLst>
            </a:custGeom>
            <a:solidFill>
              <a:srgbClr val="FCD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58"/>
            <p:cNvSpPr>
              <a:spLocks/>
            </p:cNvSpPr>
            <p:nvPr/>
          </p:nvSpPr>
          <p:spPr bwMode="auto">
            <a:xfrm>
              <a:off x="1769" y="3026"/>
              <a:ext cx="119" cy="124"/>
            </a:xfrm>
            <a:custGeom>
              <a:avLst/>
              <a:gdLst>
                <a:gd name="T0" fmla="*/ 476 w 476"/>
                <a:gd name="T1" fmla="*/ 365 h 495"/>
                <a:gd name="T2" fmla="*/ 445 w 476"/>
                <a:gd name="T3" fmla="*/ 330 h 495"/>
                <a:gd name="T4" fmla="*/ 432 w 476"/>
                <a:gd name="T5" fmla="*/ 299 h 495"/>
                <a:gd name="T6" fmla="*/ 428 w 476"/>
                <a:gd name="T7" fmla="*/ 252 h 495"/>
                <a:gd name="T8" fmla="*/ 424 w 476"/>
                <a:gd name="T9" fmla="*/ 204 h 495"/>
                <a:gd name="T10" fmla="*/ 421 w 476"/>
                <a:gd name="T11" fmla="*/ 151 h 495"/>
                <a:gd name="T12" fmla="*/ 417 w 476"/>
                <a:gd name="T13" fmla="*/ 113 h 495"/>
                <a:gd name="T14" fmla="*/ 393 w 476"/>
                <a:gd name="T15" fmla="*/ 70 h 495"/>
                <a:gd name="T16" fmla="*/ 355 w 476"/>
                <a:gd name="T17" fmla="*/ 38 h 495"/>
                <a:gd name="T18" fmla="*/ 294 w 476"/>
                <a:gd name="T19" fmla="*/ 23 h 495"/>
                <a:gd name="T20" fmla="*/ 228 w 476"/>
                <a:gd name="T21" fmla="*/ 22 h 495"/>
                <a:gd name="T22" fmla="*/ 254 w 476"/>
                <a:gd name="T23" fmla="*/ 7 h 495"/>
                <a:gd name="T24" fmla="*/ 209 w 476"/>
                <a:gd name="T25" fmla="*/ 18 h 495"/>
                <a:gd name="T26" fmla="*/ 170 w 476"/>
                <a:gd name="T27" fmla="*/ 0 h 495"/>
                <a:gd name="T28" fmla="*/ 188 w 476"/>
                <a:gd name="T29" fmla="*/ 23 h 495"/>
                <a:gd name="T30" fmla="*/ 155 w 476"/>
                <a:gd name="T31" fmla="*/ 30 h 495"/>
                <a:gd name="T32" fmla="*/ 120 w 476"/>
                <a:gd name="T33" fmla="*/ 45 h 495"/>
                <a:gd name="T34" fmla="*/ 76 w 476"/>
                <a:gd name="T35" fmla="*/ 70 h 495"/>
                <a:gd name="T36" fmla="*/ 42 w 476"/>
                <a:gd name="T37" fmla="*/ 109 h 495"/>
                <a:gd name="T38" fmla="*/ 26 w 476"/>
                <a:gd name="T39" fmla="*/ 146 h 495"/>
                <a:gd name="T40" fmla="*/ 10 w 476"/>
                <a:gd name="T41" fmla="*/ 198 h 495"/>
                <a:gd name="T42" fmla="*/ 0 w 476"/>
                <a:gd name="T43" fmla="*/ 251 h 495"/>
                <a:gd name="T44" fmla="*/ 2 w 476"/>
                <a:gd name="T45" fmla="*/ 287 h 495"/>
                <a:gd name="T46" fmla="*/ 7 w 476"/>
                <a:gd name="T47" fmla="*/ 329 h 495"/>
                <a:gd name="T48" fmla="*/ 22 w 476"/>
                <a:gd name="T49" fmla="*/ 353 h 495"/>
                <a:gd name="T50" fmla="*/ 41 w 476"/>
                <a:gd name="T51" fmla="*/ 360 h 495"/>
                <a:gd name="T52" fmla="*/ 68 w 476"/>
                <a:gd name="T53" fmla="*/ 353 h 495"/>
                <a:gd name="T54" fmla="*/ 84 w 476"/>
                <a:gd name="T55" fmla="*/ 348 h 495"/>
                <a:gd name="T56" fmla="*/ 97 w 476"/>
                <a:gd name="T57" fmla="*/ 349 h 495"/>
                <a:gd name="T58" fmla="*/ 112 w 476"/>
                <a:gd name="T59" fmla="*/ 365 h 495"/>
                <a:gd name="T60" fmla="*/ 115 w 476"/>
                <a:gd name="T61" fmla="*/ 376 h 495"/>
                <a:gd name="T62" fmla="*/ 112 w 476"/>
                <a:gd name="T63" fmla="*/ 410 h 495"/>
                <a:gd name="T64" fmla="*/ 108 w 476"/>
                <a:gd name="T65" fmla="*/ 420 h 495"/>
                <a:gd name="T66" fmla="*/ 112 w 476"/>
                <a:gd name="T67" fmla="*/ 433 h 495"/>
                <a:gd name="T68" fmla="*/ 120 w 476"/>
                <a:gd name="T69" fmla="*/ 437 h 495"/>
                <a:gd name="T70" fmla="*/ 134 w 476"/>
                <a:gd name="T71" fmla="*/ 431 h 495"/>
                <a:gd name="T72" fmla="*/ 139 w 476"/>
                <a:gd name="T73" fmla="*/ 429 h 495"/>
                <a:gd name="T74" fmla="*/ 153 w 476"/>
                <a:gd name="T75" fmla="*/ 433 h 495"/>
                <a:gd name="T76" fmla="*/ 157 w 476"/>
                <a:gd name="T77" fmla="*/ 445 h 495"/>
                <a:gd name="T78" fmla="*/ 162 w 476"/>
                <a:gd name="T79" fmla="*/ 454 h 495"/>
                <a:gd name="T80" fmla="*/ 170 w 476"/>
                <a:gd name="T81" fmla="*/ 466 h 495"/>
                <a:gd name="T82" fmla="*/ 180 w 476"/>
                <a:gd name="T83" fmla="*/ 476 h 495"/>
                <a:gd name="T84" fmla="*/ 198 w 476"/>
                <a:gd name="T85" fmla="*/ 482 h 495"/>
                <a:gd name="T86" fmla="*/ 220 w 476"/>
                <a:gd name="T87" fmla="*/ 477 h 495"/>
                <a:gd name="T88" fmla="*/ 240 w 476"/>
                <a:gd name="T89" fmla="*/ 476 h 495"/>
                <a:gd name="T90" fmla="*/ 251 w 476"/>
                <a:gd name="T91" fmla="*/ 488 h 495"/>
                <a:gd name="T92" fmla="*/ 255 w 476"/>
                <a:gd name="T93" fmla="*/ 495 h 495"/>
                <a:gd name="T94" fmla="*/ 476 w 476"/>
                <a:gd name="T95" fmla="*/ 365 h 49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76"/>
                <a:gd name="T145" fmla="*/ 0 h 495"/>
                <a:gd name="T146" fmla="*/ 476 w 476"/>
                <a:gd name="T147" fmla="*/ 495 h 49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76" h="495">
                  <a:moveTo>
                    <a:pt x="476" y="365"/>
                  </a:moveTo>
                  <a:lnTo>
                    <a:pt x="445" y="330"/>
                  </a:lnTo>
                  <a:lnTo>
                    <a:pt x="432" y="299"/>
                  </a:lnTo>
                  <a:lnTo>
                    <a:pt x="428" y="252"/>
                  </a:lnTo>
                  <a:lnTo>
                    <a:pt x="424" y="204"/>
                  </a:lnTo>
                  <a:lnTo>
                    <a:pt x="421" y="151"/>
                  </a:lnTo>
                  <a:lnTo>
                    <a:pt x="417" y="113"/>
                  </a:lnTo>
                  <a:lnTo>
                    <a:pt x="393" y="70"/>
                  </a:lnTo>
                  <a:lnTo>
                    <a:pt x="355" y="38"/>
                  </a:lnTo>
                  <a:lnTo>
                    <a:pt x="294" y="23"/>
                  </a:lnTo>
                  <a:lnTo>
                    <a:pt x="228" y="22"/>
                  </a:lnTo>
                  <a:lnTo>
                    <a:pt x="254" y="7"/>
                  </a:lnTo>
                  <a:lnTo>
                    <a:pt x="209" y="18"/>
                  </a:lnTo>
                  <a:lnTo>
                    <a:pt x="170" y="0"/>
                  </a:lnTo>
                  <a:lnTo>
                    <a:pt x="188" y="23"/>
                  </a:lnTo>
                  <a:lnTo>
                    <a:pt x="155" y="30"/>
                  </a:lnTo>
                  <a:lnTo>
                    <a:pt x="120" y="45"/>
                  </a:lnTo>
                  <a:lnTo>
                    <a:pt x="76" y="70"/>
                  </a:lnTo>
                  <a:lnTo>
                    <a:pt x="42" y="109"/>
                  </a:lnTo>
                  <a:lnTo>
                    <a:pt x="26" y="146"/>
                  </a:lnTo>
                  <a:lnTo>
                    <a:pt x="10" y="198"/>
                  </a:lnTo>
                  <a:lnTo>
                    <a:pt x="0" y="251"/>
                  </a:lnTo>
                  <a:lnTo>
                    <a:pt x="2" y="287"/>
                  </a:lnTo>
                  <a:lnTo>
                    <a:pt x="7" y="329"/>
                  </a:lnTo>
                  <a:lnTo>
                    <a:pt x="22" y="353"/>
                  </a:lnTo>
                  <a:lnTo>
                    <a:pt x="41" y="360"/>
                  </a:lnTo>
                  <a:lnTo>
                    <a:pt x="68" y="353"/>
                  </a:lnTo>
                  <a:lnTo>
                    <a:pt x="84" y="348"/>
                  </a:lnTo>
                  <a:lnTo>
                    <a:pt x="97" y="349"/>
                  </a:lnTo>
                  <a:lnTo>
                    <a:pt x="112" y="365"/>
                  </a:lnTo>
                  <a:lnTo>
                    <a:pt x="115" y="376"/>
                  </a:lnTo>
                  <a:lnTo>
                    <a:pt x="112" y="410"/>
                  </a:lnTo>
                  <a:lnTo>
                    <a:pt x="108" y="420"/>
                  </a:lnTo>
                  <a:lnTo>
                    <a:pt x="112" y="433"/>
                  </a:lnTo>
                  <a:lnTo>
                    <a:pt x="120" y="437"/>
                  </a:lnTo>
                  <a:lnTo>
                    <a:pt x="134" y="431"/>
                  </a:lnTo>
                  <a:lnTo>
                    <a:pt x="139" y="429"/>
                  </a:lnTo>
                  <a:lnTo>
                    <a:pt x="153" y="433"/>
                  </a:lnTo>
                  <a:lnTo>
                    <a:pt x="157" y="445"/>
                  </a:lnTo>
                  <a:lnTo>
                    <a:pt x="162" y="454"/>
                  </a:lnTo>
                  <a:lnTo>
                    <a:pt x="170" y="466"/>
                  </a:lnTo>
                  <a:lnTo>
                    <a:pt x="180" y="476"/>
                  </a:lnTo>
                  <a:lnTo>
                    <a:pt x="198" y="482"/>
                  </a:lnTo>
                  <a:lnTo>
                    <a:pt x="220" y="477"/>
                  </a:lnTo>
                  <a:lnTo>
                    <a:pt x="240" y="476"/>
                  </a:lnTo>
                  <a:lnTo>
                    <a:pt x="251" y="488"/>
                  </a:lnTo>
                  <a:lnTo>
                    <a:pt x="255" y="495"/>
                  </a:lnTo>
                  <a:lnTo>
                    <a:pt x="476" y="365"/>
                  </a:lnTo>
                  <a:close/>
                </a:path>
              </a:pathLst>
            </a:custGeom>
            <a:solidFill>
              <a:srgbClr val="FCD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59"/>
            <p:cNvSpPr>
              <a:spLocks/>
            </p:cNvSpPr>
            <p:nvPr/>
          </p:nvSpPr>
          <p:spPr bwMode="auto">
            <a:xfrm>
              <a:off x="1592" y="3492"/>
              <a:ext cx="119" cy="58"/>
            </a:xfrm>
            <a:custGeom>
              <a:avLst/>
              <a:gdLst>
                <a:gd name="T0" fmla="*/ 256 w 478"/>
                <a:gd name="T1" fmla="*/ 0 h 234"/>
                <a:gd name="T2" fmla="*/ 206 w 478"/>
                <a:gd name="T3" fmla="*/ 55 h 234"/>
                <a:gd name="T4" fmla="*/ 167 w 478"/>
                <a:gd name="T5" fmla="*/ 78 h 234"/>
                <a:gd name="T6" fmla="*/ 93 w 478"/>
                <a:gd name="T7" fmla="*/ 74 h 234"/>
                <a:gd name="T8" fmla="*/ 51 w 478"/>
                <a:gd name="T9" fmla="*/ 78 h 234"/>
                <a:gd name="T10" fmla="*/ 20 w 478"/>
                <a:gd name="T11" fmla="*/ 89 h 234"/>
                <a:gd name="T12" fmla="*/ 0 w 478"/>
                <a:gd name="T13" fmla="*/ 117 h 234"/>
                <a:gd name="T14" fmla="*/ 4 w 478"/>
                <a:gd name="T15" fmla="*/ 132 h 234"/>
                <a:gd name="T16" fmla="*/ 66 w 478"/>
                <a:gd name="T17" fmla="*/ 159 h 234"/>
                <a:gd name="T18" fmla="*/ 155 w 478"/>
                <a:gd name="T19" fmla="*/ 194 h 234"/>
                <a:gd name="T20" fmla="*/ 206 w 478"/>
                <a:gd name="T21" fmla="*/ 210 h 234"/>
                <a:gd name="T22" fmla="*/ 260 w 478"/>
                <a:gd name="T23" fmla="*/ 198 h 234"/>
                <a:gd name="T24" fmla="*/ 314 w 478"/>
                <a:gd name="T25" fmla="*/ 183 h 234"/>
                <a:gd name="T26" fmla="*/ 298 w 478"/>
                <a:gd name="T27" fmla="*/ 214 h 234"/>
                <a:gd name="T28" fmla="*/ 412 w 478"/>
                <a:gd name="T29" fmla="*/ 234 h 234"/>
                <a:gd name="T30" fmla="*/ 435 w 478"/>
                <a:gd name="T31" fmla="*/ 186 h 234"/>
                <a:gd name="T32" fmla="*/ 455 w 478"/>
                <a:gd name="T33" fmla="*/ 132 h 234"/>
                <a:gd name="T34" fmla="*/ 478 w 478"/>
                <a:gd name="T35" fmla="*/ 78 h 234"/>
                <a:gd name="T36" fmla="*/ 256 w 478"/>
                <a:gd name="T37" fmla="*/ 0 h 23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78"/>
                <a:gd name="T58" fmla="*/ 0 h 234"/>
                <a:gd name="T59" fmla="*/ 478 w 478"/>
                <a:gd name="T60" fmla="*/ 234 h 23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78" h="234">
                  <a:moveTo>
                    <a:pt x="256" y="0"/>
                  </a:moveTo>
                  <a:lnTo>
                    <a:pt x="206" y="55"/>
                  </a:lnTo>
                  <a:lnTo>
                    <a:pt x="167" y="78"/>
                  </a:lnTo>
                  <a:lnTo>
                    <a:pt x="93" y="74"/>
                  </a:lnTo>
                  <a:lnTo>
                    <a:pt x="51" y="78"/>
                  </a:lnTo>
                  <a:lnTo>
                    <a:pt x="20" y="89"/>
                  </a:lnTo>
                  <a:lnTo>
                    <a:pt x="0" y="117"/>
                  </a:lnTo>
                  <a:lnTo>
                    <a:pt x="4" y="132"/>
                  </a:lnTo>
                  <a:lnTo>
                    <a:pt x="66" y="159"/>
                  </a:lnTo>
                  <a:lnTo>
                    <a:pt x="155" y="194"/>
                  </a:lnTo>
                  <a:lnTo>
                    <a:pt x="206" y="210"/>
                  </a:lnTo>
                  <a:lnTo>
                    <a:pt x="260" y="198"/>
                  </a:lnTo>
                  <a:lnTo>
                    <a:pt x="314" y="183"/>
                  </a:lnTo>
                  <a:lnTo>
                    <a:pt x="298" y="214"/>
                  </a:lnTo>
                  <a:lnTo>
                    <a:pt x="412" y="234"/>
                  </a:lnTo>
                  <a:lnTo>
                    <a:pt x="435" y="186"/>
                  </a:lnTo>
                  <a:lnTo>
                    <a:pt x="455" y="132"/>
                  </a:lnTo>
                  <a:lnTo>
                    <a:pt x="478" y="78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3F000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60"/>
            <p:cNvSpPr>
              <a:spLocks/>
            </p:cNvSpPr>
            <p:nvPr/>
          </p:nvSpPr>
          <p:spPr bwMode="auto">
            <a:xfrm>
              <a:off x="1760" y="3107"/>
              <a:ext cx="208" cy="188"/>
            </a:xfrm>
            <a:custGeom>
              <a:avLst/>
              <a:gdLst>
                <a:gd name="T0" fmla="*/ 530 w 833"/>
                <a:gd name="T1" fmla="*/ 0 h 754"/>
                <a:gd name="T2" fmla="*/ 457 w 833"/>
                <a:gd name="T3" fmla="*/ 43 h 754"/>
                <a:gd name="T4" fmla="*/ 367 w 833"/>
                <a:gd name="T5" fmla="*/ 82 h 754"/>
                <a:gd name="T6" fmla="*/ 309 w 833"/>
                <a:gd name="T7" fmla="*/ 132 h 754"/>
                <a:gd name="T8" fmla="*/ 278 w 833"/>
                <a:gd name="T9" fmla="*/ 159 h 754"/>
                <a:gd name="T10" fmla="*/ 267 w 833"/>
                <a:gd name="T11" fmla="*/ 186 h 754"/>
                <a:gd name="T12" fmla="*/ 236 w 833"/>
                <a:gd name="T13" fmla="*/ 215 h 754"/>
                <a:gd name="T14" fmla="*/ 178 w 833"/>
                <a:gd name="T15" fmla="*/ 234 h 754"/>
                <a:gd name="T16" fmla="*/ 130 w 833"/>
                <a:gd name="T17" fmla="*/ 246 h 754"/>
                <a:gd name="T18" fmla="*/ 85 w 833"/>
                <a:gd name="T19" fmla="*/ 261 h 754"/>
                <a:gd name="T20" fmla="*/ 42 w 833"/>
                <a:gd name="T21" fmla="*/ 296 h 754"/>
                <a:gd name="T22" fmla="*/ 7 w 833"/>
                <a:gd name="T23" fmla="*/ 343 h 754"/>
                <a:gd name="T24" fmla="*/ 0 w 833"/>
                <a:gd name="T25" fmla="*/ 374 h 754"/>
                <a:gd name="T26" fmla="*/ 11 w 833"/>
                <a:gd name="T27" fmla="*/ 409 h 754"/>
                <a:gd name="T28" fmla="*/ 32 w 833"/>
                <a:gd name="T29" fmla="*/ 429 h 754"/>
                <a:gd name="T30" fmla="*/ 62 w 833"/>
                <a:gd name="T31" fmla="*/ 444 h 754"/>
                <a:gd name="T32" fmla="*/ 105 w 833"/>
                <a:gd name="T33" fmla="*/ 450 h 754"/>
                <a:gd name="T34" fmla="*/ 151 w 833"/>
                <a:gd name="T35" fmla="*/ 451 h 754"/>
                <a:gd name="T36" fmla="*/ 240 w 833"/>
                <a:gd name="T37" fmla="*/ 428 h 754"/>
                <a:gd name="T38" fmla="*/ 298 w 833"/>
                <a:gd name="T39" fmla="*/ 413 h 754"/>
                <a:gd name="T40" fmla="*/ 302 w 833"/>
                <a:gd name="T41" fmla="*/ 455 h 754"/>
                <a:gd name="T42" fmla="*/ 305 w 833"/>
                <a:gd name="T43" fmla="*/ 485 h 754"/>
                <a:gd name="T44" fmla="*/ 321 w 833"/>
                <a:gd name="T45" fmla="*/ 517 h 754"/>
                <a:gd name="T46" fmla="*/ 352 w 833"/>
                <a:gd name="T47" fmla="*/ 552 h 754"/>
                <a:gd name="T48" fmla="*/ 333 w 833"/>
                <a:gd name="T49" fmla="*/ 595 h 754"/>
                <a:gd name="T50" fmla="*/ 330 w 833"/>
                <a:gd name="T51" fmla="*/ 613 h 754"/>
                <a:gd name="T52" fmla="*/ 339 w 833"/>
                <a:gd name="T53" fmla="*/ 639 h 754"/>
                <a:gd name="T54" fmla="*/ 356 w 833"/>
                <a:gd name="T55" fmla="*/ 663 h 754"/>
                <a:gd name="T56" fmla="*/ 371 w 833"/>
                <a:gd name="T57" fmla="*/ 700 h 754"/>
                <a:gd name="T58" fmla="*/ 402 w 833"/>
                <a:gd name="T59" fmla="*/ 716 h 754"/>
                <a:gd name="T60" fmla="*/ 457 w 833"/>
                <a:gd name="T61" fmla="*/ 729 h 754"/>
                <a:gd name="T62" fmla="*/ 508 w 833"/>
                <a:gd name="T63" fmla="*/ 738 h 754"/>
                <a:gd name="T64" fmla="*/ 584 w 833"/>
                <a:gd name="T65" fmla="*/ 748 h 754"/>
                <a:gd name="T66" fmla="*/ 660 w 833"/>
                <a:gd name="T67" fmla="*/ 754 h 754"/>
                <a:gd name="T68" fmla="*/ 707 w 833"/>
                <a:gd name="T69" fmla="*/ 753 h 754"/>
                <a:gd name="T70" fmla="*/ 744 w 833"/>
                <a:gd name="T71" fmla="*/ 746 h 754"/>
                <a:gd name="T72" fmla="*/ 764 w 833"/>
                <a:gd name="T73" fmla="*/ 738 h 754"/>
                <a:gd name="T74" fmla="*/ 783 w 833"/>
                <a:gd name="T75" fmla="*/ 723 h 754"/>
                <a:gd name="T76" fmla="*/ 801 w 833"/>
                <a:gd name="T77" fmla="*/ 698 h 754"/>
                <a:gd name="T78" fmla="*/ 815 w 833"/>
                <a:gd name="T79" fmla="*/ 665 h 754"/>
                <a:gd name="T80" fmla="*/ 828 w 833"/>
                <a:gd name="T81" fmla="*/ 616 h 754"/>
                <a:gd name="T82" fmla="*/ 833 w 833"/>
                <a:gd name="T83" fmla="*/ 564 h 754"/>
                <a:gd name="T84" fmla="*/ 830 w 833"/>
                <a:gd name="T85" fmla="*/ 501 h 754"/>
                <a:gd name="T86" fmla="*/ 826 w 833"/>
                <a:gd name="T87" fmla="*/ 444 h 754"/>
                <a:gd name="T88" fmla="*/ 787 w 833"/>
                <a:gd name="T89" fmla="*/ 319 h 754"/>
                <a:gd name="T90" fmla="*/ 729 w 833"/>
                <a:gd name="T91" fmla="*/ 195 h 754"/>
                <a:gd name="T92" fmla="*/ 663 w 833"/>
                <a:gd name="T93" fmla="*/ 106 h 754"/>
                <a:gd name="T94" fmla="*/ 624 w 833"/>
                <a:gd name="T95" fmla="*/ 74 h 754"/>
                <a:gd name="T96" fmla="*/ 620 w 833"/>
                <a:gd name="T97" fmla="*/ 43 h 754"/>
                <a:gd name="T98" fmla="*/ 530 w 833"/>
                <a:gd name="T99" fmla="*/ 0 h 75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33"/>
                <a:gd name="T151" fmla="*/ 0 h 754"/>
                <a:gd name="T152" fmla="*/ 833 w 833"/>
                <a:gd name="T153" fmla="*/ 754 h 75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33" h="754">
                  <a:moveTo>
                    <a:pt x="530" y="0"/>
                  </a:moveTo>
                  <a:lnTo>
                    <a:pt x="457" y="43"/>
                  </a:lnTo>
                  <a:lnTo>
                    <a:pt x="367" y="82"/>
                  </a:lnTo>
                  <a:lnTo>
                    <a:pt x="309" y="132"/>
                  </a:lnTo>
                  <a:lnTo>
                    <a:pt x="278" y="159"/>
                  </a:lnTo>
                  <a:lnTo>
                    <a:pt x="267" y="186"/>
                  </a:lnTo>
                  <a:lnTo>
                    <a:pt x="236" y="215"/>
                  </a:lnTo>
                  <a:lnTo>
                    <a:pt x="178" y="234"/>
                  </a:lnTo>
                  <a:lnTo>
                    <a:pt x="130" y="246"/>
                  </a:lnTo>
                  <a:lnTo>
                    <a:pt x="85" y="261"/>
                  </a:lnTo>
                  <a:lnTo>
                    <a:pt x="42" y="296"/>
                  </a:lnTo>
                  <a:lnTo>
                    <a:pt x="7" y="343"/>
                  </a:lnTo>
                  <a:lnTo>
                    <a:pt x="0" y="374"/>
                  </a:lnTo>
                  <a:lnTo>
                    <a:pt x="11" y="409"/>
                  </a:lnTo>
                  <a:lnTo>
                    <a:pt x="32" y="429"/>
                  </a:lnTo>
                  <a:lnTo>
                    <a:pt x="62" y="444"/>
                  </a:lnTo>
                  <a:lnTo>
                    <a:pt x="105" y="450"/>
                  </a:lnTo>
                  <a:lnTo>
                    <a:pt x="151" y="451"/>
                  </a:lnTo>
                  <a:lnTo>
                    <a:pt x="240" y="428"/>
                  </a:lnTo>
                  <a:lnTo>
                    <a:pt x="298" y="413"/>
                  </a:lnTo>
                  <a:lnTo>
                    <a:pt x="302" y="455"/>
                  </a:lnTo>
                  <a:lnTo>
                    <a:pt x="305" y="485"/>
                  </a:lnTo>
                  <a:lnTo>
                    <a:pt x="321" y="517"/>
                  </a:lnTo>
                  <a:lnTo>
                    <a:pt x="352" y="552"/>
                  </a:lnTo>
                  <a:lnTo>
                    <a:pt x="333" y="595"/>
                  </a:lnTo>
                  <a:lnTo>
                    <a:pt x="330" y="613"/>
                  </a:lnTo>
                  <a:lnTo>
                    <a:pt x="339" y="639"/>
                  </a:lnTo>
                  <a:lnTo>
                    <a:pt x="356" y="663"/>
                  </a:lnTo>
                  <a:lnTo>
                    <a:pt x="371" y="700"/>
                  </a:lnTo>
                  <a:lnTo>
                    <a:pt x="402" y="716"/>
                  </a:lnTo>
                  <a:lnTo>
                    <a:pt x="457" y="729"/>
                  </a:lnTo>
                  <a:lnTo>
                    <a:pt x="508" y="738"/>
                  </a:lnTo>
                  <a:lnTo>
                    <a:pt x="584" y="748"/>
                  </a:lnTo>
                  <a:lnTo>
                    <a:pt x="660" y="754"/>
                  </a:lnTo>
                  <a:lnTo>
                    <a:pt x="707" y="753"/>
                  </a:lnTo>
                  <a:lnTo>
                    <a:pt x="744" y="746"/>
                  </a:lnTo>
                  <a:lnTo>
                    <a:pt x="764" y="738"/>
                  </a:lnTo>
                  <a:lnTo>
                    <a:pt x="783" y="723"/>
                  </a:lnTo>
                  <a:lnTo>
                    <a:pt x="801" y="698"/>
                  </a:lnTo>
                  <a:lnTo>
                    <a:pt x="815" y="665"/>
                  </a:lnTo>
                  <a:lnTo>
                    <a:pt x="828" y="616"/>
                  </a:lnTo>
                  <a:lnTo>
                    <a:pt x="833" y="564"/>
                  </a:lnTo>
                  <a:lnTo>
                    <a:pt x="830" y="501"/>
                  </a:lnTo>
                  <a:lnTo>
                    <a:pt x="826" y="444"/>
                  </a:lnTo>
                  <a:lnTo>
                    <a:pt x="787" y="319"/>
                  </a:lnTo>
                  <a:lnTo>
                    <a:pt x="729" y="195"/>
                  </a:lnTo>
                  <a:lnTo>
                    <a:pt x="663" y="106"/>
                  </a:lnTo>
                  <a:lnTo>
                    <a:pt x="624" y="74"/>
                  </a:lnTo>
                  <a:lnTo>
                    <a:pt x="620" y="43"/>
                  </a:lnTo>
                  <a:lnTo>
                    <a:pt x="530" y="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61"/>
            <p:cNvSpPr>
              <a:spLocks/>
            </p:cNvSpPr>
            <p:nvPr/>
          </p:nvSpPr>
          <p:spPr bwMode="auto">
            <a:xfrm>
              <a:off x="1646" y="3281"/>
              <a:ext cx="310" cy="243"/>
            </a:xfrm>
            <a:custGeom>
              <a:avLst/>
              <a:gdLst>
                <a:gd name="T0" fmla="*/ 0 w 1239"/>
                <a:gd name="T1" fmla="*/ 851 h 971"/>
                <a:gd name="T2" fmla="*/ 27 w 1239"/>
                <a:gd name="T3" fmla="*/ 898 h 971"/>
                <a:gd name="T4" fmla="*/ 81 w 1239"/>
                <a:gd name="T5" fmla="*/ 932 h 971"/>
                <a:gd name="T6" fmla="*/ 183 w 1239"/>
                <a:gd name="T7" fmla="*/ 956 h 971"/>
                <a:gd name="T8" fmla="*/ 253 w 1239"/>
                <a:gd name="T9" fmla="*/ 971 h 971"/>
                <a:gd name="T10" fmla="*/ 296 w 1239"/>
                <a:gd name="T11" fmla="*/ 971 h 971"/>
                <a:gd name="T12" fmla="*/ 323 w 1239"/>
                <a:gd name="T13" fmla="*/ 936 h 971"/>
                <a:gd name="T14" fmla="*/ 334 w 1239"/>
                <a:gd name="T15" fmla="*/ 909 h 971"/>
                <a:gd name="T16" fmla="*/ 389 w 1239"/>
                <a:gd name="T17" fmla="*/ 801 h 971"/>
                <a:gd name="T18" fmla="*/ 431 w 1239"/>
                <a:gd name="T19" fmla="*/ 727 h 971"/>
                <a:gd name="T20" fmla="*/ 486 w 1239"/>
                <a:gd name="T21" fmla="*/ 645 h 971"/>
                <a:gd name="T22" fmla="*/ 532 w 1239"/>
                <a:gd name="T23" fmla="*/ 512 h 971"/>
                <a:gd name="T24" fmla="*/ 559 w 1239"/>
                <a:gd name="T25" fmla="*/ 469 h 971"/>
                <a:gd name="T26" fmla="*/ 575 w 1239"/>
                <a:gd name="T27" fmla="*/ 435 h 971"/>
                <a:gd name="T28" fmla="*/ 621 w 1239"/>
                <a:gd name="T29" fmla="*/ 438 h 971"/>
                <a:gd name="T30" fmla="*/ 733 w 1239"/>
                <a:gd name="T31" fmla="*/ 423 h 971"/>
                <a:gd name="T32" fmla="*/ 846 w 1239"/>
                <a:gd name="T33" fmla="*/ 407 h 971"/>
                <a:gd name="T34" fmla="*/ 954 w 1239"/>
                <a:gd name="T35" fmla="*/ 407 h 971"/>
                <a:gd name="T36" fmla="*/ 1044 w 1239"/>
                <a:gd name="T37" fmla="*/ 388 h 971"/>
                <a:gd name="T38" fmla="*/ 1122 w 1239"/>
                <a:gd name="T39" fmla="*/ 373 h 971"/>
                <a:gd name="T40" fmla="*/ 1157 w 1239"/>
                <a:gd name="T41" fmla="*/ 349 h 971"/>
                <a:gd name="T42" fmla="*/ 1186 w 1239"/>
                <a:gd name="T43" fmla="*/ 327 h 971"/>
                <a:gd name="T44" fmla="*/ 1208 w 1239"/>
                <a:gd name="T45" fmla="*/ 295 h 971"/>
                <a:gd name="T46" fmla="*/ 1221 w 1239"/>
                <a:gd name="T47" fmla="*/ 247 h 971"/>
                <a:gd name="T48" fmla="*/ 1232 w 1239"/>
                <a:gd name="T49" fmla="*/ 179 h 971"/>
                <a:gd name="T50" fmla="*/ 1239 w 1239"/>
                <a:gd name="T51" fmla="*/ 114 h 971"/>
                <a:gd name="T52" fmla="*/ 1238 w 1239"/>
                <a:gd name="T53" fmla="*/ 71 h 971"/>
                <a:gd name="T54" fmla="*/ 1234 w 1239"/>
                <a:gd name="T55" fmla="*/ 32 h 971"/>
                <a:gd name="T56" fmla="*/ 1214 w 1239"/>
                <a:gd name="T57" fmla="*/ 44 h 971"/>
                <a:gd name="T58" fmla="*/ 1189 w 1239"/>
                <a:gd name="T59" fmla="*/ 51 h 971"/>
                <a:gd name="T60" fmla="*/ 1153 w 1239"/>
                <a:gd name="T61" fmla="*/ 56 h 971"/>
                <a:gd name="T62" fmla="*/ 1114 w 1239"/>
                <a:gd name="T63" fmla="*/ 52 h 971"/>
                <a:gd name="T64" fmla="*/ 1074 w 1239"/>
                <a:gd name="T65" fmla="*/ 52 h 971"/>
                <a:gd name="T66" fmla="*/ 1024 w 1239"/>
                <a:gd name="T67" fmla="*/ 47 h 971"/>
                <a:gd name="T68" fmla="*/ 985 w 1239"/>
                <a:gd name="T69" fmla="*/ 40 h 971"/>
                <a:gd name="T70" fmla="*/ 946 w 1239"/>
                <a:gd name="T71" fmla="*/ 36 h 971"/>
                <a:gd name="T72" fmla="*/ 913 w 1239"/>
                <a:gd name="T73" fmla="*/ 30 h 971"/>
                <a:gd name="T74" fmla="*/ 887 w 1239"/>
                <a:gd name="T75" fmla="*/ 25 h 971"/>
                <a:gd name="T76" fmla="*/ 866 w 1239"/>
                <a:gd name="T77" fmla="*/ 19 h 971"/>
                <a:gd name="T78" fmla="*/ 847 w 1239"/>
                <a:gd name="T79" fmla="*/ 10 h 971"/>
                <a:gd name="T80" fmla="*/ 828 w 1239"/>
                <a:gd name="T81" fmla="*/ 0 h 971"/>
                <a:gd name="T82" fmla="*/ 825 w 1239"/>
                <a:gd name="T83" fmla="*/ 27 h 971"/>
                <a:gd name="T84" fmla="*/ 803 w 1239"/>
                <a:gd name="T85" fmla="*/ 51 h 971"/>
                <a:gd name="T86" fmla="*/ 784 w 1239"/>
                <a:gd name="T87" fmla="*/ 78 h 971"/>
                <a:gd name="T88" fmla="*/ 726 w 1239"/>
                <a:gd name="T89" fmla="*/ 97 h 971"/>
                <a:gd name="T90" fmla="*/ 594 w 1239"/>
                <a:gd name="T91" fmla="*/ 113 h 971"/>
                <a:gd name="T92" fmla="*/ 408 w 1239"/>
                <a:gd name="T93" fmla="*/ 163 h 971"/>
                <a:gd name="T94" fmla="*/ 369 w 1239"/>
                <a:gd name="T95" fmla="*/ 171 h 971"/>
                <a:gd name="T96" fmla="*/ 331 w 1239"/>
                <a:gd name="T97" fmla="*/ 225 h 971"/>
                <a:gd name="T98" fmla="*/ 284 w 1239"/>
                <a:gd name="T99" fmla="*/ 318 h 971"/>
                <a:gd name="T100" fmla="*/ 242 w 1239"/>
                <a:gd name="T101" fmla="*/ 423 h 971"/>
                <a:gd name="T102" fmla="*/ 214 w 1239"/>
                <a:gd name="T103" fmla="*/ 516 h 971"/>
                <a:gd name="T104" fmla="*/ 174 w 1239"/>
                <a:gd name="T105" fmla="*/ 587 h 971"/>
                <a:gd name="T106" fmla="*/ 101 w 1239"/>
                <a:gd name="T107" fmla="*/ 723 h 971"/>
                <a:gd name="T108" fmla="*/ 47 w 1239"/>
                <a:gd name="T109" fmla="*/ 797 h 971"/>
                <a:gd name="T110" fmla="*/ 0 w 1239"/>
                <a:gd name="T111" fmla="*/ 851 h 97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39"/>
                <a:gd name="T169" fmla="*/ 0 h 971"/>
                <a:gd name="T170" fmla="*/ 1239 w 1239"/>
                <a:gd name="T171" fmla="*/ 971 h 97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39" h="971">
                  <a:moveTo>
                    <a:pt x="0" y="851"/>
                  </a:moveTo>
                  <a:lnTo>
                    <a:pt x="27" y="898"/>
                  </a:lnTo>
                  <a:lnTo>
                    <a:pt x="81" y="932"/>
                  </a:lnTo>
                  <a:lnTo>
                    <a:pt x="183" y="956"/>
                  </a:lnTo>
                  <a:lnTo>
                    <a:pt x="253" y="971"/>
                  </a:lnTo>
                  <a:lnTo>
                    <a:pt x="296" y="971"/>
                  </a:lnTo>
                  <a:lnTo>
                    <a:pt x="323" y="936"/>
                  </a:lnTo>
                  <a:lnTo>
                    <a:pt x="334" y="909"/>
                  </a:lnTo>
                  <a:lnTo>
                    <a:pt x="389" y="801"/>
                  </a:lnTo>
                  <a:lnTo>
                    <a:pt x="431" y="727"/>
                  </a:lnTo>
                  <a:lnTo>
                    <a:pt x="486" y="645"/>
                  </a:lnTo>
                  <a:lnTo>
                    <a:pt x="532" y="512"/>
                  </a:lnTo>
                  <a:lnTo>
                    <a:pt x="559" y="469"/>
                  </a:lnTo>
                  <a:lnTo>
                    <a:pt x="575" y="435"/>
                  </a:lnTo>
                  <a:lnTo>
                    <a:pt x="621" y="438"/>
                  </a:lnTo>
                  <a:lnTo>
                    <a:pt x="733" y="423"/>
                  </a:lnTo>
                  <a:lnTo>
                    <a:pt x="846" y="407"/>
                  </a:lnTo>
                  <a:lnTo>
                    <a:pt x="954" y="407"/>
                  </a:lnTo>
                  <a:lnTo>
                    <a:pt x="1044" y="388"/>
                  </a:lnTo>
                  <a:lnTo>
                    <a:pt x="1122" y="373"/>
                  </a:lnTo>
                  <a:lnTo>
                    <a:pt x="1157" y="349"/>
                  </a:lnTo>
                  <a:lnTo>
                    <a:pt x="1186" y="327"/>
                  </a:lnTo>
                  <a:lnTo>
                    <a:pt x="1208" y="295"/>
                  </a:lnTo>
                  <a:lnTo>
                    <a:pt x="1221" y="247"/>
                  </a:lnTo>
                  <a:lnTo>
                    <a:pt x="1232" y="179"/>
                  </a:lnTo>
                  <a:lnTo>
                    <a:pt x="1239" y="114"/>
                  </a:lnTo>
                  <a:lnTo>
                    <a:pt x="1238" y="71"/>
                  </a:lnTo>
                  <a:lnTo>
                    <a:pt x="1234" y="32"/>
                  </a:lnTo>
                  <a:lnTo>
                    <a:pt x="1214" y="44"/>
                  </a:lnTo>
                  <a:lnTo>
                    <a:pt x="1189" y="51"/>
                  </a:lnTo>
                  <a:lnTo>
                    <a:pt x="1153" y="56"/>
                  </a:lnTo>
                  <a:lnTo>
                    <a:pt x="1114" y="52"/>
                  </a:lnTo>
                  <a:lnTo>
                    <a:pt x="1074" y="52"/>
                  </a:lnTo>
                  <a:lnTo>
                    <a:pt x="1024" y="47"/>
                  </a:lnTo>
                  <a:lnTo>
                    <a:pt x="985" y="40"/>
                  </a:lnTo>
                  <a:lnTo>
                    <a:pt x="946" y="36"/>
                  </a:lnTo>
                  <a:lnTo>
                    <a:pt x="913" y="30"/>
                  </a:lnTo>
                  <a:lnTo>
                    <a:pt x="887" y="25"/>
                  </a:lnTo>
                  <a:lnTo>
                    <a:pt x="866" y="19"/>
                  </a:lnTo>
                  <a:lnTo>
                    <a:pt x="847" y="10"/>
                  </a:lnTo>
                  <a:lnTo>
                    <a:pt x="828" y="0"/>
                  </a:lnTo>
                  <a:lnTo>
                    <a:pt x="825" y="27"/>
                  </a:lnTo>
                  <a:lnTo>
                    <a:pt x="803" y="51"/>
                  </a:lnTo>
                  <a:lnTo>
                    <a:pt x="784" y="78"/>
                  </a:lnTo>
                  <a:lnTo>
                    <a:pt x="726" y="97"/>
                  </a:lnTo>
                  <a:lnTo>
                    <a:pt x="594" y="113"/>
                  </a:lnTo>
                  <a:lnTo>
                    <a:pt x="408" y="163"/>
                  </a:lnTo>
                  <a:lnTo>
                    <a:pt x="369" y="171"/>
                  </a:lnTo>
                  <a:lnTo>
                    <a:pt x="331" y="225"/>
                  </a:lnTo>
                  <a:lnTo>
                    <a:pt x="284" y="318"/>
                  </a:lnTo>
                  <a:lnTo>
                    <a:pt x="242" y="423"/>
                  </a:lnTo>
                  <a:lnTo>
                    <a:pt x="214" y="516"/>
                  </a:lnTo>
                  <a:lnTo>
                    <a:pt x="174" y="587"/>
                  </a:lnTo>
                  <a:lnTo>
                    <a:pt x="101" y="723"/>
                  </a:lnTo>
                  <a:lnTo>
                    <a:pt x="47" y="797"/>
                  </a:lnTo>
                  <a:lnTo>
                    <a:pt x="0" y="851"/>
                  </a:lnTo>
                  <a:close/>
                </a:path>
              </a:pathLst>
            </a:custGeom>
            <a:solidFill>
              <a:srgbClr val="114F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62"/>
            <p:cNvSpPr>
              <a:spLocks/>
            </p:cNvSpPr>
            <p:nvPr/>
          </p:nvSpPr>
          <p:spPr bwMode="auto">
            <a:xfrm>
              <a:off x="1768" y="3023"/>
              <a:ext cx="109" cy="94"/>
            </a:xfrm>
            <a:custGeom>
              <a:avLst/>
              <a:gdLst>
                <a:gd name="T0" fmla="*/ 90 w 436"/>
                <a:gd name="T1" fmla="*/ 361 h 375"/>
                <a:gd name="T2" fmla="*/ 121 w 436"/>
                <a:gd name="T3" fmla="*/ 337 h 375"/>
                <a:gd name="T4" fmla="*/ 162 w 436"/>
                <a:gd name="T5" fmla="*/ 303 h 375"/>
                <a:gd name="T6" fmla="*/ 197 w 436"/>
                <a:gd name="T7" fmla="*/ 268 h 375"/>
                <a:gd name="T8" fmla="*/ 220 w 436"/>
                <a:gd name="T9" fmla="*/ 260 h 375"/>
                <a:gd name="T10" fmla="*/ 237 w 436"/>
                <a:gd name="T11" fmla="*/ 267 h 375"/>
                <a:gd name="T12" fmla="*/ 250 w 436"/>
                <a:gd name="T13" fmla="*/ 260 h 375"/>
                <a:gd name="T14" fmla="*/ 264 w 436"/>
                <a:gd name="T15" fmla="*/ 245 h 375"/>
                <a:gd name="T16" fmla="*/ 249 w 436"/>
                <a:gd name="T17" fmla="*/ 220 h 375"/>
                <a:gd name="T18" fmla="*/ 263 w 436"/>
                <a:gd name="T19" fmla="*/ 205 h 375"/>
                <a:gd name="T20" fmla="*/ 286 w 436"/>
                <a:gd name="T21" fmla="*/ 202 h 375"/>
                <a:gd name="T22" fmla="*/ 309 w 436"/>
                <a:gd name="T23" fmla="*/ 216 h 375"/>
                <a:gd name="T24" fmla="*/ 318 w 436"/>
                <a:gd name="T25" fmla="*/ 229 h 375"/>
                <a:gd name="T26" fmla="*/ 333 w 436"/>
                <a:gd name="T27" fmla="*/ 253 h 375"/>
                <a:gd name="T28" fmla="*/ 364 w 436"/>
                <a:gd name="T29" fmla="*/ 272 h 375"/>
                <a:gd name="T30" fmla="*/ 384 w 436"/>
                <a:gd name="T31" fmla="*/ 278 h 375"/>
                <a:gd name="T32" fmla="*/ 404 w 436"/>
                <a:gd name="T33" fmla="*/ 280 h 375"/>
                <a:gd name="T34" fmla="*/ 433 w 436"/>
                <a:gd name="T35" fmla="*/ 282 h 375"/>
                <a:gd name="T36" fmla="*/ 433 w 436"/>
                <a:gd name="T37" fmla="*/ 249 h 375"/>
                <a:gd name="T38" fmla="*/ 436 w 436"/>
                <a:gd name="T39" fmla="*/ 206 h 375"/>
                <a:gd name="T40" fmla="*/ 436 w 436"/>
                <a:gd name="T41" fmla="*/ 171 h 375"/>
                <a:gd name="T42" fmla="*/ 427 w 436"/>
                <a:gd name="T43" fmla="*/ 136 h 375"/>
                <a:gd name="T44" fmla="*/ 419 w 436"/>
                <a:gd name="T45" fmla="*/ 108 h 375"/>
                <a:gd name="T46" fmla="*/ 402 w 436"/>
                <a:gd name="T47" fmla="*/ 82 h 375"/>
                <a:gd name="T48" fmla="*/ 391 w 436"/>
                <a:gd name="T49" fmla="*/ 69 h 375"/>
                <a:gd name="T50" fmla="*/ 369 w 436"/>
                <a:gd name="T51" fmla="*/ 51 h 375"/>
                <a:gd name="T52" fmla="*/ 342 w 436"/>
                <a:gd name="T53" fmla="*/ 39 h 375"/>
                <a:gd name="T54" fmla="*/ 298 w 436"/>
                <a:gd name="T55" fmla="*/ 31 h 375"/>
                <a:gd name="T56" fmla="*/ 259 w 436"/>
                <a:gd name="T57" fmla="*/ 31 h 375"/>
                <a:gd name="T58" fmla="*/ 236 w 436"/>
                <a:gd name="T59" fmla="*/ 34 h 375"/>
                <a:gd name="T60" fmla="*/ 259 w 436"/>
                <a:gd name="T61" fmla="*/ 7 h 375"/>
                <a:gd name="T62" fmla="*/ 214 w 436"/>
                <a:gd name="T63" fmla="*/ 24 h 375"/>
                <a:gd name="T64" fmla="*/ 163 w 436"/>
                <a:gd name="T65" fmla="*/ 0 h 375"/>
                <a:gd name="T66" fmla="*/ 185 w 436"/>
                <a:gd name="T67" fmla="*/ 35 h 375"/>
                <a:gd name="T68" fmla="*/ 151 w 436"/>
                <a:gd name="T69" fmla="*/ 42 h 375"/>
                <a:gd name="T70" fmla="*/ 116 w 436"/>
                <a:gd name="T71" fmla="*/ 55 h 375"/>
                <a:gd name="T72" fmla="*/ 78 w 436"/>
                <a:gd name="T73" fmla="*/ 77 h 375"/>
                <a:gd name="T74" fmla="*/ 50 w 436"/>
                <a:gd name="T75" fmla="*/ 108 h 375"/>
                <a:gd name="T76" fmla="*/ 31 w 436"/>
                <a:gd name="T77" fmla="*/ 144 h 375"/>
                <a:gd name="T78" fmla="*/ 11 w 436"/>
                <a:gd name="T79" fmla="*/ 198 h 375"/>
                <a:gd name="T80" fmla="*/ 1 w 436"/>
                <a:gd name="T81" fmla="*/ 244 h 375"/>
                <a:gd name="T82" fmla="*/ 0 w 436"/>
                <a:gd name="T83" fmla="*/ 291 h 375"/>
                <a:gd name="T84" fmla="*/ 11 w 436"/>
                <a:gd name="T85" fmla="*/ 337 h 375"/>
                <a:gd name="T86" fmla="*/ 20 w 436"/>
                <a:gd name="T87" fmla="*/ 357 h 375"/>
                <a:gd name="T88" fmla="*/ 43 w 436"/>
                <a:gd name="T89" fmla="*/ 375 h 375"/>
                <a:gd name="T90" fmla="*/ 63 w 436"/>
                <a:gd name="T91" fmla="*/ 375 h 375"/>
                <a:gd name="T92" fmla="*/ 90 w 436"/>
                <a:gd name="T93" fmla="*/ 361 h 3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36"/>
                <a:gd name="T142" fmla="*/ 0 h 375"/>
                <a:gd name="T143" fmla="*/ 436 w 436"/>
                <a:gd name="T144" fmla="*/ 375 h 3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36" h="375">
                  <a:moveTo>
                    <a:pt x="90" y="361"/>
                  </a:moveTo>
                  <a:lnTo>
                    <a:pt x="121" y="337"/>
                  </a:lnTo>
                  <a:lnTo>
                    <a:pt x="162" y="303"/>
                  </a:lnTo>
                  <a:lnTo>
                    <a:pt x="197" y="268"/>
                  </a:lnTo>
                  <a:lnTo>
                    <a:pt x="220" y="260"/>
                  </a:lnTo>
                  <a:lnTo>
                    <a:pt x="237" y="267"/>
                  </a:lnTo>
                  <a:lnTo>
                    <a:pt x="250" y="260"/>
                  </a:lnTo>
                  <a:lnTo>
                    <a:pt x="264" y="245"/>
                  </a:lnTo>
                  <a:lnTo>
                    <a:pt x="249" y="220"/>
                  </a:lnTo>
                  <a:lnTo>
                    <a:pt x="263" y="205"/>
                  </a:lnTo>
                  <a:lnTo>
                    <a:pt x="286" y="202"/>
                  </a:lnTo>
                  <a:lnTo>
                    <a:pt x="309" y="216"/>
                  </a:lnTo>
                  <a:lnTo>
                    <a:pt x="318" y="229"/>
                  </a:lnTo>
                  <a:lnTo>
                    <a:pt x="333" y="253"/>
                  </a:lnTo>
                  <a:lnTo>
                    <a:pt x="364" y="272"/>
                  </a:lnTo>
                  <a:lnTo>
                    <a:pt x="384" y="278"/>
                  </a:lnTo>
                  <a:lnTo>
                    <a:pt x="404" y="280"/>
                  </a:lnTo>
                  <a:lnTo>
                    <a:pt x="433" y="282"/>
                  </a:lnTo>
                  <a:lnTo>
                    <a:pt x="433" y="249"/>
                  </a:lnTo>
                  <a:lnTo>
                    <a:pt x="436" y="206"/>
                  </a:lnTo>
                  <a:lnTo>
                    <a:pt x="436" y="171"/>
                  </a:lnTo>
                  <a:lnTo>
                    <a:pt x="427" y="136"/>
                  </a:lnTo>
                  <a:lnTo>
                    <a:pt x="419" y="108"/>
                  </a:lnTo>
                  <a:lnTo>
                    <a:pt x="402" y="82"/>
                  </a:lnTo>
                  <a:lnTo>
                    <a:pt x="391" y="69"/>
                  </a:lnTo>
                  <a:lnTo>
                    <a:pt x="369" y="51"/>
                  </a:lnTo>
                  <a:lnTo>
                    <a:pt x="342" y="39"/>
                  </a:lnTo>
                  <a:lnTo>
                    <a:pt x="298" y="31"/>
                  </a:lnTo>
                  <a:lnTo>
                    <a:pt x="259" y="31"/>
                  </a:lnTo>
                  <a:lnTo>
                    <a:pt x="236" y="34"/>
                  </a:lnTo>
                  <a:lnTo>
                    <a:pt x="259" y="7"/>
                  </a:lnTo>
                  <a:lnTo>
                    <a:pt x="214" y="24"/>
                  </a:lnTo>
                  <a:lnTo>
                    <a:pt x="163" y="0"/>
                  </a:lnTo>
                  <a:lnTo>
                    <a:pt x="185" y="35"/>
                  </a:lnTo>
                  <a:lnTo>
                    <a:pt x="151" y="42"/>
                  </a:lnTo>
                  <a:lnTo>
                    <a:pt x="116" y="55"/>
                  </a:lnTo>
                  <a:lnTo>
                    <a:pt x="78" y="77"/>
                  </a:lnTo>
                  <a:lnTo>
                    <a:pt x="50" y="108"/>
                  </a:lnTo>
                  <a:lnTo>
                    <a:pt x="31" y="144"/>
                  </a:lnTo>
                  <a:lnTo>
                    <a:pt x="11" y="198"/>
                  </a:lnTo>
                  <a:lnTo>
                    <a:pt x="1" y="244"/>
                  </a:lnTo>
                  <a:lnTo>
                    <a:pt x="0" y="291"/>
                  </a:lnTo>
                  <a:lnTo>
                    <a:pt x="11" y="337"/>
                  </a:lnTo>
                  <a:lnTo>
                    <a:pt x="20" y="357"/>
                  </a:lnTo>
                  <a:lnTo>
                    <a:pt x="43" y="375"/>
                  </a:lnTo>
                  <a:lnTo>
                    <a:pt x="63" y="375"/>
                  </a:lnTo>
                  <a:lnTo>
                    <a:pt x="90" y="361"/>
                  </a:lnTo>
                  <a:close/>
                </a:path>
              </a:pathLst>
            </a:custGeom>
            <a:solidFill>
              <a:srgbClr val="712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63"/>
            <p:cNvSpPr>
              <a:spLocks/>
            </p:cNvSpPr>
            <p:nvPr/>
          </p:nvSpPr>
          <p:spPr bwMode="auto">
            <a:xfrm flipH="1">
              <a:off x="2148" y="3473"/>
              <a:ext cx="25" cy="114"/>
            </a:xfrm>
            <a:custGeom>
              <a:avLst/>
              <a:gdLst>
                <a:gd name="T0" fmla="*/ 0 w 106"/>
                <a:gd name="T1" fmla="*/ 42 h 504"/>
                <a:gd name="T2" fmla="*/ 5 w 106"/>
                <a:gd name="T3" fmla="*/ 140 h 504"/>
                <a:gd name="T4" fmla="*/ 15 w 106"/>
                <a:gd name="T5" fmla="*/ 246 h 504"/>
                <a:gd name="T6" fmla="*/ 29 w 106"/>
                <a:gd name="T7" fmla="*/ 349 h 504"/>
                <a:gd name="T8" fmla="*/ 39 w 106"/>
                <a:gd name="T9" fmla="*/ 403 h 504"/>
                <a:gd name="T10" fmla="*/ 58 w 106"/>
                <a:gd name="T11" fmla="*/ 504 h 504"/>
                <a:gd name="T12" fmla="*/ 106 w 106"/>
                <a:gd name="T13" fmla="*/ 434 h 504"/>
                <a:gd name="T14" fmla="*/ 90 w 106"/>
                <a:gd name="T15" fmla="*/ 370 h 504"/>
                <a:gd name="T16" fmla="*/ 73 w 106"/>
                <a:gd name="T17" fmla="*/ 269 h 504"/>
                <a:gd name="T18" fmla="*/ 62 w 106"/>
                <a:gd name="T19" fmla="*/ 186 h 504"/>
                <a:gd name="T20" fmla="*/ 53 w 106"/>
                <a:gd name="T21" fmla="*/ 94 h 504"/>
                <a:gd name="T22" fmla="*/ 48 w 106"/>
                <a:gd name="T23" fmla="*/ 0 h 504"/>
                <a:gd name="T24" fmla="*/ 0 w 106"/>
                <a:gd name="T25" fmla="*/ 42 h 5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6"/>
                <a:gd name="T40" fmla="*/ 0 h 504"/>
                <a:gd name="T41" fmla="*/ 106 w 106"/>
                <a:gd name="T42" fmla="*/ 504 h 50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6" h="504">
                  <a:moveTo>
                    <a:pt x="0" y="42"/>
                  </a:moveTo>
                  <a:lnTo>
                    <a:pt x="5" y="140"/>
                  </a:lnTo>
                  <a:lnTo>
                    <a:pt x="15" y="246"/>
                  </a:lnTo>
                  <a:lnTo>
                    <a:pt x="29" y="349"/>
                  </a:lnTo>
                  <a:lnTo>
                    <a:pt x="39" y="403"/>
                  </a:lnTo>
                  <a:lnTo>
                    <a:pt x="58" y="504"/>
                  </a:lnTo>
                  <a:lnTo>
                    <a:pt x="106" y="434"/>
                  </a:lnTo>
                  <a:lnTo>
                    <a:pt x="90" y="370"/>
                  </a:lnTo>
                  <a:lnTo>
                    <a:pt x="73" y="269"/>
                  </a:lnTo>
                  <a:lnTo>
                    <a:pt x="62" y="186"/>
                  </a:lnTo>
                  <a:lnTo>
                    <a:pt x="53" y="94"/>
                  </a:lnTo>
                  <a:lnTo>
                    <a:pt x="48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Rectangle 64"/>
            <p:cNvSpPr>
              <a:spLocks noChangeArrowheads="1"/>
            </p:cNvSpPr>
            <p:nvPr/>
          </p:nvSpPr>
          <p:spPr bwMode="auto">
            <a:xfrm flipH="1">
              <a:off x="2007" y="3572"/>
              <a:ext cx="168" cy="27"/>
            </a:xfrm>
            <a:prstGeom prst="rect">
              <a:avLst/>
            </a:prstGeom>
            <a:solidFill>
              <a:srgbClr val="8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65"/>
            <p:cNvSpPr>
              <a:spLocks/>
            </p:cNvSpPr>
            <p:nvPr/>
          </p:nvSpPr>
          <p:spPr bwMode="auto">
            <a:xfrm flipH="1">
              <a:off x="2006" y="3551"/>
              <a:ext cx="168" cy="21"/>
            </a:xfrm>
            <a:custGeom>
              <a:avLst/>
              <a:gdLst>
                <a:gd name="T0" fmla="*/ 0 w 708"/>
                <a:gd name="T1" fmla="*/ 97 h 98"/>
                <a:gd name="T2" fmla="*/ 131 w 708"/>
                <a:gd name="T3" fmla="*/ 0 h 98"/>
                <a:gd name="T4" fmla="*/ 668 w 708"/>
                <a:gd name="T5" fmla="*/ 0 h 98"/>
                <a:gd name="T6" fmla="*/ 708 w 708"/>
                <a:gd name="T7" fmla="*/ 98 h 98"/>
                <a:gd name="T8" fmla="*/ 0 w 708"/>
                <a:gd name="T9" fmla="*/ 97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8"/>
                <a:gd name="T16" fmla="*/ 0 h 98"/>
                <a:gd name="T17" fmla="*/ 708 w 708"/>
                <a:gd name="T18" fmla="*/ 98 h 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8" h="98">
                  <a:moveTo>
                    <a:pt x="0" y="97"/>
                  </a:moveTo>
                  <a:lnTo>
                    <a:pt x="131" y="0"/>
                  </a:lnTo>
                  <a:lnTo>
                    <a:pt x="668" y="0"/>
                  </a:lnTo>
                  <a:lnTo>
                    <a:pt x="708" y="98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8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66"/>
            <p:cNvSpPr>
              <a:spLocks/>
            </p:cNvSpPr>
            <p:nvPr/>
          </p:nvSpPr>
          <p:spPr bwMode="auto">
            <a:xfrm flipH="1">
              <a:off x="2196" y="3425"/>
              <a:ext cx="12" cy="22"/>
            </a:xfrm>
            <a:custGeom>
              <a:avLst/>
              <a:gdLst>
                <a:gd name="T0" fmla="*/ 38 w 51"/>
                <a:gd name="T1" fmla="*/ 0 h 97"/>
                <a:gd name="T2" fmla="*/ 0 w 51"/>
                <a:gd name="T3" fmla="*/ 8 h 97"/>
                <a:gd name="T4" fmla="*/ 12 w 51"/>
                <a:gd name="T5" fmla="*/ 97 h 97"/>
                <a:gd name="T6" fmla="*/ 51 w 51"/>
                <a:gd name="T7" fmla="*/ 90 h 97"/>
                <a:gd name="T8" fmla="*/ 38 w 51"/>
                <a:gd name="T9" fmla="*/ 0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97"/>
                <a:gd name="T17" fmla="*/ 51 w 51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97">
                  <a:moveTo>
                    <a:pt x="38" y="0"/>
                  </a:moveTo>
                  <a:lnTo>
                    <a:pt x="0" y="8"/>
                  </a:lnTo>
                  <a:lnTo>
                    <a:pt x="12" y="97"/>
                  </a:lnTo>
                  <a:lnTo>
                    <a:pt x="51" y="9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Rectangle 67"/>
            <p:cNvSpPr>
              <a:spLocks noChangeArrowheads="1"/>
            </p:cNvSpPr>
            <p:nvPr/>
          </p:nvSpPr>
          <p:spPr bwMode="auto">
            <a:xfrm flipH="1">
              <a:off x="2087" y="3592"/>
              <a:ext cx="16" cy="93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Rectangle 68"/>
            <p:cNvSpPr>
              <a:spLocks noChangeArrowheads="1"/>
            </p:cNvSpPr>
            <p:nvPr/>
          </p:nvSpPr>
          <p:spPr bwMode="auto">
            <a:xfrm flipH="1">
              <a:off x="2078" y="3683"/>
              <a:ext cx="35" cy="23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69"/>
            <p:cNvSpPr>
              <a:spLocks/>
            </p:cNvSpPr>
            <p:nvPr/>
          </p:nvSpPr>
          <p:spPr bwMode="auto">
            <a:xfrm flipH="1">
              <a:off x="2095" y="3699"/>
              <a:ext cx="107" cy="42"/>
            </a:xfrm>
            <a:custGeom>
              <a:avLst/>
              <a:gdLst>
                <a:gd name="T0" fmla="*/ 387 w 452"/>
                <a:gd name="T1" fmla="*/ 0 h 188"/>
                <a:gd name="T2" fmla="*/ 332 w 452"/>
                <a:gd name="T3" fmla="*/ 11 h 188"/>
                <a:gd name="T4" fmla="*/ 286 w 452"/>
                <a:gd name="T5" fmla="*/ 24 h 188"/>
                <a:gd name="T6" fmla="*/ 241 w 452"/>
                <a:gd name="T7" fmla="*/ 40 h 188"/>
                <a:gd name="T8" fmla="*/ 206 w 452"/>
                <a:gd name="T9" fmla="*/ 59 h 188"/>
                <a:gd name="T10" fmla="*/ 179 w 452"/>
                <a:gd name="T11" fmla="*/ 77 h 188"/>
                <a:gd name="T12" fmla="*/ 160 w 452"/>
                <a:gd name="T13" fmla="*/ 90 h 188"/>
                <a:gd name="T14" fmla="*/ 142 w 452"/>
                <a:gd name="T15" fmla="*/ 104 h 188"/>
                <a:gd name="T16" fmla="*/ 122 w 452"/>
                <a:gd name="T17" fmla="*/ 119 h 188"/>
                <a:gd name="T18" fmla="*/ 103 w 452"/>
                <a:gd name="T19" fmla="*/ 131 h 188"/>
                <a:gd name="T20" fmla="*/ 79 w 452"/>
                <a:gd name="T21" fmla="*/ 139 h 188"/>
                <a:gd name="T22" fmla="*/ 56 w 452"/>
                <a:gd name="T23" fmla="*/ 142 h 188"/>
                <a:gd name="T24" fmla="*/ 35 w 452"/>
                <a:gd name="T25" fmla="*/ 142 h 188"/>
                <a:gd name="T26" fmla="*/ 0 w 452"/>
                <a:gd name="T27" fmla="*/ 142 h 188"/>
                <a:gd name="T28" fmla="*/ 0 w 452"/>
                <a:gd name="T29" fmla="*/ 188 h 188"/>
                <a:gd name="T30" fmla="*/ 263 w 452"/>
                <a:gd name="T31" fmla="*/ 188 h 188"/>
                <a:gd name="T32" fmla="*/ 272 w 452"/>
                <a:gd name="T33" fmla="*/ 164 h 188"/>
                <a:gd name="T34" fmla="*/ 280 w 452"/>
                <a:gd name="T35" fmla="*/ 148 h 188"/>
                <a:gd name="T36" fmla="*/ 286 w 452"/>
                <a:gd name="T37" fmla="*/ 133 h 188"/>
                <a:gd name="T38" fmla="*/ 297 w 452"/>
                <a:gd name="T39" fmla="*/ 119 h 188"/>
                <a:gd name="T40" fmla="*/ 310 w 452"/>
                <a:gd name="T41" fmla="*/ 102 h 188"/>
                <a:gd name="T42" fmla="*/ 327 w 452"/>
                <a:gd name="T43" fmla="*/ 90 h 188"/>
                <a:gd name="T44" fmla="*/ 341 w 452"/>
                <a:gd name="T45" fmla="*/ 78 h 188"/>
                <a:gd name="T46" fmla="*/ 363 w 452"/>
                <a:gd name="T47" fmla="*/ 67 h 188"/>
                <a:gd name="T48" fmla="*/ 385 w 452"/>
                <a:gd name="T49" fmla="*/ 62 h 188"/>
                <a:gd name="T50" fmla="*/ 413 w 452"/>
                <a:gd name="T51" fmla="*/ 53 h 188"/>
                <a:gd name="T52" fmla="*/ 435 w 452"/>
                <a:gd name="T53" fmla="*/ 52 h 188"/>
                <a:gd name="T54" fmla="*/ 452 w 452"/>
                <a:gd name="T55" fmla="*/ 52 h 188"/>
                <a:gd name="T56" fmla="*/ 452 w 452"/>
                <a:gd name="T57" fmla="*/ 0 h 188"/>
                <a:gd name="T58" fmla="*/ 430 w 452"/>
                <a:gd name="T59" fmla="*/ 0 h 188"/>
                <a:gd name="T60" fmla="*/ 387 w 452"/>
                <a:gd name="T61" fmla="*/ 0 h 18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52"/>
                <a:gd name="T94" fmla="*/ 0 h 188"/>
                <a:gd name="T95" fmla="*/ 452 w 452"/>
                <a:gd name="T96" fmla="*/ 188 h 18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52" h="188">
                  <a:moveTo>
                    <a:pt x="387" y="0"/>
                  </a:moveTo>
                  <a:lnTo>
                    <a:pt x="332" y="11"/>
                  </a:lnTo>
                  <a:lnTo>
                    <a:pt x="286" y="24"/>
                  </a:lnTo>
                  <a:lnTo>
                    <a:pt x="241" y="40"/>
                  </a:lnTo>
                  <a:lnTo>
                    <a:pt x="206" y="59"/>
                  </a:lnTo>
                  <a:lnTo>
                    <a:pt x="179" y="77"/>
                  </a:lnTo>
                  <a:lnTo>
                    <a:pt x="160" y="90"/>
                  </a:lnTo>
                  <a:lnTo>
                    <a:pt x="142" y="104"/>
                  </a:lnTo>
                  <a:lnTo>
                    <a:pt x="122" y="119"/>
                  </a:lnTo>
                  <a:lnTo>
                    <a:pt x="103" y="131"/>
                  </a:lnTo>
                  <a:lnTo>
                    <a:pt x="79" y="139"/>
                  </a:lnTo>
                  <a:lnTo>
                    <a:pt x="56" y="142"/>
                  </a:lnTo>
                  <a:lnTo>
                    <a:pt x="35" y="142"/>
                  </a:lnTo>
                  <a:lnTo>
                    <a:pt x="0" y="142"/>
                  </a:lnTo>
                  <a:lnTo>
                    <a:pt x="0" y="188"/>
                  </a:lnTo>
                  <a:lnTo>
                    <a:pt x="263" y="188"/>
                  </a:lnTo>
                  <a:lnTo>
                    <a:pt x="272" y="164"/>
                  </a:lnTo>
                  <a:lnTo>
                    <a:pt x="280" y="148"/>
                  </a:lnTo>
                  <a:lnTo>
                    <a:pt x="286" y="133"/>
                  </a:lnTo>
                  <a:lnTo>
                    <a:pt x="297" y="119"/>
                  </a:lnTo>
                  <a:lnTo>
                    <a:pt x="310" y="102"/>
                  </a:lnTo>
                  <a:lnTo>
                    <a:pt x="327" y="90"/>
                  </a:lnTo>
                  <a:lnTo>
                    <a:pt x="341" y="78"/>
                  </a:lnTo>
                  <a:lnTo>
                    <a:pt x="363" y="67"/>
                  </a:lnTo>
                  <a:lnTo>
                    <a:pt x="385" y="62"/>
                  </a:lnTo>
                  <a:lnTo>
                    <a:pt x="413" y="53"/>
                  </a:lnTo>
                  <a:lnTo>
                    <a:pt x="435" y="52"/>
                  </a:lnTo>
                  <a:lnTo>
                    <a:pt x="452" y="52"/>
                  </a:lnTo>
                  <a:lnTo>
                    <a:pt x="452" y="0"/>
                  </a:lnTo>
                  <a:lnTo>
                    <a:pt x="430" y="0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70"/>
            <p:cNvSpPr>
              <a:spLocks/>
            </p:cNvSpPr>
            <p:nvPr/>
          </p:nvSpPr>
          <p:spPr bwMode="auto">
            <a:xfrm flipH="1">
              <a:off x="1988" y="3699"/>
              <a:ext cx="107" cy="42"/>
            </a:xfrm>
            <a:custGeom>
              <a:avLst/>
              <a:gdLst>
                <a:gd name="T0" fmla="*/ 67 w 453"/>
                <a:gd name="T1" fmla="*/ 0 h 188"/>
                <a:gd name="T2" fmla="*/ 119 w 453"/>
                <a:gd name="T3" fmla="*/ 11 h 188"/>
                <a:gd name="T4" fmla="*/ 167 w 453"/>
                <a:gd name="T5" fmla="*/ 24 h 188"/>
                <a:gd name="T6" fmla="*/ 212 w 453"/>
                <a:gd name="T7" fmla="*/ 40 h 188"/>
                <a:gd name="T8" fmla="*/ 247 w 453"/>
                <a:gd name="T9" fmla="*/ 59 h 188"/>
                <a:gd name="T10" fmla="*/ 274 w 453"/>
                <a:gd name="T11" fmla="*/ 77 h 188"/>
                <a:gd name="T12" fmla="*/ 292 w 453"/>
                <a:gd name="T13" fmla="*/ 90 h 188"/>
                <a:gd name="T14" fmla="*/ 309 w 453"/>
                <a:gd name="T15" fmla="*/ 104 h 188"/>
                <a:gd name="T16" fmla="*/ 330 w 453"/>
                <a:gd name="T17" fmla="*/ 119 h 188"/>
                <a:gd name="T18" fmla="*/ 350 w 453"/>
                <a:gd name="T19" fmla="*/ 131 h 188"/>
                <a:gd name="T20" fmla="*/ 374 w 453"/>
                <a:gd name="T21" fmla="*/ 139 h 188"/>
                <a:gd name="T22" fmla="*/ 396 w 453"/>
                <a:gd name="T23" fmla="*/ 142 h 188"/>
                <a:gd name="T24" fmla="*/ 418 w 453"/>
                <a:gd name="T25" fmla="*/ 142 h 188"/>
                <a:gd name="T26" fmla="*/ 453 w 453"/>
                <a:gd name="T27" fmla="*/ 142 h 188"/>
                <a:gd name="T28" fmla="*/ 453 w 453"/>
                <a:gd name="T29" fmla="*/ 188 h 188"/>
                <a:gd name="T30" fmla="*/ 189 w 453"/>
                <a:gd name="T31" fmla="*/ 188 h 188"/>
                <a:gd name="T32" fmla="*/ 181 w 453"/>
                <a:gd name="T33" fmla="*/ 164 h 188"/>
                <a:gd name="T34" fmla="*/ 172 w 453"/>
                <a:gd name="T35" fmla="*/ 148 h 188"/>
                <a:gd name="T36" fmla="*/ 167 w 453"/>
                <a:gd name="T37" fmla="*/ 133 h 188"/>
                <a:gd name="T38" fmla="*/ 155 w 453"/>
                <a:gd name="T39" fmla="*/ 119 h 188"/>
                <a:gd name="T40" fmla="*/ 143 w 453"/>
                <a:gd name="T41" fmla="*/ 102 h 188"/>
                <a:gd name="T42" fmla="*/ 126 w 453"/>
                <a:gd name="T43" fmla="*/ 90 h 188"/>
                <a:gd name="T44" fmla="*/ 112 w 453"/>
                <a:gd name="T45" fmla="*/ 78 h 188"/>
                <a:gd name="T46" fmla="*/ 89 w 453"/>
                <a:gd name="T47" fmla="*/ 67 h 188"/>
                <a:gd name="T48" fmla="*/ 69 w 453"/>
                <a:gd name="T49" fmla="*/ 62 h 188"/>
                <a:gd name="T50" fmla="*/ 41 w 453"/>
                <a:gd name="T51" fmla="*/ 53 h 188"/>
                <a:gd name="T52" fmla="*/ 19 w 453"/>
                <a:gd name="T53" fmla="*/ 52 h 188"/>
                <a:gd name="T54" fmla="*/ 0 w 453"/>
                <a:gd name="T55" fmla="*/ 52 h 188"/>
                <a:gd name="T56" fmla="*/ 0 w 453"/>
                <a:gd name="T57" fmla="*/ 0 h 188"/>
                <a:gd name="T58" fmla="*/ 24 w 453"/>
                <a:gd name="T59" fmla="*/ 0 h 188"/>
                <a:gd name="T60" fmla="*/ 67 w 453"/>
                <a:gd name="T61" fmla="*/ 0 h 18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53"/>
                <a:gd name="T94" fmla="*/ 0 h 188"/>
                <a:gd name="T95" fmla="*/ 453 w 453"/>
                <a:gd name="T96" fmla="*/ 188 h 18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53" h="188">
                  <a:moveTo>
                    <a:pt x="67" y="0"/>
                  </a:moveTo>
                  <a:lnTo>
                    <a:pt x="119" y="11"/>
                  </a:lnTo>
                  <a:lnTo>
                    <a:pt x="167" y="24"/>
                  </a:lnTo>
                  <a:lnTo>
                    <a:pt x="212" y="40"/>
                  </a:lnTo>
                  <a:lnTo>
                    <a:pt x="247" y="59"/>
                  </a:lnTo>
                  <a:lnTo>
                    <a:pt x="274" y="77"/>
                  </a:lnTo>
                  <a:lnTo>
                    <a:pt x="292" y="90"/>
                  </a:lnTo>
                  <a:lnTo>
                    <a:pt x="309" y="104"/>
                  </a:lnTo>
                  <a:lnTo>
                    <a:pt x="330" y="119"/>
                  </a:lnTo>
                  <a:lnTo>
                    <a:pt x="350" y="131"/>
                  </a:lnTo>
                  <a:lnTo>
                    <a:pt x="374" y="139"/>
                  </a:lnTo>
                  <a:lnTo>
                    <a:pt x="396" y="142"/>
                  </a:lnTo>
                  <a:lnTo>
                    <a:pt x="418" y="142"/>
                  </a:lnTo>
                  <a:lnTo>
                    <a:pt x="453" y="142"/>
                  </a:lnTo>
                  <a:lnTo>
                    <a:pt x="453" y="188"/>
                  </a:lnTo>
                  <a:lnTo>
                    <a:pt x="189" y="188"/>
                  </a:lnTo>
                  <a:lnTo>
                    <a:pt x="181" y="164"/>
                  </a:lnTo>
                  <a:lnTo>
                    <a:pt x="172" y="148"/>
                  </a:lnTo>
                  <a:lnTo>
                    <a:pt x="167" y="133"/>
                  </a:lnTo>
                  <a:lnTo>
                    <a:pt x="155" y="119"/>
                  </a:lnTo>
                  <a:lnTo>
                    <a:pt x="143" y="102"/>
                  </a:lnTo>
                  <a:lnTo>
                    <a:pt x="126" y="90"/>
                  </a:lnTo>
                  <a:lnTo>
                    <a:pt x="112" y="78"/>
                  </a:lnTo>
                  <a:lnTo>
                    <a:pt x="89" y="67"/>
                  </a:lnTo>
                  <a:lnTo>
                    <a:pt x="69" y="62"/>
                  </a:lnTo>
                  <a:lnTo>
                    <a:pt x="41" y="53"/>
                  </a:lnTo>
                  <a:lnTo>
                    <a:pt x="19" y="52"/>
                  </a:lnTo>
                  <a:lnTo>
                    <a:pt x="0" y="52"/>
                  </a:lnTo>
                  <a:lnTo>
                    <a:pt x="0" y="0"/>
                  </a:lnTo>
                  <a:lnTo>
                    <a:pt x="24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71"/>
            <p:cNvSpPr>
              <a:spLocks/>
            </p:cNvSpPr>
            <p:nvPr/>
          </p:nvSpPr>
          <p:spPr bwMode="auto">
            <a:xfrm flipH="1">
              <a:off x="2132" y="3392"/>
              <a:ext cx="50" cy="101"/>
            </a:xfrm>
            <a:custGeom>
              <a:avLst/>
              <a:gdLst>
                <a:gd name="T0" fmla="*/ 0 w 211"/>
                <a:gd name="T1" fmla="*/ 0 h 444"/>
                <a:gd name="T2" fmla="*/ 136 w 211"/>
                <a:gd name="T3" fmla="*/ 41 h 444"/>
                <a:gd name="T4" fmla="*/ 156 w 211"/>
                <a:gd name="T5" fmla="*/ 51 h 444"/>
                <a:gd name="T6" fmla="*/ 183 w 211"/>
                <a:gd name="T7" fmla="*/ 79 h 444"/>
                <a:gd name="T8" fmla="*/ 187 w 211"/>
                <a:gd name="T9" fmla="*/ 97 h 444"/>
                <a:gd name="T10" fmla="*/ 190 w 211"/>
                <a:gd name="T11" fmla="*/ 135 h 444"/>
                <a:gd name="T12" fmla="*/ 194 w 211"/>
                <a:gd name="T13" fmla="*/ 199 h 444"/>
                <a:gd name="T14" fmla="*/ 204 w 211"/>
                <a:gd name="T15" fmla="*/ 295 h 444"/>
                <a:gd name="T16" fmla="*/ 208 w 211"/>
                <a:gd name="T17" fmla="*/ 326 h 444"/>
                <a:gd name="T18" fmla="*/ 211 w 211"/>
                <a:gd name="T19" fmla="*/ 355 h 444"/>
                <a:gd name="T20" fmla="*/ 207 w 211"/>
                <a:gd name="T21" fmla="*/ 376 h 444"/>
                <a:gd name="T22" fmla="*/ 199 w 211"/>
                <a:gd name="T23" fmla="*/ 395 h 444"/>
                <a:gd name="T24" fmla="*/ 187 w 211"/>
                <a:gd name="T25" fmla="*/ 402 h 444"/>
                <a:gd name="T26" fmla="*/ 170 w 211"/>
                <a:gd name="T27" fmla="*/ 409 h 444"/>
                <a:gd name="T28" fmla="*/ 34 w 211"/>
                <a:gd name="T29" fmla="*/ 444 h 444"/>
                <a:gd name="T30" fmla="*/ 0 w 211"/>
                <a:gd name="T31" fmla="*/ 0 h 4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11"/>
                <a:gd name="T49" fmla="*/ 0 h 444"/>
                <a:gd name="T50" fmla="*/ 211 w 211"/>
                <a:gd name="T51" fmla="*/ 444 h 4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11" h="444">
                  <a:moveTo>
                    <a:pt x="0" y="0"/>
                  </a:moveTo>
                  <a:lnTo>
                    <a:pt x="136" y="41"/>
                  </a:lnTo>
                  <a:lnTo>
                    <a:pt x="156" y="51"/>
                  </a:lnTo>
                  <a:lnTo>
                    <a:pt x="183" y="79"/>
                  </a:lnTo>
                  <a:lnTo>
                    <a:pt x="187" y="97"/>
                  </a:lnTo>
                  <a:lnTo>
                    <a:pt x="190" y="135"/>
                  </a:lnTo>
                  <a:lnTo>
                    <a:pt x="194" y="199"/>
                  </a:lnTo>
                  <a:lnTo>
                    <a:pt x="204" y="295"/>
                  </a:lnTo>
                  <a:lnTo>
                    <a:pt x="208" y="326"/>
                  </a:lnTo>
                  <a:lnTo>
                    <a:pt x="211" y="355"/>
                  </a:lnTo>
                  <a:lnTo>
                    <a:pt x="207" y="376"/>
                  </a:lnTo>
                  <a:lnTo>
                    <a:pt x="199" y="395"/>
                  </a:lnTo>
                  <a:lnTo>
                    <a:pt x="187" y="402"/>
                  </a:lnTo>
                  <a:lnTo>
                    <a:pt x="170" y="409"/>
                  </a:lnTo>
                  <a:lnTo>
                    <a:pt x="34" y="4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72"/>
            <p:cNvSpPr>
              <a:spLocks/>
            </p:cNvSpPr>
            <p:nvPr/>
          </p:nvSpPr>
          <p:spPr bwMode="auto">
            <a:xfrm flipH="1">
              <a:off x="2163" y="3392"/>
              <a:ext cx="39" cy="102"/>
            </a:xfrm>
            <a:custGeom>
              <a:avLst/>
              <a:gdLst>
                <a:gd name="T0" fmla="*/ 7 w 166"/>
                <a:gd name="T1" fmla="*/ 23 h 451"/>
                <a:gd name="T2" fmla="*/ 23 w 166"/>
                <a:gd name="T3" fmla="*/ 9 h 451"/>
                <a:gd name="T4" fmla="*/ 48 w 166"/>
                <a:gd name="T5" fmla="*/ 0 h 451"/>
                <a:gd name="T6" fmla="*/ 82 w 166"/>
                <a:gd name="T7" fmla="*/ 0 h 451"/>
                <a:gd name="T8" fmla="*/ 104 w 166"/>
                <a:gd name="T9" fmla="*/ 7 h 451"/>
                <a:gd name="T10" fmla="*/ 116 w 166"/>
                <a:gd name="T11" fmla="*/ 28 h 451"/>
                <a:gd name="T12" fmla="*/ 123 w 166"/>
                <a:gd name="T13" fmla="*/ 79 h 451"/>
                <a:gd name="T14" fmla="*/ 140 w 166"/>
                <a:gd name="T15" fmla="*/ 189 h 451"/>
                <a:gd name="T16" fmla="*/ 152 w 166"/>
                <a:gd name="T17" fmla="*/ 279 h 451"/>
                <a:gd name="T18" fmla="*/ 161 w 166"/>
                <a:gd name="T19" fmla="*/ 355 h 451"/>
                <a:gd name="T20" fmla="*/ 166 w 166"/>
                <a:gd name="T21" fmla="*/ 406 h 451"/>
                <a:gd name="T22" fmla="*/ 161 w 166"/>
                <a:gd name="T23" fmla="*/ 420 h 451"/>
                <a:gd name="T24" fmla="*/ 144 w 166"/>
                <a:gd name="T25" fmla="*/ 436 h 451"/>
                <a:gd name="T26" fmla="*/ 112 w 166"/>
                <a:gd name="T27" fmla="*/ 447 h 451"/>
                <a:gd name="T28" fmla="*/ 85 w 166"/>
                <a:gd name="T29" fmla="*/ 451 h 451"/>
                <a:gd name="T30" fmla="*/ 69 w 166"/>
                <a:gd name="T31" fmla="*/ 447 h 451"/>
                <a:gd name="T32" fmla="*/ 57 w 166"/>
                <a:gd name="T33" fmla="*/ 434 h 451"/>
                <a:gd name="T34" fmla="*/ 40 w 166"/>
                <a:gd name="T35" fmla="*/ 358 h 451"/>
                <a:gd name="T36" fmla="*/ 30 w 166"/>
                <a:gd name="T37" fmla="*/ 286 h 451"/>
                <a:gd name="T38" fmla="*/ 10 w 166"/>
                <a:gd name="T39" fmla="*/ 171 h 451"/>
                <a:gd name="T40" fmla="*/ 0 w 166"/>
                <a:gd name="T41" fmla="*/ 76 h 451"/>
                <a:gd name="T42" fmla="*/ 0 w 166"/>
                <a:gd name="T43" fmla="*/ 51 h 451"/>
                <a:gd name="T44" fmla="*/ 7 w 166"/>
                <a:gd name="T45" fmla="*/ 23 h 45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6"/>
                <a:gd name="T70" fmla="*/ 0 h 451"/>
                <a:gd name="T71" fmla="*/ 166 w 166"/>
                <a:gd name="T72" fmla="*/ 451 h 45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6" h="451">
                  <a:moveTo>
                    <a:pt x="7" y="23"/>
                  </a:moveTo>
                  <a:lnTo>
                    <a:pt x="23" y="9"/>
                  </a:lnTo>
                  <a:lnTo>
                    <a:pt x="48" y="0"/>
                  </a:lnTo>
                  <a:lnTo>
                    <a:pt x="82" y="0"/>
                  </a:lnTo>
                  <a:lnTo>
                    <a:pt x="104" y="7"/>
                  </a:lnTo>
                  <a:lnTo>
                    <a:pt x="116" y="28"/>
                  </a:lnTo>
                  <a:lnTo>
                    <a:pt x="123" y="79"/>
                  </a:lnTo>
                  <a:lnTo>
                    <a:pt x="140" y="189"/>
                  </a:lnTo>
                  <a:lnTo>
                    <a:pt x="152" y="279"/>
                  </a:lnTo>
                  <a:lnTo>
                    <a:pt x="161" y="355"/>
                  </a:lnTo>
                  <a:lnTo>
                    <a:pt x="166" y="406"/>
                  </a:lnTo>
                  <a:lnTo>
                    <a:pt x="161" y="420"/>
                  </a:lnTo>
                  <a:lnTo>
                    <a:pt x="144" y="436"/>
                  </a:lnTo>
                  <a:lnTo>
                    <a:pt x="112" y="447"/>
                  </a:lnTo>
                  <a:lnTo>
                    <a:pt x="85" y="451"/>
                  </a:lnTo>
                  <a:lnTo>
                    <a:pt x="69" y="447"/>
                  </a:lnTo>
                  <a:lnTo>
                    <a:pt x="57" y="434"/>
                  </a:lnTo>
                  <a:lnTo>
                    <a:pt x="40" y="358"/>
                  </a:lnTo>
                  <a:lnTo>
                    <a:pt x="30" y="286"/>
                  </a:lnTo>
                  <a:lnTo>
                    <a:pt x="10" y="171"/>
                  </a:lnTo>
                  <a:lnTo>
                    <a:pt x="0" y="76"/>
                  </a:lnTo>
                  <a:lnTo>
                    <a:pt x="0" y="51"/>
                  </a:lnTo>
                  <a:lnTo>
                    <a:pt x="7" y="23"/>
                  </a:lnTo>
                  <a:close/>
                </a:path>
              </a:pathLst>
            </a:custGeom>
            <a:solidFill>
              <a:srgbClr val="8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73"/>
            <p:cNvSpPr>
              <a:spLocks/>
            </p:cNvSpPr>
            <p:nvPr/>
          </p:nvSpPr>
          <p:spPr bwMode="auto">
            <a:xfrm flipH="1">
              <a:off x="1934" y="3288"/>
              <a:ext cx="115" cy="110"/>
            </a:xfrm>
            <a:custGeom>
              <a:avLst/>
              <a:gdLst>
                <a:gd name="T0" fmla="*/ 0 w 488"/>
                <a:gd name="T1" fmla="*/ 374 h 487"/>
                <a:gd name="T2" fmla="*/ 330 w 488"/>
                <a:gd name="T3" fmla="*/ 487 h 487"/>
                <a:gd name="T4" fmla="*/ 488 w 488"/>
                <a:gd name="T5" fmla="*/ 110 h 487"/>
                <a:gd name="T6" fmla="*/ 160 w 488"/>
                <a:gd name="T7" fmla="*/ 0 h 487"/>
                <a:gd name="T8" fmla="*/ 0 w 488"/>
                <a:gd name="T9" fmla="*/ 374 h 4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8"/>
                <a:gd name="T16" fmla="*/ 0 h 487"/>
                <a:gd name="T17" fmla="*/ 488 w 488"/>
                <a:gd name="T18" fmla="*/ 487 h 4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8" h="487">
                  <a:moveTo>
                    <a:pt x="0" y="374"/>
                  </a:moveTo>
                  <a:lnTo>
                    <a:pt x="330" y="487"/>
                  </a:lnTo>
                  <a:lnTo>
                    <a:pt x="488" y="110"/>
                  </a:lnTo>
                  <a:lnTo>
                    <a:pt x="160" y="0"/>
                  </a:lnTo>
                  <a:lnTo>
                    <a:pt x="0" y="374"/>
                  </a:lnTo>
                  <a:close/>
                </a:path>
              </a:pathLst>
            </a:custGeom>
            <a:solidFill>
              <a:srgbClr val="00FF00"/>
            </a:solidFill>
            <a:ln w="635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74"/>
            <p:cNvSpPr>
              <a:spLocks/>
            </p:cNvSpPr>
            <p:nvPr/>
          </p:nvSpPr>
          <p:spPr bwMode="auto">
            <a:xfrm flipH="1">
              <a:off x="1935" y="3274"/>
              <a:ext cx="57" cy="39"/>
            </a:xfrm>
            <a:custGeom>
              <a:avLst/>
              <a:gdLst>
                <a:gd name="T0" fmla="*/ 242 w 242"/>
                <a:gd name="T1" fmla="*/ 171 h 171"/>
                <a:gd name="T2" fmla="*/ 38 w 242"/>
                <a:gd name="T3" fmla="*/ 0 h 171"/>
                <a:gd name="T4" fmla="*/ 0 w 242"/>
                <a:gd name="T5" fmla="*/ 91 h 171"/>
                <a:gd name="T6" fmla="*/ 242 w 242"/>
                <a:gd name="T7" fmla="*/ 171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2"/>
                <a:gd name="T13" fmla="*/ 0 h 171"/>
                <a:gd name="T14" fmla="*/ 242 w 242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2" h="171">
                  <a:moveTo>
                    <a:pt x="242" y="171"/>
                  </a:moveTo>
                  <a:lnTo>
                    <a:pt x="38" y="0"/>
                  </a:lnTo>
                  <a:lnTo>
                    <a:pt x="0" y="91"/>
                  </a:lnTo>
                  <a:lnTo>
                    <a:pt x="242" y="171"/>
                  </a:lnTo>
                  <a:close/>
                </a:path>
              </a:pathLst>
            </a:custGeom>
            <a:solidFill>
              <a:srgbClr val="3F5F00"/>
            </a:solidFill>
            <a:ln w="6350">
              <a:solidFill>
                <a:srgbClr val="3F5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75"/>
            <p:cNvSpPr>
              <a:spLocks/>
            </p:cNvSpPr>
            <p:nvPr/>
          </p:nvSpPr>
          <p:spPr bwMode="auto">
            <a:xfrm flipH="1">
              <a:off x="1919" y="3515"/>
              <a:ext cx="155" cy="226"/>
            </a:xfrm>
            <a:custGeom>
              <a:avLst/>
              <a:gdLst>
                <a:gd name="T0" fmla="*/ 602 w 649"/>
                <a:gd name="T1" fmla="*/ 0 h 998"/>
                <a:gd name="T2" fmla="*/ 638 w 649"/>
                <a:gd name="T3" fmla="*/ 48 h 998"/>
                <a:gd name="T4" fmla="*/ 649 w 649"/>
                <a:gd name="T5" fmla="*/ 114 h 998"/>
                <a:gd name="T6" fmla="*/ 628 w 649"/>
                <a:gd name="T7" fmla="*/ 188 h 998"/>
                <a:gd name="T8" fmla="*/ 585 w 649"/>
                <a:gd name="T9" fmla="*/ 273 h 998"/>
                <a:gd name="T10" fmla="*/ 522 w 649"/>
                <a:gd name="T11" fmla="*/ 375 h 998"/>
                <a:gd name="T12" fmla="*/ 413 w 649"/>
                <a:gd name="T13" fmla="*/ 477 h 998"/>
                <a:gd name="T14" fmla="*/ 330 w 649"/>
                <a:gd name="T15" fmla="*/ 538 h 998"/>
                <a:gd name="T16" fmla="*/ 229 w 649"/>
                <a:gd name="T17" fmla="*/ 604 h 998"/>
                <a:gd name="T18" fmla="*/ 192 w 649"/>
                <a:gd name="T19" fmla="*/ 637 h 998"/>
                <a:gd name="T20" fmla="*/ 169 w 649"/>
                <a:gd name="T21" fmla="*/ 666 h 998"/>
                <a:gd name="T22" fmla="*/ 165 w 649"/>
                <a:gd name="T23" fmla="*/ 695 h 998"/>
                <a:gd name="T24" fmla="*/ 165 w 649"/>
                <a:gd name="T25" fmla="*/ 733 h 998"/>
                <a:gd name="T26" fmla="*/ 177 w 649"/>
                <a:gd name="T27" fmla="*/ 786 h 998"/>
                <a:gd name="T28" fmla="*/ 198 w 649"/>
                <a:gd name="T29" fmla="*/ 826 h 998"/>
                <a:gd name="T30" fmla="*/ 222 w 649"/>
                <a:gd name="T31" fmla="*/ 882 h 998"/>
                <a:gd name="T32" fmla="*/ 233 w 649"/>
                <a:gd name="T33" fmla="*/ 919 h 998"/>
                <a:gd name="T34" fmla="*/ 232 w 649"/>
                <a:gd name="T35" fmla="*/ 944 h 998"/>
                <a:gd name="T36" fmla="*/ 215 w 649"/>
                <a:gd name="T37" fmla="*/ 985 h 998"/>
                <a:gd name="T38" fmla="*/ 179 w 649"/>
                <a:gd name="T39" fmla="*/ 998 h 998"/>
                <a:gd name="T40" fmla="*/ 144 w 649"/>
                <a:gd name="T41" fmla="*/ 989 h 998"/>
                <a:gd name="T42" fmla="*/ 124 w 649"/>
                <a:gd name="T43" fmla="*/ 965 h 998"/>
                <a:gd name="T44" fmla="*/ 89 w 649"/>
                <a:gd name="T45" fmla="*/ 898 h 998"/>
                <a:gd name="T46" fmla="*/ 85 w 649"/>
                <a:gd name="T47" fmla="*/ 817 h 998"/>
                <a:gd name="T48" fmla="*/ 75 w 649"/>
                <a:gd name="T49" fmla="*/ 788 h 998"/>
                <a:gd name="T50" fmla="*/ 43 w 649"/>
                <a:gd name="T51" fmla="*/ 789 h 998"/>
                <a:gd name="T52" fmla="*/ 2 w 649"/>
                <a:gd name="T53" fmla="*/ 702 h 998"/>
                <a:gd name="T54" fmla="*/ 0 w 649"/>
                <a:gd name="T55" fmla="*/ 678 h 998"/>
                <a:gd name="T56" fmla="*/ 12 w 649"/>
                <a:gd name="T57" fmla="*/ 654 h 998"/>
                <a:gd name="T58" fmla="*/ 43 w 649"/>
                <a:gd name="T59" fmla="*/ 623 h 998"/>
                <a:gd name="T60" fmla="*/ 78 w 649"/>
                <a:gd name="T61" fmla="*/ 600 h 998"/>
                <a:gd name="T62" fmla="*/ 127 w 649"/>
                <a:gd name="T63" fmla="*/ 565 h 998"/>
                <a:gd name="T64" fmla="*/ 182 w 649"/>
                <a:gd name="T65" fmla="*/ 503 h 998"/>
                <a:gd name="T66" fmla="*/ 243 w 649"/>
                <a:gd name="T67" fmla="*/ 449 h 998"/>
                <a:gd name="T68" fmla="*/ 340 w 649"/>
                <a:gd name="T69" fmla="*/ 325 h 998"/>
                <a:gd name="T70" fmla="*/ 602 w 649"/>
                <a:gd name="T71" fmla="*/ 0 h 9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49"/>
                <a:gd name="T109" fmla="*/ 0 h 998"/>
                <a:gd name="T110" fmla="*/ 649 w 649"/>
                <a:gd name="T111" fmla="*/ 998 h 99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49" h="998">
                  <a:moveTo>
                    <a:pt x="602" y="0"/>
                  </a:moveTo>
                  <a:lnTo>
                    <a:pt x="638" y="48"/>
                  </a:lnTo>
                  <a:lnTo>
                    <a:pt x="649" y="114"/>
                  </a:lnTo>
                  <a:lnTo>
                    <a:pt x="628" y="188"/>
                  </a:lnTo>
                  <a:lnTo>
                    <a:pt x="585" y="273"/>
                  </a:lnTo>
                  <a:lnTo>
                    <a:pt x="522" y="375"/>
                  </a:lnTo>
                  <a:lnTo>
                    <a:pt x="413" y="477"/>
                  </a:lnTo>
                  <a:lnTo>
                    <a:pt x="330" y="538"/>
                  </a:lnTo>
                  <a:lnTo>
                    <a:pt x="229" y="604"/>
                  </a:lnTo>
                  <a:lnTo>
                    <a:pt x="192" y="637"/>
                  </a:lnTo>
                  <a:lnTo>
                    <a:pt x="169" y="666"/>
                  </a:lnTo>
                  <a:lnTo>
                    <a:pt x="165" y="695"/>
                  </a:lnTo>
                  <a:lnTo>
                    <a:pt x="165" y="733"/>
                  </a:lnTo>
                  <a:lnTo>
                    <a:pt x="177" y="786"/>
                  </a:lnTo>
                  <a:lnTo>
                    <a:pt x="198" y="826"/>
                  </a:lnTo>
                  <a:lnTo>
                    <a:pt x="222" y="882"/>
                  </a:lnTo>
                  <a:lnTo>
                    <a:pt x="233" y="919"/>
                  </a:lnTo>
                  <a:lnTo>
                    <a:pt x="232" y="944"/>
                  </a:lnTo>
                  <a:lnTo>
                    <a:pt x="215" y="985"/>
                  </a:lnTo>
                  <a:lnTo>
                    <a:pt x="179" y="998"/>
                  </a:lnTo>
                  <a:lnTo>
                    <a:pt x="144" y="989"/>
                  </a:lnTo>
                  <a:lnTo>
                    <a:pt x="124" y="965"/>
                  </a:lnTo>
                  <a:lnTo>
                    <a:pt x="89" y="898"/>
                  </a:lnTo>
                  <a:lnTo>
                    <a:pt x="85" y="817"/>
                  </a:lnTo>
                  <a:lnTo>
                    <a:pt x="75" y="788"/>
                  </a:lnTo>
                  <a:lnTo>
                    <a:pt x="43" y="789"/>
                  </a:lnTo>
                  <a:lnTo>
                    <a:pt x="2" y="702"/>
                  </a:lnTo>
                  <a:lnTo>
                    <a:pt x="0" y="678"/>
                  </a:lnTo>
                  <a:lnTo>
                    <a:pt x="12" y="654"/>
                  </a:lnTo>
                  <a:lnTo>
                    <a:pt x="43" y="623"/>
                  </a:lnTo>
                  <a:lnTo>
                    <a:pt x="78" y="600"/>
                  </a:lnTo>
                  <a:lnTo>
                    <a:pt x="127" y="565"/>
                  </a:lnTo>
                  <a:lnTo>
                    <a:pt x="182" y="503"/>
                  </a:lnTo>
                  <a:lnTo>
                    <a:pt x="243" y="449"/>
                  </a:lnTo>
                  <a:lnTo>
                    <a:pt x="340" y="325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rgbClr val="FFBFBF"/>
            </a:solidFill>
            <a:ln w="6350">
              <a:solidFill>
                <a:srgbClr val="F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76"/>
            <p:cNvSpPr>
              <a:spLocks/>
            </p:cNvSpPr>
            <p:nvPr/>
          </p:nvSpPr>
          <p:spPr bwMode="auto">
            <a:xfrm flipH="1">
              <a:off x="1848" y="3535"/>
              <a:ext cx="169" cy="207"/>
            </a:xfrm>
            <a:custGeom>
              <a:avLst/>
              <a:gdLst>
                <a:gd name="T0" fmla="*/ 145 w 711"/>
                <a:gd name="T1" fmla="*/ 0 h 916"/>
                <a:gd name="T2" fmla="*/ 231 w 711"/>
                <a:gd name="T3" fmla="*/ 201 h 916"/>
                <a:gd name="T4" fmla="*/ 341 w 711"/>
                <a:gd name="T5" fmla="*/ 458 h 916"/>
                <a:gd name="T6" fmla="*/ 387 w 711"/>
                <a:gd name="T7" fmla="*/ 598 h 916"/>
                <a:gd name="T8" fmla="*/ 437 w 711"/>
                <a:gd name="T9" fmla="*/ 688 h 916"/>
                <a:gd name="T10" fmla="*/ 479 w 711"/>
                <a:gd name="T11" fmla="*/ 750 h 916"/>
                <a:gd name="T12" fmla="*/ 507 w 711"/>
                <a:gd name="T13" fmla="*/ 782 h 916"/>
                <a:gd name="T14" fmla="*/ 562 w 711"/>
                <a:gd name="T15" fmla="*/ 824 h 916"/>
                <a:gd name="T16" fmla="*/ 602 w 711"/>
                <a:gd name="T17" fmla="*/ 839 h 916"/>
                <a:gd name="T18" fmla="*/ 659 w 711"/>
                <a:gd name="T19" fmla="*/ 848 h 916"/>
                <a:gd name="T20" fmla="*/ 703 w 711"/>
                <a:gd name="T21" fmla="*/ 848 h 916"/>
                <a:gd name="T22" fmla="*/ 711 w 711"/>
                <a:gd name="T23" fmla="*/ 874 h 916"/>
                <a:gd name="T24" fmla="*/ 704 w 711"/>
                <a:gd name="T25" fmla="*/ 896 h 916"/>
                <a:gd name="T26" fmla="*/ 666 w 711"/>
                <a:gd name="T27" fmla="*/ 910 h 916"/>
                <a:gd name="T28" fmla="*/ 602 w 711"/>
                <a:gd name="T29" fmla="*/ 916 h 916"/>
                <a:gd name="T30" fmla="*/ 527 w 711"/>
                <a:gd name="T31" fmla="*/ 912 h 916"/>
                <a:gd name="T32" fmla="*/ 492 w 711"/>
                <a:gd name="T33" fmla="*/ 894 h 916"/>
                <a:gd name="T34" fmla="*/ 456 w 711"/>
                <a:gd name="T35" fmla="*/ 886 h 916"/>
                <a:gd name="T36" fmla="*/ 446 w 711"/>
                <a:gd name="T37" fmla="*/ 910 h 916"/>
                <a:gd name="T38" fmla="*/ 368 w 711"/>
                <a:gd name="T39" fmla="*/ 909 h 916"/>
                <a:gd name="T40" fmla="*/ 368 w 711"/>
                <a:gd name="T41" fmla="*/ 886 h 916"/>
                <a:gd name="T42" fmla="*/ 380 w 711"/>
                <a:gd name="T43" fmla="*/ 836 h 916"/>
                <a:gd name="T44" fmla="*/ 380 w 711"/>
                <a:gd name="T45" fmla="*/ 799 h 916"/>
                <a:gd name="T46" fmla="*/ 365 w 711"/>
                <a:gd name="T47" fmla="*/ 758 h 916"/>
                <a:gd name="T48" fmla="*/ 352 w 711"/>
                <a:gd name="T49" fmla="*/ 737 h 916"/>
                <a:gd name="T50" fmla="*/ 310 w 711"/>
                <a:gd name="T51" fmla="*/ 692 h 916"/>
                <a:gd name="T52" fmla="*/ 282 w 711"/>
                <a:gd name="T53" fmla="*/ 660 h 916"/>
                <a:gd name="T54" fmla="*/ 235 w 711"/>
                <a:gd name="T55" fmla="*/ 614 h 916"/>
                <a:gd name="T56" fmla="*/ 156 w 711"/>
                <a:gd name="T57" fmla="*/ 523 h 916"/>
                <a:gd name="T58" fmla="*/ 108 w 711"/>
                <a:gd name="T59" fmla="*/ 449 h 916"/>
                <a:gd name="T60" fmla="*/ 66 w 711"/>
                <a:gd name="T61" fmla="*/ 369 h 916"/>
                <a:gd name="T62" fmla="*/ 35 w 711"/>
                <a:gd name="T63" fmla="*/ 292 h 916"/>
                <a:gd name="T64" fmla="*/ 18 w 711"/>
                <a:gd name="T65" fmla="*/ 221 h 916"/>
                <a:gd name="T66" fmla="*/ 7 w 711"/>
                <a:gd name="T67" fmla="*/ 144 h 916"/>
                <a:gd name="T68" fmla="*/ 0 w 711"/>
                <a:gd name="T69" fmla="*/ 52 h 916"/>
                <a:gd name="T70" fmla="*/ 145 w 711"/>
                <a:gd name="T71" fmla="*/ 0 h 9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1"/>
                <a:gd name="T109" fmla="*/ 0 h 916"/>
                <a:gd name="T110" fmla="*/ 711 w 711"/>
                <a:gd name="T111" fmla="*/ 916 h 9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1" h="916">
                  <a:moveTo>
                    <a:pt x="145" y="0"/>
                  </a:moveTo>
                  <a:lnTo>
                    <a:pt x="231" y="201"/>
                  </a:lnTo>
                  <a:lnTo>
                    <a:pt x="341" y="458"/>
                  </a:lnTo>
                  <a:lnTo>
                    <a:pt x="387" y="598"/>
                  </a:lnTo>
                  <a:lnTo>
                    <a:pt x="437" y="688"/>
                  </a:lnTo>
                  <a:lnTo>
                    <a:pt x="479" y="750"/>
                  </a:lnTo>
                  <a:lnTo>
                    <a:pt x="507" y="782"/>
                  </a:lnTo>
                  <a:lnTo>
                    <a:pt x="562" y="824"/>
                  </a:lnTo>
                  <a:lnTo>
                    <a:pt x="602" y="839"/>
                  </a:lnTo>
                  <a:lnTo>
                    <a:pt x="659" y="848"/>
                  </a:lnTo>
                  <a:lnTo>
                    <a:pt x="703" y="848"/>
                  </a:lnTo>
                  <a:lnTo>
                    <a:pt x="711" y="874"/>
                  </a:lnTo>
                  <a:lnTo>
                    <a:pt x="704" y="896"/>
                  </a:lnTo>
                  <a:lnTo>
                    <a:pt x="666" y="910"/>
                  </a:lnTo>
                  <a:lnTo>
                    <a:pt x="602" y="916"/>
                  </a:lnTo>
                  <a:lnTo>
                    <a:pt x="527" y="912"/>
                  </a:lnTo>
                  <a:lnTo>
                    <a:pt x="492" y="894"/>
                  </a:lnTo>
                  <a:lnTo>
                    <a:pt x="456" y="886"/>
                  </a:lnTo>
                  <a:lnTo>
                    <a:pt x="446" y="910"/>
                  </a:lnTo>
                  <a:lnTo>
                    <a:pt x="368" y="909"/>
                  </a:lnTo>
                  <a:lnTo>
                    <a:pt x="368" y="886"/>
                  </a:lnTo>
                  <a:lnTo>
                    <a:pt x="380" y="836"/>
                  </a:lnTo>
                  <a:lnTo>
                    <a:pt x="380" y="799"/>
                  </a:lnTo>
                  <a:lnTo>
                    <a:pt x="365" y="758"/>
                  </a:lnTo>
                  <a:lnTo>
                    <a:pt x="352" y="737"/>
                  </a:lnTo>
                  <a:lnTo>
                    <a:pt x="310" y="692"/>
                  </a:lnTo>
                  <a:lnTo>
                    <a:pt x="282" y="660"/>
                  </a:lnTo>
                  <a:lnTo>
                    <a:pt x="235" y="614"/>
                  </a:lnTo>
                  <a:lnTo>
                    <a:pt x="156" y="523"/>
                  </a:lnTo>
                  <a:lnTo>
                    <a:pt x="108" y="449"/>
                  </a:lnTo>
                  <a:lnTo>
                    <a:pt x="66" y="369"/>
                  </a:lnTo>
                  <a:lnTo>
                    <a:pt x="35" y="292"/>
                  </a:lnTo>
                  <a:lnTo>
                    <a:pt x="18" y="221"/>
                  </a:lnTo>
                  <a:lnTo>
                    <a:pt x="7" y="144"/>
                  </a:lnTo>
                  <a:lnTo>
                    <a:pt x="0" y="5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FFBFBF"/>
            </a:solidFill>
            <a:ln w="6350">
              <a:solidFill>
                <a:srgbClr val="F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77"/>
            <p:cNvSpPr>
              <a:spLocks/>
            </p:cNvSpPr>
            <p:nvPr/>
          </p:nvSpPr>
          <p:spPr bwMode="auto">
            <a:xfrm flipH="1">
              <a:off x="2018" y="3649"/>
              <a:ext cx="57" cy="92"/>
            </a:xfrm>
            <a:custGeom>
              <a:avLst/>
              <a:gdLst>
                <a:gd name="T0" fmla="*/ 81 w 242"/>
                <a:gd name="T1" fmla="*/ 0 h 406"/>
                <a:gd name="T2" fmla="*/ 79 w 242"/>
                <a:gd name="T3" fmla="*/ 24 h 406"/>
                <a:gd name="T4" fmla="*/ 87 w 242"/>
                <a:gd name="T5" fmla="*/ 40 h 406"/>
                <a:gd name="T6" fmla="*/ 97 w 242"/>
                <a:gd name="T7" fmla="*/ 56 h 406"/>
                <a:gd name="T8" fmla="*/ 117 w 242"/>
                <a:gd name="T9" fmla="*/ 71 h 406"/>
                <a:gd name="T10" fmla="*/ 141 w 242"/>
                <a:gd name="T11" fmla="*/ 78 h 406"/>
                <a:gd name="T12" fmla="*/ 163 w 242"/>
                <a:gd name="T13" fmla="*/ 80 h 406"/>
                <a:gd name="T14" fmla="*/ 179 w 242"/>
                <a:gd name="T15" fmla="*/ 75 h 406"/>
                <a:gd name="T16" fmla="*/ 176 w 242"/>
                <a:gd name="T17" fmla="*/ 104 h 406"/>
                <a:gd name="T18" fmla="*/ 176 w 242"/>
                <a:gd name="T19" fmla="*/ 138 h 406"/>
                <a:gd name="T20" fmla="*/ 183 w 242"/>
                <a:gd name="T21" fmla="*/ 189 h 406"/>
                <a:gd name="T22" fmla="*/ 206 w 242"/>
                <a:gd name="T23" fmla="*/ 233 h 406"/>
                <a:gd name="T24" fmla="*/ 227 w 242"/>
                <a:gd name="T25" fmla="*/ 281 h 406"/>
                <a:gd name="T26" fmla="*/ 239 w 242"/>
                <a:gd name="T27" fmla="*/ 314 h 406"/>
                <a:gd name="T28" fmla="*/ 242 w 242"/>
                <a:gd name="T29" fmla="*/ 350 h 406"/>
                <a:gd name="T30" fmla="*/ 222 w 242"/>
                <a:gd name="T31" fmla="*/ 398 h 406"/>
                <a:gd name="T32" fmla="*/ 193 w 242"/>
                <a:gd name="T33" fmla="*/ 406 h 406"/>
                <a:gd name="T34" fmla="*/ 166 w 242"/>
                <a:gd name="T35" fmla="*/ 406 h 406"/>
                <a:gd name="T36" fmla="*/ 143 w 242"/>
                <a:gd name="T37" fmla="*/ 399 h 406"/>
                <a:gd name="T38" fmla="*/ 121 w 242"/>
                <a:gd name="T39" fmla="*/ 369 h 406"/>
                <a:gd name="T40" fmla="*/ 87 w 242"/>
                <a:gd name="T41" fmla="*/ 303 h 406"/>
                <a:gd name="T42" fmla="*/ 86 w 242"/>
                <a:gd name="T43" fmla="*/ 238 h 406"/>
                <a:gd name="T44" fmla="*/ 76 w 242"/>
                <a:gd name="T45" fmla="*/ 200 h 406"/>
                <a:gd name="T46" fmla="*/ 45 w 242"/>
                <a:gd name="T47" fmla="*/ 200 h 406"/>
                <a:gd name="T48" fmla="*/ 0 w 242"/>
                <a:gd name="T49" fmla="*/ 110 h 406"/>
                <a:gd name="T50" fmla="*/ 2 w 242"/>
                <a:gd name="T51" fmla="*/ 72 h 406"/>
                <a:gd name="T52" fmla="*/ 15 w 242"/>
                <a:gd name="T53" fmla="*/ 55 h 406"/>
                <a:gd name="T54" fmla="*/ 42 w 242"/>
                <a:gd name="T55" fmla="*/ 28 h 406"/>
                <a:gd name="T56" fmla="*/ 81 w 242"/>
                <a:gd name="T57" fmla="*/ 0 h 40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42"/>
                <a:gd name="T88" fmla="*/ 0 h 406"/>
                <a:gd name="T89" fmla="*/ 242 w 242"/>
                <a:gd name="T90" fmla="*/ 406 h 40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42" h="406">
                  <a:moveTo>
                    <a:pt x="81" y="0"/>
                  </a:moveTo>
                  <a:lnTo>
                    <a:pt x="79" y="24"/>
                  </a:lnTo>
                  <a:lnTo>
                    <a:pt x="87" y="40"/>
                  </a:lnTo>
                  <a:lnTo>
                    <a:pt x="97" y="56"/>
                  </a:lnTo>
                  <a:lnTo>
                    <a:pt x="117" y="71"/>
                  </a:lnTo>
                  <a:lnTo>
                    <a:pt x="141" y="78"/>
                  </a:lnTo>
                  <a:lnTo>
                    <a:pt x="163" y="80"/>
                  </a:lnTo>
                  <a:lnTo>
                    <a:pt x="179" y="75"/>
                  </a:lnTo>
                  <a:lnTo>
                    <a:pt x="176" y="104"/>
                  </a:lnTo>
                  <a:lnTo>
                    <a:pt x="176" y="138"/>
                  </a:lnTo>
                  <a:lnTo>
                    <a:pt x="183" y="189"/>
                  </a:lnTo>
                  <a:lnTo>
                    <a:pt x="206" y="233"/>
                  </a:lnTo>
                  <a:lnTo>
                    <a:pt x="227" y="281"/>
                  </a:lnTo>
                  <a:lnTo>
                    <a:pt x="239" y="314"/>
                  </a:lnTo>
                  <a:lnTo>
                    <a:pt x="242" y="350"/>
                  </a:lnTo>
                  <a:lnTo>
                    <a:pt x="222" y="398"/>
                  </a:lnTo>
                  <a:lnTo>
                    <a:pt x="193" y="406"/>
                  </a:lnTo>
                  <a:lnTo>
                    <a:pt x="166" y="406"/>
                  </a:lnTo>
                  <a:lnTo>
                    <a:pt x="143" y="399"/>
                  </a:lnTo>
                  <a:lnTo>
                    <a:pt x="121" y="369"/>
                  </a:lnTo>
                  <a:lnTo>
                    <a:pt x="87" y="303"/>
                  </a:lnTo>
                  <a:lnTo>
                    <a:pt x="86" y="238"/>
                  </a:lnTo>
                  <a:lnTo>
                    <a:pt x="76" y="200"/>
                  </a:lnTo>
                  <a:lnTo>
                    <a:pt x="45" y="200"/>
                  </a:lnTo>
                  <a:lnTo>
                    <a:pt x="0" y="110"/>
                  </a:lnTo>
                  <a:lnTo>
                    <a:pt x="2" y="72"/>
                  </a:lnTo>
                  <a:lnTo>
                    <a:pt x="15" y="55"/>
                  </a:lnTo>
                  <a:lnTo>
                    <a:pt x="42" y="2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3F1F00"/>
            </a:solidFill>
            <a:ln w="6350">
              <a:solidFill>
                <a:srgbClr val="3F1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78"/>
            <p:cNvSpPr>
              <a:spLocks/>
            </p:cNvSpPr>
            <p:nvPr/>
          </p:nvSpPr>
          <p:spPr bwMode="auto">
            <a:xfrm flipH="1">
              <a:off x="1846" y="3711"/>
              <a:ext cx="86" cy="33"/>
            </a:xfrm>
            <a:custGeom>
              <a:avLst/>
              <a:gdLst>
                <a:gd name="T0" fmla="*/ 15 w 359"/>
                <a:gd name="T1" fmla="*/ 16 h 144"/>
                <a:gd name="T2" fmla="*/ 33 w 359"/>
                <a:gd name="T3" fmla="*/ 20 h 144"/>
                <a:gd name="T4" fmla="*/ 61 w 359"/>
                <a:gd name="T5" fmla="*/ 21 h 144"/>
                <a:gd name="T6" fmla="*/ 79 w 359"/>
                <a:gd name="T7" fmla="*/ 24 h 144"/>
                <a:gd name="T8" fmla="*/ 106 w 359"/>
                <a:gd name="T9" fmla="*/ 20 h 144"/>
                <a:gd name="T10" fmla="*/ 130 w 359"/>
                <a:gd name="T11" fmla="*/ 12 h 144"/>
                <a:gd name="T12" fmla="*/ 150 w 359"/>
                <a:gd name="T13" fmla="*/ 0 h 144"/>
                <a:gd name="T14" fmla="*/ 177 w 359"/>
                <a:gd name="T15" fmla="*/ 21 h 144"/>
                <a:gd name="T16" fmla="*/ 208 w 359"/>
                <a:gd name="T17" fmla="*/ 41 h 144"/>
                <a:gd name="T18" fmla="*/ 237 w 359"/>
                <a:gd name="T19" fmla="*/ 53 h 144"/>
                <a:gd name="T20" fmla="*/ 270 w 359"/>
                <a:gd name="T21" fmla="*/ 58 h 144"/>
                <a:gd name="T22" fmla="*/ 312 w 359"/>
                <a:gd name="T23" fmla="*/ 61 h 144"/>
                <a:gd name="T24" fmla="*/ 350 w 359"/>
                <a:gd name="T25" fmla="*/ 62 h 144"/>
                <a:gd name="T26" fmla="*/ 359 w 359"/>
                <a:gd name="T27" fmla="*/ 96 h 144"/>
                <a:gd name="T28" fmla="*/ 353 w 359"/>
                <a:gd name="T29" fmla="*/ 122 h 144"/>
                <a:gd name="T30" fmla="*/ 320 w 359"/>
                <a:gd name="T31" fmla="*/ 140 h 144"/>
                <a:gd name="T32" fmla="*/ 230 w 359"/>
                <a:gd name="T33" fmla="*/ 144 h 144"/>
                <a:gd name="T34" fmla="*/ 163 w 359"/>
                <a:gd name="T35" fmla="*/ 138 h 144"/>
                <a:gd name="T36" fmla="*/ 129 w 359"/>
                <a:gd name="T37" fmla="*/ 117 h 144"/>
                <a:gd name="T38" fmla="*/ 101 w 359"/>
                <a:gd name="T39" fmla="*/ 113 h 144"/>
                <a:gd name="T40" fmla="*/ 102 w 359"/>
                <a:gd name="T41" fmla="*/ 136 h 144"/>
                <a:gd name="T42" fmla="*/ 2 w 359"/>
                <a:gd name="T43" fmla="*/ 137 h 144"/>
                <a:gd name="T44" fmla="*/ 0 w 359"/>
                <a:gd name="T45" fmla="*/ 109 h 144"/>
                <a:gd name="T46" fmla="*/ 3 w 359"/>
                <a:gd name="T47" fmla="*/ 57 h 144"/>
                <a:gd name="T48" fmla="*/ 15 w 359"/>
                <a:gd name="T49" fmla="*/ 16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59"/>
                <a:gd name="T76" fmla="*/ 0 h 144"/>
                <a:gd name="T77" fmla="*/ 359 w 359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59" h="144">
                  <a:moveTo>
                    <a:pt x="15" y="16"/>
                  </a:moveTo>
                  <a:lnTo>
                    <a:pt x="33" y="20"/>
                  </a:lnTo>
                  <a:lnTo>
                    <a:pt x="61" y="21"/>
                  </a:lnTo>
                  <a:lnTo>
                    <a:pt x="79" y="24"/>
                  </a:lnTo>
                  <a:lnTo>
                    <a:pt x="106" y="20"/>
                  </a:lnTo>
                  <a:lnTo>
                    <a:pt x="130" y="12"/>
                  </a:lnTo>
                  <a:lnTo>
                    <a:pt x="150" y="0"/>
                  </a:lnTo>
                  <a:lnTo>
                    <a:pt x="177" y="21"/>
                  </a:lnTo>
                  <a:lnTo>
                    <a:pt x="208" y="41"/>
                  </a:lnTo>
                  <a:lnTo>
                    <a:pt x="237" y="53"/>
                  </a:lnTo>
                  <a:lnTo>
                    <a:pt x="270" y="58"/>
                  </a:lnTo>
                  <a:lnTo>
                    <a:pt x="312" y="61"/>
                  </a:lnTo>
                  <a:lnTo>
                    <a:pt x="350" y="62"/>
                  </a:lnTo>
                  <a:lnTo>
                    <a:pt x="359" y="96"/>
                  </a:lnTo>
                  <a:lnTo>
                    <a:pt x="353" y="122"/>
                  </a:lnTo>
                  <a:lnTo>
                    <a:pt x="320" y="140"/>
                  </a:lnTo>
                  <a:lnTo>
                    <a:pt x="230" y="144"/>
                  </a:lnTo>
                  <a:lnTo>
                    <a:pt x="163" y="138"/>
                  </a:lnTo>
                  <a:lnTo>
                    <a:pt x="129" y="117"/>
                  </a:lnTo>
                  <a:lnTo>
                    <a:pt x="101" y="113"/>
                  </a:lnTo>
                  <a:lnTo>
                    <a:pt x="102" y="136"/>
                  </a:lnTo>
                  <a:lnTo>
                    <a:pt x="2" y="137"/>
                  </a:lnTo>
                  <a:lnTo>
                    <a:pt x="0" y="109"/>
                  </a:lnTo>
                  <a:lnTo>
                    <a:pt x="3" y="57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3F1F00"/>
            </a:solidFill>
            <a:ln w="6350">
              <a:solidFill>
                <a:srgbClr val="3F1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79"/>
            <p:cNvSpPr>
              <a:spLocks/>
            </p:cNvSpPr>
            <p:nvPr/>
          </p:nvSpPr>
          <p:spPr bwMode="auto">
            <a:xfrm flipH="1">
              <a:off x="1924" y="3331"/>
              <a:ext cx="255" cy="317"/>
            </a:xfrm>
            <a:custGeom>
              <a:avLst/>
              <a:gdLst>
                <a:gd name="T0" fmla="*/ 275 w 1077"/>
                <a:gd name="T1" fmla="*/ 44 h 1405"/>
                <a:gd name="T2" fmla="*/ 330 w 1077"/>
                <a:gd name="T3" fmla="*/ 92 h 1405"/>
                <a:gd name="T4" fmla="*/ 330 w 1077"/>
                <a:gd name="T5" fmla="*/ 118 h 1405"/>
                <a:gd name="T6" fmla="*/ 357 w 1077"/>
                <a:gd name="T7" fmla="*/ 151 h 1405"/>
                <a:gd name="T8" fmla="*/ 341 w 1077"/>
                <a:gd name="T9" fmla="*/ 217 h 1405"/>
                <a:gd name="T10" fmla="*/ 367 w 1077"/>
                <a:gd name="T11" fmla="*/ 278 h 1405"/>
                <a:gd name="T12" fmla="*/ 392 w 1077"/>
                <a:gd name="T13" fmla="*/ 321 h 1405"/>
                <a:gd name="T14" fmla="*/ 403 w 1077"/>
                <a:gd name="T15" fmla="*/ 390 h 1405"/>
                <a:gd name="T16" fmla="*/ 396 w 1077"/>
                <a:gd name="T17" fmla="*/ 450 h 1405"/>
                <a:gd name="T18" fmla="*/ 422 w 1077"/>
                <a:gd name="T19" fmla="*/ 505 h 1405"/>
                <a:gd name="T20" fmla="*/ 418 w 1077"/>
                <a:gd name="T21" fmla="*/ 558 h 1405"/>
                <a:gd name="T22" fmla="*/ 403 w 1077"/>
                <a:gd name="T23" fmla="*/ 641 h 1405"/>
                <a:gd name="T24" fmla="*/ 432 w 1077"/>
                <a:gd name="T25" fmla="*/ 708 h 1405"/>
                <a:gd name="T26" fmla="*/ 496 w 1077"/>
                <a:gd name="T27" fmla="*/ 722 h 1405"/>
                <a:gd name="T28" fmla="*/ 560 w 1077"/>
                <a:gd name="T29" fmla="*/ 749 h 1405"/>
                <a:gd name="T30" fmla="*/ 759 w 1077"/>
                <a:gd name="T31" fmla="*/ 770 h 1405"/>
                <a:gd name="T32" fmla="*/ 919 w 1077"/>
                <a:gd name="T33" fmla="*/ 771 h 1405"/>
                <a:gd name="T34" fmla="*/ 1032 w 1077"/>
                <a:gd name="T35" fmla="*/ 796 h 1405"/>
                <a:gd name="T36" fmla="*/ 1066 w 1077"/>
                <a:gd name="T37" fmla="*/ 897 h 1405"/>
                <a:gd name="T38" fmla="*/ 921 w 1077"/>
                <a:gd name="T39" fmla="*/ 1061 h 1405"/>
                <a:gd name="T40" fmla="*/ 785 w 1077"/>
                <a:gd name="T41" fmla="*/ 1184 h 1405"/>
                <a:gd name="T42" fmla="*/ 577 w 1077"/>
                <a:gd name="T43" fmla="*/ 1305 h 1405"/>
                <a:gd name="T44" fmla="*/ 357 w 1077"/>
                <a:gd name="T45" fmla="*/ 1388 h 1405"/>
                <a:gd name="T46" fmla="*/ 176 w 1077"/>
                <a:gd name="T47" fmla="*/ 1405 h 1405"/>
                <a:gd name="T48" fmla="*/ 69 w 1077"/>
                <a:gd name="T49" fmla="*/ 1384 h 1405"/>
                <a:gd name="T50" fmla="*/ 126 w 1077"/>
                <a:gd name="T51" fmla="*/ 1045 h 1405"/>
                <a:gd name="T52" fmla="*/ 112 w 1077"/>
                <a:gd name="T53" fmla="*/ 952 h 1405"/>
                <a:gd name="T54" fmla="*/ 116 w 1077"/>
                <a:gd name="T55" fmla="*/ 823 h 1405"/>
                <a:gd name="T56" fmla="*/ 167 w 1077"/>
                <a:gd name="T57" fmla="*/ 774 h 1405"/>
                <a:gd name="T58" fmla="*/ 124 w 1077"/>
                <a:gd name="T59" fmla="*/ 726 h 1405"/>
                <a:gd name="T60" fmla="*/ 55 w 1077"/>
                <a:gd name="T61" fmla="*/ 655 h 1405"/>
                <a:gd name="T62" fmla="*/ 6 w 1077"/>
                <a:gd name="T63" fmla="*/ 438 h 1405"/>
                <a:gd name="T64" fmla="*/ 4 w 1077"/>
                <a:gd name="T65" fmla="*/ 283 h 1405"/>
                <a:gd name="T66" fmla="*/ 41 w 1077"/>
                <a:gd name="T67" fmla="*/ 120 h 1405"/>
                <a:gd name="T68" fmla="*/ 100 w 1077"/>
                <a:gd name="T69" fmla="*/ 34 h 1405"/>
                <a:gd name="T70" fmla="*/ 203 w 1077"/>
                <a:gd name="T71" fmla="*/ 18 h 140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77"/>
                <a:gd name="T109" fmla="*/ 0 h 1405"/>
                <a:gd name="T110" fmla="*/ 1077 w 1077"/>
                <a:gd name="T111" fmla="*/ 1405 h 140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77" h="1405">
                  <a:moveTo>
                    <a:pt x="203" y="18"/>
                  </a:moveTo>
                  <a:lnTo>
                    <a:pt x="275" y="44"/>
                  </a:lnTo>
                  <a:lnTo>
                    <a:pt x="348" y="72"/>
                  </a:lnTo>
                  <a:lnTo>
                    <a:pt x="330" y="92"/>
                  </a:lnTo>
                  <a:lnTo>
                    <a:pt x="324" y="106"/>
                  </a:lnTo>
                  <a:lnTo>
                    <a:pt x="330" y="118"/>
                  </a:lnTo>
                  <a:lnTo>
                    <a:pt x="344" y="132"/>
                  </a:lnTo>
                  <a:lnTo>
                    <a:pt x="357" y="151"/>
                  </a:lnTo>
                  <a:lnTo>
                    <a:pt x="343" y="186"/>
                  </a:lnTo>
                  <a:lnTo>
                    <a:pt x="341" y="217"/>
                  </a:lnTo>
                  <a:lnTo>
                    <a:pt x="353" y="257"/>
                  </a:lnTo>
                  <a:lnTo>
                    <a:pt x="367" y="278"/>
                  </a:lnTo>
                  <a:lnTo>
                    <a:pt x="378" y="299"/>
                  </a:lnTo>
                  <a:lnTo>
                    <a:pt x="392" y="321"/>
                  </a:lnTo>
                  <a:lnTo>
                    <a:pt x="406" y="354"/>
                  </a:lnTo>
                  <a:lnTo>
                    <a:pt x="403" y="390"/>
                  </a:lnTo>
                  <a:lnTo>
                    <a:pt x="392" y="420"/>
                  </a:lnTo>
                  <a:lnTo>
                    <a:pt x="396" y="450"/>
                  </a:lnTo>
                  <a:lnTo>
                    <a:pt x="413" y="478"/>
                  </a:lnTo>
                  <a:lnTo>
                    <a:pt x="422" y="505"/>
                  </a:lnTo>
                  <a:lnTo>
                    <a:pt x="422" y="531"/>
                  </a:lnTo>
                  <a:lnTo>
                    <a:pt x="418" y="558"/>
                  </a:lnTo>
                  <a:lnTo>
                    <a:pt x="403" y="584"/>
                  </a:lnTo>
                  <a:lnTo>
                    <a:pt x="403" y="641"/>
                  </a:lnTo>
                  <a:lnTo>
                    <a:pt x="422" y="681"/>
                  </a:lnTo>
                  <a:lnTo>
                    <a:pt x="432" y="708"/>
                  </a:lnTo>
                  <a:lnTo>
                    <a:pt x="458" y="712"/>
                  </a:lnTo>
                  <a:lnTo>
                    <a:pt x="496" y="722"/>
                  </a:lnTo>
                  <a:lnTo>
                    <a:pt x="533" y="730"/>
                  </a:lnTo>
                  <a:lnTo>
                    <a:pt x="560" y="749"/>
                  </a:lnTo>
                  <a:lnTo>
                    <a:pt x="663" y="765"/>
                  </a:lnTo>
                  <a:lnTo>
                    <a:pt x="759" y="770"/>
                  </a:lnTo>
                  <a:lnTo>
                    <a:pt x="856" y="770"/>
                  </a:lnTo>
                  <a:lnTo>
                    <a:pt x="919" y="771"/>
                  </a:lnTo>
                  <a:lnTo>
                    <a:pt x="974" y="780"/>
                  </a:lnTo>
                  <a:lnTo>
                    <a:pt x="1032" y="796"/>
                  </a:lnTo>
                  <a:lnTo>
                    <a:pt x="1077" y="833"/>
                  </a:lnTo>
                  <a:lnTo>
                    <a:pt x="1066" y="897"/>
                  </a:lnTo>
                  <a:lnTo>
                    <a:pt x="996" y="987"/>
                  </a:lnTo>
                  <a:lnTo>
                    <a:pt x="921" y="1061"/>
                  </a:lnTo>
                  <a:lnTo>
                    <a:pt x="864" y="1121"/>
                  </a:lnTo>
                  <a:lnTo>
                    <a:pt x="785" y="1184"/>
                  </a:lnTo>
                  <a:lnTo>
                    <a:pt x="684" y="1245"/>
                  </a:lnTo>
                  <a:lnTo>
                    <a:pt x="577" y="1305"/>
                  </a:lnTo>
                  <a:lnTo>
                    <a:pt x="447" y="1355"/>
                  </a:lnTo>
                  <a:lnTo>
                    <a:pt x="357" y="1388"/>
                  </a:lnTo>
                  <a:lnTo>
                    <a:pt x="277" y="1401"/>
                  </a:lnTo>
                  <a:lnTo>
                    <a:pt x="176" y="1405"/>
                  </a:lnTo>
                  <a:lnTo>
                    <a:pt x="112" y="1405"/>
                  </a:lnTo>
                  <a:lnTo>
                    <a:pt x="69" y="1384"/>
                  </a:lnTo>
                  <a:lnTo>
                    <a:pt x="98" y="1217"/>
                  </a:lnTo>
                  <a:lnTo>
                    <a:pt x="126" y="1045"/>
                  </a:lnTo>
                  <a:lnTo>
                    <a:pt x="138" y="1009"/>
                  </a:lnTo>
                  <a:lnTo>
                    <a:pt x="112" y="952"/>
                  </a:lnTo>
                  <a:lnTo>
                    <a:pt x="103" y="894"/>
                  </a:lnTo>
                  <a:lnTo>
                    <a:pt x="116" y="823"/>
                  </a:lnTo>
                  <a:lnTo>
                    <a:pt x="136" y="788"/>
                  </a:lnTo>
                  <a:lnTo>
                    <a:pt x="167" y="774"/>
                  </a:lnTo>
                  <a:lnTo>
                    <a:pt x="162" y="739"/>
                  </a:lnTo>
                  <a:lnTo>
                    <a:pt x="124" y="726"/>
                  </a:lnTo>
                  <a:lnTo>
                    <a:pt x="83" y="695"/>
                  </a:lnTo>
                  <a:lnTo>
                    <a:pt x="55" y="655"/>
                  </a:lnTo>
                  <a:lnTo>
                    <a:pt x="19" y="523"/>
                  </a:lnTo>
                  <a:lnTo>
                    <a:pt x="6" y="438"/>
                  </a:lnTo>
                  <a:lnTo>
                    <a:pt x="0" y="359"/>
                  </a:lnTo>
                  <a:lnTo>
                    <a:pt x="4" y="283"/>
                  </a:lnTo>
                  <a:lnTo>
                    <a:pt x="14" y="204"/>
                  </a:lnTo>
                  <a:lnTo>
                    <a:pt x="41" y="120"/>
                  </a:lnTo>
                  <a:lnTo>
                    <a:pt x="71" y="68"/>
                  </a:lnTo>
                  <a:lnTo>
                    <a:pt x="100" y="34"/>
                  </a:lnTo>
                  <a:lnTo>
                    <a:pt x="138" y="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FF9900"/>
            </a:solidFill>
            <a:ln w="635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80"/>
            <p:cNvSpPr>
              <a:spLocks noChangeShapeType="1"/>
            </p:cNvSpPr>
            <p:nvPr/>
          </p:nvSpPr>
          <p:spPr bwMode="auto">
            <a:xfrm flipH="1">
              <a:off x="1832" y="3476"/>
              <a:ext cx="76" cy="57"/>
            </a:xfrm>
            <a:prstGeom prst="line">
              <a:avLst/>
            </a:prstGeom>
            <a:noFill/>
            <a:ln w="12700">
              <a:solidFill>
                <a:srgbClr val="7F5F3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81"/>
            <p:cNvSpPr>
              <a:spLocks/>
            </p:cNvSpPr>
            <p:nvPr/>
          </p:nvSpPr>
          <p:spPr bwMode="auto">
            <a:xfrm flipH="1">
              <a:off x="1824" y="3365"/>
              <a:ext cx="244" cy="376"/>
            </a:xfrm>
            <a:custGeom>
              <a:avLst/>
              <a:gdLst>
                <a:gd name="T0" fmla="*/ 1016 w 1030"/>
                <a:gd name="T1" fmla="*/ 39 h 1669"/>
                <a:gd name="T2" fmla="*/ 173 w 1030"/>
                <a:gd name="T3" fmla="*/ 247 h 1669"/>
                <a:gd name="T4" fmla="*/ 1030 w 1030"/>
                <a:gd name="T5" fmla="*/ 247 h 1669"/>
                <a:gd name="T6" fmla="*/ 1030 w 1030"/>
                <a:gd name="T7" fmla="*/ 1601 h 1669"/>
                <a:gd name="T8" fmla="*/ 987 w 1030"/>
                <a:gd name="T9" fmla="*/ 1652 h 1669"/>
                <a:gd name="T10" fmla="*/ 902 w 1030"/>
                <a:gd name="T11" fmla="*/ 1669 h 1669"/>
                <a:gd name="T12" fmla="*/ 0 w 1030"/>
                <a:gd name="T13" fmla="*/ 1669 h 1669"/>
                <a:gd name="T14" fmla="*/ 0 w 1030"/>
                <a:gd name="T15" fmla="*/ 1610 h 1669"/>
                <a:gd name="T16" fmla="*/ 894 w 1030"/>
                <a:gd name="T17" fmla="*/ 1610 h 1669"/>
                <a:gd name="T18" fmla="*/ 961 w 1030"/>
                <a:gd name="T19" fmla="*/ 1584 h 1669"/>
                <a:gd name="T20" fmla="*/ 970 w 1030"/>
                <a:gd name="T21" fmla="*/ 1525 h 1669"/>
                <a:gd name="T22" fmla="*/ 970 w 1030"/>
                <a:gd name="T23" fmla="*/ 526 h 1669"/>
                <a:gd name="T24" fmla="*/ 13 w 1030"/>
                <a:gd name="T25" fmla="*/ 526 h 1669"/>
                <a:gd name="T26" fmla="*/ 13 w 1030"/>
                <a:gd name="T27" fmla="*/ 255 h 1669"/>
                <a:gd name="T28" fmla="*/ 1012 w 1030"/>
                <a:gd name="T29" fmla="*/ 0 h 1669"/>
                <a:gd name="T30" fmla="*/ 1016 w 1030"/>
                <a:gd name="T31" fmla="*/ 39 h 16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0"/>
                <a:gd name="T49" fmla="*/ 0 h 1669"/>
                <a:gd name="T50" fmla="*/ 1030 w 1030"/>
                <a:gd name="T51" fmla="*/ 1669 h 16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0" h="1669">
                  <a:moveTo>
                    <a:pt x="1016" y="39"/>
                  </a:moveTo>
                  <a:lnTo>
                    <a:pt x="173" y="247"/>
                  </a:lnTo>
                  <a:lnTo>
                    <a:pt x="1030" y="247"/>
                  </a:lnTo>
                  <a:lnTo>
                    <a:pt x="1030" y="1601"/>
                  </a:lnTo>
                  <a:lnTo>
                    <a:pt x="987" y="1652"/>
                  </a:lnTo>
                  <a:lnTo>
                    <a:pt x="902" y="1669"/>
                  </a:lnTo>
                  <a:lnTo>
                    <a:pt x="0" y="1669"/>
                  </a:lnTo>
                  <a:lnTo>
                    <a:pt x="0" y="1610"/>
                  </a:lnTo>
                  <a:lnTo>
                    <a:pt x="894" y="1610"/>
                  </a:lnTo>
                  <a:lnTo>
                    <a:pt x="961" y="1584"/>
                  </a:lnTo>
                  <a:lnTo>
                    <a:pt x="970" y="1525"/>
                  </a:lnTo>
                  <a:lnTo>
                    <a:pt x="970" y="526"/>
                  </a:lnTo>
                  <a:lnTo>
                    <a:pt x="13" y="526"/>
                  </a:lnTo>
                  <a:lnTo>
                    <a:pt x="13" y="255"/>
                  </a:lnTo>
                  <a:lnTo>
                    <a:pt x="1012" y="0"/>
                  </a:lnTo>
                  <a:lnTo>
                    <a:pt x="1016" y="39"/>
                  </a:lnTo>
                  <a:close/>
                </a:path>
              </a:pathLst>
            </a:custGeom>
            <a:solidFill>
              <a:srgbClr val="7F5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82"/>
            <p:cNvSpPr>
              <a:spLocks noChangeShapeType="1"/>
            </p:cNvSpPr>
            <p:nvPr/>
          </p:nvSpPr>
          <p:spPr bwMode="auto">
            <a:xfrm flipH="1">
              <a:off x="1834" y="3383"/>
              <a:ext cx="20" cy="39"/>
            </a:xfrm>
            <a:prstGeom prst="line">
              <a:avLst/>
            </a:prstGeom>
            <a:noFill/>
            <a:ln w="12700">
              <a:solidFill>
                <a:srgbClr val="7F5F3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83"/>
            <p:cNvSpPr>
              <a:spLocks/>
            </p:cNvSpPr>
            <p:nvPr/>
          </p:nvSpPr>
          <p:spPr bwMode="auto">
            <a:xfrm flipH="1">
              <a:off x="1973" y="3363"/>
              <a:ext cx="195" cy="129"/>
            </a:xfrm>
            <a:custGeom>
              <a:avLst/>
              <a:gdLst>
                <a:gd name="T0" fmla="*/ 688 w 822"/>
                <a:gd name="T1" fmla="*/ 79 h 571"/>
                <a:gd name="T2" fmla="*/ 637 w 822"/>
                <a:gd name="T3" fmla="*/ 111 h 571"/>
                <a:gd name="T4" fmla="*/ 657 w 822"/>
                <a:gd name="T5" fmla="*/ 69 h 571"/>
                <a:gd name="T6" fmla="*/ 627 w 822"/>
                <a:gd name="T7" fmla="*/ 62 h 571"/>
                <a:gd name="T8" fmla="*/ 589 w 822"/>
                <a:gd name="T9" fmla="*/ 103 h 571"/>
                <a:gd name="T10" fmla="*/ 572 w 822"/>
                <a:gd name="T11" fmla="*/ 148 h 571"/>
                <a:gd name="T12" fmla="*/ 557 w 822"/>
                <a:gd name="T13" fmla="*/ 182 h 571"/>
                <a:gd name="T14" fmla="*/ 504 w 822"/>
                <a:gd name="T15" fmla="*/ 214 h 571"/>
                <a:gd name="T16" fmla="*/ 411 w 822"/>
                <a:gd name="T17" fmla="*/ 280 h 571"/>
                <a:gd name="T18" fmla="*/ 314 w 822"/>
                <a:gd name="T19" fmla="*/ 354 h 571"/>
                <a:gd name="T20" fmla="*/ 251 w 822"/>
                <a:gd name="T21" fmla="*/ 395 h 571"/>
                <a:gd name="T22" fmla="*/ 246 w 822"/>
                <a:gd name="T23" fmla="*/ 300 h 571"/>
                <a:gd name="T24" fmla="*/ 232 w 822"/>
                <a:gd name="T25" fmla="*/ 202 h 571"/>
                <a:gd name="T26" fmla="*/ 200 w 822"/>
                <a:gd name="T27" fmla="*/ 103 h 571"/>
                <a:gd name="T28" fmla="*/ 172 w 822"/>
                <a:gd name="T29" fmla="*/ 46 h 571"/>
                <a:gd name="T30" fmla="*/ 144 w 822"/>
                <a:gd name="T31" fmla="*/ 21 h 571"/>
                <a:gd name="T32" fmla="*/ 108 w 822"/>
                <a:gd name="T33" fmla="*/ 0 h 571"/>
                <a:gd name="T34" fmla="*/ 72 w 822"/>
                <a:gd name="T35" fmla="*/ 3 h 571"/>
                <a:gd name="T36" fmla="*/ 35 w 822"/>
                <a:gd name="T37" fmla="*/ 21 h 571"/>
                <a:gd name="T38" fmla="*/ 7 w 822"/>
                <a:gd name="T39" fmla="*/ 54 h 571"/>
                <a:gd name="T40" fmla="*/ 0 w 822"/>
                <a:gd name="T41" fmla="*/ 111 h 571"/>
                <a:gd name="T42" fmla="*/ 19 w 822"/>
                <a:gd name="T43" fmla="*/ 214 h 571"/>
                <a:gd name="T44" fmla="*/ 43 w 822"/>
                <a:gd name="T45" fmla="*/ 313 h 571"/>
                <a:gd name="T46" fmla="*/ 100 w 822"/>
                <a:gd name="T47" fmla="*/ 444 h 571"/>
                <a:gd name="T48" fmla="*/ 128 w 822"/>
                <a:gd name="T49" fmla="*/ 502 h 571"/>
                <a:gd name="T50" fmla="*/ 152 w 822"/>
                <a:gd name="T51" fmla="*/ 547 h 571"/>
                <a:gd name="T52" fmla="*/ 180 w 822"/>
                <a:gd name="T53" fmla="*/ 571 h 571"/>
                <a:gd name="T54" fmla="*/ 197 w 822"/>
                <a:gd name="T55" fmla="*/ 571 h 571"/>
                <a:gd name="T56" fmla="*/ 242 w 822"/>
                <a:gd name="T57" fmla="*/ 543 h 571"/>
                <a:gd name="T58" fmla="*/ 335 w 822"/>
                <a:gd name="T59" fmla="*/ 489 h 571"/>
                <a:gd name="T60" fmla="*/ 431 w 822"/>
                <a:gd name="T61" fmla="*/ 424 h 571"/>
                <a:gd name="T62" fmla="*/ 512 w 822"/>
                <a:gd name="T63" fmla="*/ 330 h 571"/>
                <a:gd name="T64" fmla="*/ 581 w 822"/>
                <a:gd name="T65" fmla="*/ 251 h 571"/>
                <a:gd name="T66" fmla="*/ 613 w 822"/>
                <a:gd name="T67" fmla="*/ 223 h 571"/>
                <a:gd name="T68" fmla="*/ 681 w 822"/>
                <a:gd name="T69" fmla="*/ 186 h 571"/>
                <a:gd name="T70" fmla="*/ 726 w 822"/>
                <a:gd name="T71" fmla="*/ 165 h 571"/>
                <a:gd name="T72" fmla="*/ 771 w 822"/>
                <a:gd name="T73" fmla="*/ 144 h 571"/>
                <a:gd name="T74" fmla="*/ 791 w 822"/>
                <a:gd name="T75" fmla="*/ 125 h 571"/>
                <a:gd name="T76" fmla="*/ 810 w 822"/>
                <a:gd name="T77" fmla="*/ 104 h 571"/>
                <a:gd name="T78" fmla="*/ 817 w 822"/>
                <a:gd name="T79" fmla="*/ 83 h 571"/>
                <a:gd name="T80" fmla="*/ 820 w 822"/>
                <a:gd name="T81" fmla="*/ 85 h 571"/>
                <a:gd name="T82" fmla="*/ 822 w 822"/>
                <a:gd name="T83" fmla="*/ 55 h 571"/>
                <a:gd name="T84" fmla="*/ 796 w 822"/>
                <a:gd name="T85" fmla="*/ 41 h 571"/>
                <a:gd name="T86" fmla="*/ 774 w 822"/>
                <a:gd name="T87" fmla="*/ 32 h 571"/>
                <a:gd name="T88" fmla="*/ 760 w 822"/>
                <a:gd name="T89" fmla="*/ 32 h 571"/>
                <a:gd name="T90" fmla="*/ 741 w 822"/>
                <a:gd name="T91" fmla="*/ 24 h 571"/>
                <a:gd name="T92" fmla="*/ 729 w 822"/>
                <a:gd name="T93" fmla="*/ 20 h 571"/>
                <a:gd name="T94" fmla="*/ 712 w 822"/>
                <a:gd name="T95" fmla="*/ 44 h 571"/>
                <a:gd name="T96" fmla="*/ 688 w 822"/>
                <a:gd name="T97" fmla="*/ 79 h 57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22"/>
                <a:gd name="T148" fmla="*/ 0 h 571"/>
                <a:gd name="T149" fmla="*/ 822 w 822"/>
                <a:gd name="T150" fmla="*/ 571 h 57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22" h="571">
                  <a:moveTo>
                    <a:pt x="688" y="79"/>
                  </a:moveTo>
                  <a:lnTo>
                    <a:pt x="637" y="111"/>
                  </a:lnTo>
                  <a:lnTo>
                    <a:pt x="657" y="69"/>
                  </a:lnTo>
                  <a:lnTo>
                    <a:pt x="627" y="62"/>
                  </a:lnTo>
                  <a:lnTo>
                    <a:pt x="589" y="103"/>
                  </a:lnTo>
                  <a:lnTo>
                    <a:pt x="572" y="148"/>
                  </a:lnTo>
                  <a:lnTo>
                    <a:pt x="557" y="182"/>
                  </a:lnTo>
                  <a:lnTo>
                    <a:pt x="504" y="214"/>
                  </a:lnTo>
                  <a:lnTo>
                    <a:pt x="411" y="280"/>
                  </a:lnTo>
                  <a:lnTo>
                    <a:pt x="314" y="354"/>
                  </a:lnTo>
                  <a:lnTo>
                    <a:pt x="251" y="395"/>
                  </a:lnTo>
                  <a:lnTo>
                    <a:pt x="246" y="300"/>
                  </a:lnTo>
                  <a:lnTo>
                    <a:pt x="232" y="202"/>
                  </a:lnTo>
                  <a:lnTo>
                    <a:pt x="200" y="103"/>
                  </a:lnTo>
                  <a:lnTo>
                    <a:pt x="172" y="46"/>
                  </a:lnTo>
                  <a:lnTo>
                    <a:pt x="144" y="21"/>
                  </a:lnTo>
                  <a:lnTo>
                    <a:pt x="108" y="0"/>
                  </a:lnTo>
                  <a:lnTo>
                    <a:pt x="72" y="3"/>
                  </a:lnTo>
                  <a:lnTo>
                    <a:pt x="35" y="21"/>
                  </a:lnTo>
                  <a:lnTo>
                    <a:pt x="7" y="54"/>
                  </a:lnTo>
                  <a:lnTo>
                    <a:pt x="0" y="111"/>
                  </a:lnTo>
                  <a:lnTo>
                    <a:pt x="19" y="214"/>
                  </a:lnTo>
                  <a:lnTo>
                    <a:pt x="43" y="313"/>
                  </a:lnTo>
                  <a:lnTo>
                    <a:pt x="100" y="444"/>
                  </a:lnTo>
                  <a:lnTo>
                    <a:pt x="128" y="502"/>
                  </a:lnTo>
                  <a:lnTo>
                    <a:pt x="152" y="547"/>
                  </a:lnTo>
                  <a:lnTo>
                    <a:pt x="180" y="571"/>
                  </a:lnTo>
                  <a:lnTo>
                    <a:pt x="197" y="571"/>
                  </a:lnTo>
                  <a:lnTo>
                    <a:pt x="242" y="543"/>
                  </a:lnTo>
                  <a:lnTo>
                    <a:pt x="335" y="489"/>
                  </a:lnTo>
                  <a:lnTo>
                    <a:pt x="431" y="424"/>
                  </a:lnTo>
                  <a:lnTo>
                    <a:pt x="512" y="330"/>
                  </a:lnTo>
                  <a:lnTo>
                    <a:pt x="581" y="251"/>
                  </a:lnTo>
                  <a:lnTo>
                    <a:pt x="613" y="223"/>
                  </a:lnTo>
                  <a:lnTo>
                    <a:pt x="681" y="186"/>
                  </a:lnTo>
                  <a:lnTo>
                    <a:pt x="726" y="165"/>
                  </a:lnTo>
                  <a:lnTo>
                    <a:pt x="771" y="144"/>
                  </a:lnTo>
                  <a:lnTo>
                    <a:pt x="791" y="125"/>
                  </a:lnTo>
                  <a:lnTo>
                    <a:pt x="810" y="104"/>
                  </a:lnTo>
                  <a:lnTo>
                    <a:pt x="817" y="83"/>
                  </a:lnTo>
                  <a:lnTo>
                    <a:pt x="820" y="85"/>
                  </a:lnTo>
                  <a:lnTo>
                    <a:pt x="822" y="55"/>
                  </a:lnTo>
                  <a:lnTo>
                    <a:pt x="796" y="41"/>
                  </a:lnTo>
                  <a:lnTo>
                    <a:pt x="774" y="32"/>
                  </a:lnTo>
                  <a:lnTo>
                    <a:pt x="760" y="32"/>
                  </a:lnTo>
                  <a:lnTo>
                    <a:pt x="741" y="24"/>
                  </a:lnTo>
                  <a:lnTo>
                    <a:pt x="729" y="20"/>
                  </a:lnTo>
                  <a:lnTo>
                    <a:pt x="712" y="44"/>
                  </a:lnTo>
                  <a:lnTo>
                    <a:pt x="688" y="79"/>
                  </a:lnTo>
                  <a:close/>
                </a:path>
              </a:pathLst>
            </a:custGeom>
            <a:solidFill>
              <a:srgbClr val="FFBFBF"/>
            </a:solidFill>
            <a:ln w="6350">
              <a:solidFill>
                <a:srgbClr val="F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84"/>
            <p:cNvSpPr>
              <a:spLocks/>
            </p:cNvSpPr>
            <p:nvPr/>
          </p:nvSpPr>
          <p:spPr bwMode="auto">
            <a:xfrm flipH="1">
              <a:off x="2027" y="3406"/>
              <a:ext cx="15" cy="14"/>
            </a:xfrm>
            <a:custGeom>
              <a:avLst/>
              <a:gdLst>
                <a:gd name="T0" fmla="*/ 14 w 62"/>
                <a:gd name="T1" fmla="*/ 0 h 62"/>
                <a:gd name="T2" fmla="*/ 31 w 62"/>
                <a:gd name="T3" fmla="*/ 20 h 62"/>
                <a:gd name="T4" fmla="*/ 44 w 62"/>
                <a:gd name="T5" fmla="*/ 34 h 62"/>
                <a:gd name="T6" fmla="*/ 59 w 62"/>
                <a:gd name="T7" fmla="*/ 48 h 62"/>
                <a:gd name="T8" fmla="*/ 62 w 62"/>
                <a:gd name="T9" fmla="*/ 51 h 62"/>
                <a:gd name="T10" fmla="*/ 50 w 62"/>
                <a:gd name="T11" fmla="*/ 62 h 62"/>
                <a:gd name="T12" fmla="*/ 23 w 62"/>
                <a:gd name="T13" fmla="*/ 40 h 62"/>
                <a:gd name="T14" fmla="*/ 7 w 62"/>
                <a:gd name="T15" fmla="*/ 19 h 62"/>
                <a:gd name="T16" fmla="*/ 0 w 62"/>
                <a:gd name="T17" fmla="*/ 7 h 62"/>
                <a:gd name="T18" fmla="*/ 14 w 62"/>
                <a:gd name="T19" fmla="*/ 0 h 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"/>
                <a:gd name="T31" fmla="*/ 0 h 62"/>
                <a:gd name="T32" fmla="*/ 62 w 62"/>
                <a:gd name="T33" fmla="*/ 62 h 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" h="62">
                  <a:moveTo>
                    <a:pt x="14" y="0"/>
                  </a:moveTo>
                  <a:lnTo>
                    <a:pt x="31" y="20"/>
                  </a:lnTo>
                  <a:lnTo>
                    <a:pt x="44" y="34"/>
                  </a:lnTo>
                  <a:lnTo>
                    <a:pt x="59" y="48"/>
                  </a:lnTo>
                  <a:lnTo>
                    <a:pt x="62" y="51"/>
                  </a:lnTo>
                  <a:lnTo>
                    <a:pt x="50" y="62"/>
                  </a:lnTo>
                  <a:lnTo>
                    <a:pt x="23" y="40"/>
                  </a:lnTo>
                  <a:lnTo>
                    <a:pt x="7" y="19"/>
                  </a:lnTo>
                  <a:lnTo>
                    <a:pt x="0" y="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80008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85"/>
            <p:cNvSpPr>
              <a:spLocks/>
            </p:cNvSpPr>
            <p:nvPr/>
          </p:nvSpPr>
          <p:spPr bwMode="auto">
            <a:xfrm flipH="1">
              <a:off x="2082" y="3270"/>
              <a:ext cx="66" cy="77"/>
            </a:xfrm>
            <a:custGeom>
              <a:avLst/>
              <a:gdLst>
                <a:gd name="T0" fmla="*/ 254 w 278"/>
                <a:gd name="T1" fmla="*/ 3 h 339"/>
                <a:gd name="T2" fmla="*/ 261 w 278"/>
                <a:gd name="T3" fmla="*/ 38 h 339"/>
                <a:gd name="T4" fmla="*/ 260 w 278"/>
                <a:gd name="T5" fmla="*/ 59 h 339"/>
                <a:gd name="T6" fmla="*/ 257 w 278"/>
                <a:gd name="T7" fmla="*/ 69 h 339"/>
                <a:gd name="T8" fmla="*/ 253 w 278"/>
                <a:gd name="T9" fmla="*/ 77 h 339"/>
                <a:gd name="T10" fmla="*/ 251 w 278"/>
                <a:gd name="T11" fmla="*/ 86 h 339"/>
                <a:gd name="T12" fmla="*/ 254 w 278"/>
                <a:gd name="T13" fmla="*/ 98 h 339"/>
                <a:gd name="T14" fmla="*/ 261 w 278"/>
                <a:gd name="T15" fmla="*/ 107 h 339"/>
                <a:gd name="T16" fmla="*/ 270 w 278"/>
                <a:gd name="T17" fmla="*/ 113 h 339"/>
                <a:gd name="T18" fmla="*/ 278 w 278"/>
                <a:gd name="T19" fmla="*/ 121 h 339"/>
                <a:gd name="T20" fmla="*/ 278 w 278"/>
                <a:gd name="T21" fmla="*/ 127 h 339"/>
                <a:gd name="T22" fmla="*/ 277 w 278"/>
                <a:gd name="T23" fmla="*/ 134 h 339"/>
                <a:gd name="T24" fmla="*/ 270 w 278"/>
                <a:gd name="T25" fmla="*/ 136 h 339"/>
                <a:gd name="T26" fmla="*/ 257 w 278"/>
                <a:gd name="T27" fmla="*/ 138 h 339"/>
                <a:gd name="T28" fmla="*/ 257 w 278"/>
                <a:gd name="T29" fmla="*/ 146 h 339"/>
                <a:gd name="T30" fmla="*/ 261 w 278"/>
                <a:gd name="T31" fmla="*/ 155 h 339"/>
                <a:gd name="T32" fmla="*/ 265 w 278"/>
                <a:gd name="T33" fmla="*/ 163 h 339"/>
                <a:gd name="T34" fmla="*/ 267 w 278"/>
                <a:gd name="T35" fmla="*/ 169 h 339"/>
                <a:gd name="T36" fmla="*/ 257 w 278"/>
                <a:gd name="T37" fmla="*/ 179 h 339"/>
                <a:gd name="T38" fmla="*/ 263 w 278"/>
                <a:gd name="T39" fmla="*/ 182 h 339"/>
                <a:gd name="T40" fmla="*/ 267 w 278"/>
                <a:gd name="T41" fmla="*/ 190 h 339"/>
                <a:gd name="T42" fmla="*/ 258 w 278"/>
                <a:gd name="T43" fmla="*/ 206 h 339"/>
                <a:gd name="T44" fmla="*/ 263 w 278"/>
                <a:gd name="T45" fmla="*/ 213 h 339"/>
                <a:gd name="T46" fmla="*/ 263 w 278"/>
                <a:gd name="T47" fmla="*/ 225 h 339"/>
                <a:gd name="T48" fmla="*/ 257 w 278"/>
                <a:gd name="T49" fmla="*/ 239 h 339"/>
                <a:gd name="T50" fmla="*/ 248 w 278"/>
                <a:gd name="T51" fmla="*/ 246 h 339"/>
                <a:gd name="T52" fmla="*/ 230 w 278"/>
                <a:gd name="T53" fmla="*/ 249 h 339"/>
                <a:gd name="T54" fmla="*/ 215 w 278"/>
                <a:gd name="T55" fmla="*/ 248 h 339"/>
                <a:gd name="T56" fmla="*/ 198 w 278"/>
                <a:gd name="T57" fmla="*/ 244 h 339"/>
                <a:gd name="T58" fmla="*/ 188 w 278"/>
                <a:gd name="T59" fmla="*/ 241 h 339"/>
                <a:gd name="T60" fmla="*/ 179 w 278"/>
                <a:gd name="T61" fmla="*/ 238 h 339"/>
                <a:gd name="T62" fmla="*/ 175 w 278"/>
                <a:gd name="T63" fmla="*/ 259 h 339"/>
                <a:gd name="T64" fmla="*/ 177 w 278"/>
                <a:gd name="T65" fmla="*/ 277 h 339"/>
                <a:gd name="T66" fmla="*/ 177 w 278"/>
                <a:gd name="T67" fmla="*/ 308 h 339"/>
                <a:gd name="T68" fmla="*/ 175 w 278"/>
                <a:gd name="T69" fmla="*/ 339 h 339"/>
                <a:gd name="T70" fmla="*/ 140 w 278"/>
                <a:gd name="T71" fmla="*/ 339 h 339"/>
                <a:gd name="T72" fmla="*/ 106 w 278"/>
                <a:gd name="T73" fmla="*/ 332 h 339"/>
                <a:gd name="T74" fmla="*/ 69 w 278"/>
                <a:gd name="T75" fmla="*/ 320 h 339"/>
                <a:gd name="T76" fmla="*/ 45 w 278"/>
                <a:gd name="T77" fmla="*/ 310 h 339"/>
                <a:gd name="T78" fmla="*/ 17 w 278"/>
                <a:gd name="T79" fmla="*/ 282 h 339"/>
                <a:gd name="T80" fmla="*/ 0 w 278"/>
                <a:gd name="T81" fmla="*/ 261 h 339"/>
                <a:gd name="T82" fmla="*/ 2 w 278"/>
                <a:gd name="T83" fmla="*/ 0 h 339"/>
                <a:gd name="T84" fmla="*/ 254 w 278"/>
                <a:gd name="T85" fmla="*/ 3 h 3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78"/>
                <a:gd name="T130" fmla="*/ 0 h 339"/>
                <a:gd name="T131" fmla="*/ 278 w 278"/>
                <a:gd name="T132" fmla="*/ 339 h 33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78" h="339">
                  <a:moveTo>
                    <a:pt x="254" y="3"/>
                  </a:moveTo>
                  <a:lnTo>
                    <a:pt x="261" y="38"/>
                  </a:lnTo>
                  <a:lnTo>
                    <a:pt x="260" y="59"/>
                  </a:lnTo>
                  <a:lnTo>
                    <a:pt x="257" y="69"/>
                  </a:lnTo>
                  <a:lnTo>
                    <a:pt x="253" y="77"/>
                  </a:lnTo>
                  <a:lnTo>
                    <a:pt x="251" y="86"/>
                  </a:lnTo>
                  <a:lnTo>
                    <a:pt x="254" y="98"/>
                  </a:lnTo>
                  <a:lnTo>
                    <a:pt x="261" y="107"/>
                  </a:lnTo>
                  <a:lnTo>
                    <a:pt x="270" y="113"/>
                  </a:lnTo>
                  <a:lnTo>
                    <a:pt x="278" y="121"/>
                  </a:lnTo>
                  <a:lnTo>
                    <a:pt x="278" y="127"/>
                  </a:lnTo>
                  <a:lnTo>
                    <a:pt x="277" y="134"/>
                  </a:lnTo>
                  <a:lnTo>
                    <a:pt x="270" y="136"/>
                  </a:lnTo>
                  <a:lnTo>
                    <a:pt x="257" y="138"/>
                  </a:lnTo>
                  <a:lnTo>
                    <a:pt x="257" y="146"/>
                  </a:lnTo>
                  <a:lnTo>
                    <a:pt x="261" y="155"/>
                  </a:lnTo>
                  <a:lnTo>
                    <a:pt x="265" y="163"/>
                  </a:lnTo>
                  <a:lnTo>
                    <a:pt x="267" y="169"/>
                  </a:lnTo>
                  <a:lnTo>
                    <a:pt x="257" y="179"/>
                  </a:lnTo>
                  <a:lnTo>
                    <a:pt x="263" y="182"/>
                  </a:lnTo>
                  <a:lnTo>
                    <a:pt x="267" y="190"/>
                  </a:lnTo>
                  <a:lnTo>
                    <a:pt x="258" y="206"/>
                  </a:lnTo>
                  <a:lnTo>
                    <a:pt x="263" y="213"/>
                  </a:lnTo>
                  <a:lnTo>
                    <a:pt x="263" y="225"/>
                  </a:lnTo>
                  <a:lnTo>
                    <a:pt x="257" y="239"/>
                  </a:lnTo>
                  <a:lnTo>
                    <a:pt x="248" y="246"/>
                  </a:lnTo>
                  <a:lnTo>
                    <a:pt x="230" y="249"/>
                  </a:lnTo>
                  <a:lnTo>
                    <a:pt x="215" y="248"/>
                  </a:lnTo>
                  <a:lnTo>
                    <a:pt x="198" y="244"/>
                  </a:lnTo>
                  <a:lnTo>
                    <a:pt x="188" y="241"/>
                  </a:lnTo>
                  <a:lnTo>
                    <a:pt x="179" y="238"/>
                  </a:lnTo>
                  <a:lnTo>
                    <a:pt x="175" y="259"/>
                  </a:lnTo>
                  <a:lnTo>
                    <a:pt x="177" y="277"/>
                  </a:lnTo>
                  <a:lnTo>
                    <a:pt x="177" y="308"/>
                  </a:lnTo>
                  <a:lnTo>
                    <a:pt x="175" y="339"/>
                  </a:lnTo>
                  <a:lnTo>
                    <a:pt x="140" y="339"/>
                  </a:lnTo>
                  <a:lnTo>
                    <a:pt x="106" y="332"/>
                  </a:lnTo>
                  <a:lnTo>
                    <a:pt x="69" y="320"/>
                  </a:lnTo>
                  <a:lnTo>
                    <a:pt x="45" y="310"/>
                  </a:lnTo>
                  <a:lnTo>
                    <a:pt x="17" y="282"/>
                  </a:lnTo>
                  <a:lnTo>
                    <a:pt x="0" y="261"/>
                  </a:lnTo>
                  <a:lnTo>
                    <a:pt x="2" y="0"/>
                  </a:lnTo>
                  <a:lnTo>
                    <a:pt x="254" y="3"/>
                  </a:lnTo>
                  <a:close/>
                </a:path>
              </a:pathLst>
            </a:custGeom>
            <a:solidFill>
              <a:srgbClr val="FFBFBF"/>
            </a:solidFill>
            <a:ln w="6350">
              <a:solidFill>
                <a:srgbClr val="F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86"/>
            <p:cNvSpPr>
              <a:spLocks/>
            </p:cNvSpPr>
            <p:nvPr/>
          </p:nvSpPr>
          <p:spPr bwMode="auto">
            <a:xfrm flipH="1">
              <a:off x="2080" y="3242"/>
              <a:ext cx="112" cy="120"/>
            </a:xfrm>
            <a:custGeom>
              <a:avLst/>
              <a:gdLst>
                <a:gd name="T0" fmla="*/ 474 w 474"/>
                <a:gd name="T1" fmla="*/ 161 h 532"/>
                <a:gd name="T2" fmla="*/ 444 w 474"/>
                <a:gd name="T3" fmla="*/ 167 h 532"/>
                <a:gd name="T4" fmla="*/ 425 w 474"/>
                <a:gd name="T5" fmla="*/ 176 h 532"/>
                <a:gd name="T6" fmla="*/ 419 w 474"/>
                <a:gd name="T7" fmla="*/ 158 h 532"/>
                <a:gd name="T8" fmla="*/ 392 w 474"/>
                <a:gd name="T9" fmla="*/ 167 h 532"/>
                <a:gd name="T10" fmla="*/ 378 w 474"/>
                <a:gd name="T11" fmla="*/ 179 h 532"/>
                <a:gd name="T12" fmla="*/ 361 w 474"/>
                <a:gd name="T13" fmla="*/ 165 h 532"/>
                <a:gd name="T14" fmla="*/ 344 w 474"/>
                <a:gd name="T15" fmla="*/ 189 h 532"/>
                <a:gd name="T16" fmla="*/ 329 w 474"/>
                <a:gd name="T17" fmla="*/ 202 h 532"/>
                <a:gd name="T18" fmla="*/ 295 w 474"/>
                <a:gd name="T19" fmla="*/ 222 h 532"/>
                <a:gd name="T20" fmla="*/ 278 w 474"/>
                <a:gd name="T21" fmla="*/ 205 h 532"/>
                <a:gd name="T22" fmla="*/ 274 w 474"/>
                <a:gd name="T23" fmla="*/ 192 h 532"/>
                <a:gd name="T24" fmla="*/ 265 w 474"/>
                <a:gd name="T25" fmla="*/ 185 h 532"/>
                <a:gd name="T26" fmla="*/ 253 w 474"/>
                <a:gd name="T27" fmla="*/ 182 h 532"/>
                <a:gd name="T28" fmla="*/ 241 w 474"/>
                <a:gd name="T29" fmla="*/ 182 h 532"/>
                <a:gd name="T30" fmla="*/ 227 w 474"/>
                <a:gd name="T31" fmla="*/ 193 h 532"/>
                <a:gd name="T32" fmla="*/ 220 w 474"/>
                <a:gd name="T33" fmla="*/ 206 h 532"/>
                <a:gd name="T34" fmla="*/ 220 w 474"/>
                <a:gd name="T35" fmla="*/ 226 h 532"/>
                <a:gd name="T36" fmla="*/ 226 w 474"/>
                <a:gd name="T37" fmla="*/ 246 h 532"/>
                <a:gd name="T38" fmla="*/ 234 w 474"/>
                <a:gd name="T39" fmla="*/ 271 h 532"/>
                <a:gd name="T40" fmla="*/ 243 w 474"/>
                <a:gd name="T41" fmla="*/ 315 h 532"/>
                <a:gd name="T42" fmla="*/ 244 w 474"/>
                <a:gd name="T43" fmla="*/ 340 h 532"/>
                <a:gd name="T44" fmla="*/ 246 w 474"/>
                <a:gd name="T45" fmla="*/ 370 h 532"/>
                <a:gd name="T46" fmla="*/ 243 w 474"/>
                <a:gd name="T47" fmla="*/ 399 h 532"/>
                <a:gd name="T48" fmla="*/ 237 w 474"/>
                <a:gd name="T49" fmla="*/ 423 h 532"/>
                <a:gd name="T50" fmla="*/ 213 w 474"/>
                <a:gd name="T51" fmla="*/ 465 h 532"/>
                <a:gd name="T52" fmla="*/ 182 w 474"/>
                <a:gd name="T53" fmla="*/ 501 h 532"/>
                <a:gd name="T54" fmla="*/ 148 w 474"/>
                <a:gd name="T55" fmla="*/ 520 h 532"/>
                <a:gd name="T56" fmla="*/ 127 w 474"/>
                <a:gd name="T57" fmla="*/ 530 h 532"/>
                <a:gd name="T58" fmla="*/ 100 w 474"/>
                <a:gd name="T59" fmla="*/ 532 h 532"/>
                <a:gd name="T60" fmla="*/ 78 w 474"/>
                <a:gd name="T61" fmla="*/ 525 h 532"/>
                <a:gd name="T62" fmla="*/ 61 w 474"/>
                <a:gd name="T63" fmla="*/ 518 h 532"/>
                <a:gd name="T64" fmla="*/ 45 w 474"/>
                <a:gd name="T65" fmla="*/ 504 h 532"/>
                <a:gd name="T66" fmla="*/ 33 w 474"/>
                <a:gd name="T67" fmla="*/ 489 h 532"/>
                <a:gd name="T68" fmla="*/ 50 w 474"/>
                <a:gd name="T69" fmla="*/ 477 h 532"/>
                <a:gd name="T70" fmla="*/ 61 w 474"/>
                <a:gd name="T71" fmla="*/ 464 h 532"/>
                <a:gd name="T72" fmla="*/ 65 w 474"/>
                <a:gd name="T73" fmla="*/ 447 h 532"/>
                <a:gd name="T74" fmla="*/ 36 w 474"/>
                <a:gd name="T75" fmla="*/ 457 h 532"/>
                <a:gd name="T76" fmla="*/ 17 w 474"/>
                <a:gd name="T77" fmla="*/ 456 h 532"/>
                <a:gd name="T78" fmla="*/ 2 w 474"/>
                <a:gd name="T79" fmla="*/ 446 h 532"/>
                <a:gd name="T80" fmla="*/ 0 w 474"/>
                <a:gd name="T81" fmla="*/ 436 h 532"/>
                <a:gd name="T82" fmla="*/ 27 w 474"/>
                <a:gd name="T83" fmla="*/ 413 h 532"/>
                <a:gd name="T84" fmla="*/ 44 w 474"/>
                <a:gd name="T85" fmla="*/ 395 h 532"/>
                <a:gd name="T86" fmla="*/ 57 w 474"/>
                <a:gd name="T87" fmla="*/ 347 h 532"/>
                <a:gd name="T88" fmla="*/ 61 w 474"/>
                <a:gd name="T89" fmla="*/ 312 h 532"/>
                <a:gd name="T90" fmla="*/ 58 w 474"/>
                <a:gd name="T91" fmla="*/ 244 h 532"/>
                <a:gd name="T92" fmla="*/ 61 w 474"/>
                <a:gd name="T93" fmla="*/ 185 h 532"/>
                <a:gd name="T94" fmla="*/ 64 w 474"/>
                <a:gd name="T95" fmla="*/ 144 h 532"/>
                <a:gd name="T96" fmla="*/ 69 w 474"/>
                <a:gd name="T97" fmla="*/ 102 h 532"/>
                <a:gd name="T98" fmla="*/ 92 w 474"/>
                <a:gd name="T99" fmla="*/ 64 h 532"/>
                <a:gd name="T100" fmla="*/ 120 w 474"/>
                <a:gd name="T101" fmla="*/ 38 h 532"/>
                <a:gd name="T102" fmla="*/ 153 w 474"/>
                <a:gd name="T103" fmla="*/ 23 h 532"/>
                <a:gd name="T104" fmla="*/ 189 w 474"/>
                <a:gd name="T105" fmla="*/ 7 h 532"/>
                <a:gd name="T106" fmla="*/ 237 w 474"/>
                <a:gd name="T107" fmla="*/ 0 h 532"/>
                <a:gd name="T108" fmla="*/ 271 w 474"/>
                <a:gd name="T109" fmla="*/ 0 h 532"/>
                <a:gd name="T110" fmla="*/ 299 w 474"/>
                <a:gd name="T111" fmla="*/ 3 h 532"/>
                <a:gd name="T112" fmla="*/ 344 w 474"/>
                <a:gd name="T113" fmla="*/ 16 h 532"/>
                <a:gd name="T114" fmla="*/ 389 w 474"/>
                <a:gd name="T115" fmla="*/ 26 h 532"/>
                <a:gd name="T116" fmla="*/ 420 w 474"/>
                <a:gd name="T117" fmla="*/ 44 h 532"/>
                <a:gd name="T118" fmla="*/ 440 w 474"/>
                <a:gd name="T119" fmla="*/ 64 h 532"/>
                <a:gd name="T120" fmla="*/ 461 w 474"/>
                <a:gd name="T121" fmla="*/ 88 h 532"/>
                <a:gd name="T122" fmla="*/ 468 w 474"/>
                <a:gd name="T123" fmla="*/ 113 h 532"/>
                <a:gd name="T124" fmla="*/ 474 w 474"/>
                <a:gd name="T125" fmla="*/ 161 h 53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74"/>
                <a:gd name="T190" fmla="*/ 0 h 532"/>
                <a:gd name="T191" fmla="*/ 474 w 474"/>
                <a:gd name="T192" fmla="*/ 532 h 53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74" h="532">
                  <a:moveTo>
                    <a:pt x="474" y="161"/>
                  </a:moveTo>
                  <a:lnTo>
                    <a:pt x="444" y="167"/>
                  </a:lnTo>
                  <a:lnTo>
                    <a:pt x="425" y="176"/>
                  </a:lnTo>
                  <a:lnTo>
                    <a:pt x="419" y="158"/>
                  </a:lnTo>
                  <a:lnTo>
                    <a:pt x="392" y="167"/>
                  </a:lnTo>
                  <a:lnTo>
                    <a:pt x="378" y="179"/>
                  </a:lnTo>
                  <a:lnTo>
                    <a:pt x="361" y="165"/>
                  </a:lnTo>
                  <a:lnTo>
                    <a:pt x="344" y="189"/>
                  </a:lnTo>
                  <a:lnTo>
                    <a:pt x="329" y="202"/>
                  </a:lnTo>
                  <a:lnTo>
                    <a:pt x="295" y="222"/>
                  </a:lnTo>
                  <a:lnTo>
                    <a:pt x="278" y="205"/>
                  </a:lnTo>
                  <a:lnTo>
                    <a:pt x="274" y="192"/>
                  </a:lnTo>
                  <a:lnTo>
                    <a:pt x="265" y="185"/>
                  </a:lnTo>
                  <a:lnTo>
                    <a:pt x="253" y="182"/>
                  </a:lnTo>
                  <a:lnTo>
                    <a:pt x="241" y="182"/>
                  </a:lnTo>
                  <a:lnTo>
                    <a:pt x="227" y="193"/>
                  </a:lnTo>
                  <a:lnTo>
                    <a:pt x="220" y="206"/>
                  </a:lnTo>
                  <a:lnTo>
                    <a:pt x="220" y="226"/>
                  </a:lnTo>
                  <a:lnTo>
                    <a:pt x="226" y="246"/>
                  </a:lnTo>
                  <a:lnTo>
                    <a:pt x="234" y="271"/>
                  </a:lnTo>
                  <a:lnTo>
                    <a:pt x="243" y="315"/>
                  </a:lnTo>
                  <a:lnTo>
                    <a:pt x="244" y="340"/>
                  </a:lnTo>
                  <a:lnTo>
                    <a:pt x="246" y="370"/>
                  </a:lnTo>
                  <a:lnTo>
                    <a:pt x="243" y="399"/>
                  </a:lnTo>
                  <a:lnTo>
                    <a:pt x="237" y="423"/>
                  </a:lnTo>
                  <a:lnTo>
                    <a:pt x="213" y="465"/>
                  </a:lnTo>
                  <a:lnTo>
                    <a:pt x="182" y="501"/>
                  </a:lnTo>
                  <a:lnTo>
                    <a:pt x="148" y="520"/>
                  </a:lnTo>
                  <a:lnTo>
                    <a:pt x="127" y="530"/>
                  </a:lnTo>
                  <a:lnTo>
                    <a:pt x="100" y="532"/>
                  </a:lnTo>
                  <a:lnTo>
                    <a:pt x="78" y="525"/>
                  </a:lnTo>
                  <a:lnTo>
                    <a:pt x="61" y="518"/>
                  </a:lnTo>
                  <a:lnTo>
                    <a:pt x="45" y="504"/>
                  </a:lnTo>
                  <a:lnTo>
                    <a:pt x="33" y="489"/>
                  </a:lnTo>
                  <a:lnTo>
                    <a:pt x="50" y="477"/>
                  </a:lnTo>
                  <a:lnTo>
                    <a:pt x="61" y="464"/>
                  </a:lnTo>
                  <a:lnTo>
                    <a:pt x="65" y="447"/>
                  </a:lnTo>
                  <a:lnTo>
                    <a:pt x="36" y="457"/>
                  </a:lnTo>
                  <a:lnTo>
                    <a:pt x="17" y="456"/>
                  </a:lnTo>
                  <a:lnTo>
                    <a:pt x="2" y="446"/>
                  </a:lnTo>
                  <a:lnTo>
                    <a:pt x="0" y="436"/>
                  </a:lnTo>
                  <a:lnTo>
                    <a:pt x="27" y="413"/>
                  </a:lnTo>
                  <a:lnTo>
                    <a:pt x="44" y="395"/>
                  </a:lnTo>
                  <a:lnTo>
                    <a:pt x="57" y="347"/>
                  </a:lnTo>
                  <a:lnTo>
                    <a:pt x="61" y="312"/>
                  </a:lnTo>
                  <a:lnTo>
                    <a:pt x="58" y="244"/>
                  </a:lnTo>
                  <a:lnTo>
                    <a:pt x="61" y="185"/>
                  </a:lnTo>
                  <a:lnTo>
                    <a:pt x="64" y="144"/>
                  </a:lnTo>
                  <a:lnTo>
                    <a:pt x="69" y="102"/>
                  </a:lnTo>
                  <a:lnTo>
                    <a:pt x="92" y="64"/>
                  </a:lnTo>
                  <a:lnTo>
                    <a:pt x="120" y="38"/>
                  </a:lnTo>
                  <a:lnTo>
                    <a:pt x="153" y="23"/>
                  </a:lnTo>
                  <a:lnTo>
                    <a:pt x="189" y="7"/>
                  </a:lnTo>
                  <a:lnTo>
                    <a:pt x="237" y="0"/>
                  </a:lnTo>
                  <a:lnTo>
                    <a:pt x="271" y="0"/>
                  </a:lnTo>
                  <a:lnTo>
                    <a:pt x="299" y="3"/>
                  </a:lnTo>
                  <a:lnTo>
                    <a:pt x="344" y="16"/>
                  </a:lnTo>
                  <a:lnTo>
                    <a:pt x="389" y="26"/>
                  </a:lnTo>
                  <a:lnTo>
                    <a:pt x="420" y="44"/>
                  </a:lnTo>
                  <a:lnTo>
                    <a:pt x="440" y="64"/>
                  </a:lnTo>
                  <a:lnTo>
                    <a:pt x="461" y="88"/>
                  </a:lnTo>
                  <a:lnTo>
                    <a:pt x="468" y="113"/>
                  </a:lnTo>
                  <a:lnTo>
                    <a:pt x="474" y="161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87"/>
            <p:cNvSpPr>
              <a:spLocks/>
            </p:cNvSpPr>
            <p:nvPr/>
          </p:nvSpPr>
          <p:spPr bwMode="auto">
            <a:xfrm flipH="1">
              <a:off x="2107" y="3243"/>
              <a:ext cx="24" cy="46"/>
            </a:xfrm>
            <a:custGeom>
              <a:avLst/>
              <a:gdLst>
                <a:gd name="T0" fmla="*/ 42 w 107"/>
                <a:gd name="T1" fmla="*/ 0 h 207"/>
                <a:gd name="T2" fmla="*/ 0 w 107"/>
                <a:gd name="T3" fmla="*/ 178 h 207"/>
                <a:gd name="T4" fmla="*/ 13 w 107"/>
                <a:gd name="T5" fmla="*/ 186 h 207"/>
                <a:gd name="T6" fmla="*/ 18 w 107"/>
                <a:gd name="T7" fmla="*/ 193 h 207"/>
                <a:gd name="T8" fmla="*/ 24 w 107"/>
                <a:gd name="T9" fmla="*/ 202 h 207"/>
                <a:gd name="T10" fmla="*/ 30 w 107"/>
                <a:gd name="T11" fmla="*/ 207 h 207"/>
                <a:gd name="T12" fmla="*/ 107 w 107"/>
                <a:gd name="T13" fmla="*/ 17 h 207"/>
                <a:gd name="T14" fmla="*/ 68 w 107"/>
                <a:gd name="T15" fmla="*/ 4 h 207"/>
                <a:gd name="T16" fmla="*/ 42 w 107"/>
                <a:gd name="T17" fmla="*/ 0 h 2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7"/>
                <a:gd name="T28" fmla="*/ 0 h 207"/>
                <a:gd name="T29" fmla="*/ 107 w 107"/>
                <a:gd name="T30" fmla="*/ 207 h 20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7" h="207">
                  <a:moveTo>
                    <a:pt x="42" y="0"/>
                  </a:moveTo>
                  <a:lnTo>
                    <a:pt x="0" y="178"/>
                  </a:lnTo>
                  <a:lnTo>
                    <a:pt x="13" y="186"/>
                  </a:lnTo>
                  <a:lnTo>
                    <a:pt x="18" y="193"/>
                  </a:lnTo>
                  <a:lnTo>
                    <a:pt x="24" y="202"/>
                  </a:lnTo>
                  <a:lnTo>
                    <a:pt x="30" y="207"/>
                  </a:lnTo>
                  <a:lnTo>
                    <a:pt x="107" y="17"/>
                  </a:lnTo>
                  <a:lnTo>
                    <a:pt x="68" y="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88"/>
            <p:cNvSpPr>
              <a:spLocks/>
            </p:cNvSpPr>
            <p:nvPr/>
          </p:nvSpPr>
          <p:spPr bwMode="auto">
            <a:xfrm flipH="1">
              <a:off x="1428" y="3159"/>
              <a:ext cx="25" cy="114"/>
            </a:xfrm>
            <a:custGeom>
              <a:avLst/>
              <a:gdLst>
                <a:gd name="T0" fmla="*/ 0 w 106"/>
                <a:gd name="T1" fmla="*/ 42 h 504"/>
                <a:gd name="T2" fmla="*/ 5 w 106"/>
                <a:gd name="T3" fmla="*/ 140 h 504"/>
                <a:gd name="T4" fmla="*/ 15 w 106"/>
                <a:gd name="T5" fmla="*/ 246 h 504"/>
                <a:gd name="T6" fmla="*/ 29 w 106"/>
                <a:gd name="T7" fmla="*/ 349 h 504"/>
                <a:gd name="T8" fmla="*/ 39 w 106"/>
                <a:gd name="T9" fmla="*/ 403 h 504"/>
                <a:gd name="T10" fmla="*/ 58 w 106"/>
                <a:gd name="T11" fmla="*/ 504 h 504"/>
                <a:gd name="T12" fmla="*/ 106 w 106"/>
                <a:gd name="T13" fmla="*/ 434 h 504"/>
                <a:gd name="T14" fmla="*/ 90 w 106"/>
                <a:gd name="T15" fmla="*/ 370 h 504"/>
                <a:gd name="T16" fmla="*/ 73 w 106"/>
                <a:gd name="T17" fmla="*/ 269 h 504"/>
                <a:gd name="T18" fmla="*/ 62 w 106"/>
                <a:gd name="T19" fmla="*/ 186 h 504"/>
                <a:gd name="T20" fmla="*/ 53 w 106"/>
                <a:gd name="T21" fmla="*/ 94 h 504"/>
                <a:gd name="T22" fmla="*/ 48 w 106"/>
                <a:gd name="T23" fmla="*/ 0 h 504"/>
                <a:gd name="T24" fmla="*/ 0 w 106"/>
                <a:gd name="T25" fmla="*/ 42 h 5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6"/>
                <a:gd name="T40" fmla="*/ 0 h 504"/>
                <a:gd name="T41" fmla="*/ 106 w 106"/>
                <a:gd name="T42" fmla="*/ 504 h 50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6" h="504">
                  <a:moveTo>
                    <a:pt x="0" y="42"/>
                  </a:moveTo>
                  <a:lnTo>
                    <a:pt x="5" y="140"/>
                  </a:lnTo>
                  <a:lnTo>
                    <a:pt x="15" y="246"/>
                  </a:lnTo>
                  <a:lnTo>
                    <a:pt x="29" y="349"/>
                  </a:lnTo>
                  <a:lnTo>
                    <a:pt x="39" y="403"/>
                  </a:lnTo>
                  <a:lnTo>
                    <a:pt x="58" y="504"/>
                  </a:lnTo>
                  <a:lnTo>
                    <a:pt x="106" y="434"/>
                  </a:lnTo>
                  <a:lnTo>
                    <a:pt x="90" y="370"/>
                  </a:lnTo>
                  <a:lnTo>
                    <a:pt x="73" y="269"/>
                  </a:lnTo>
                  <a:lnTo>
                    <a:pt x="62" y="186"/>
                  </a:lnTo>
                  <a:lnTo>
                    <a:pt x="53" y="94"/>
                  </a:lnTo>
                  <a:lnTo>
                    <a:pt x="48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Rectangle 89"/>
            <p:cNvSpPr>
              <a:spLocks noChangeArrowheads="1"/>
            </p:cNvSpPr>
            <p:nvPr/>
          </p:nvSpPr>
          <p:spPr bwMode="auto">
            <a:xfrm flipH="1">
              <a:off x="1287" y="3258"/>
              <a:ext cx="168" cy="27"/>
            </a:xfrm>
            <a:prstGeom prst="rect">
              <a:avLst/>
            </a:prstGeom>
            <a:solidFill>
              <a:srgbClr val="8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90"/>
            <p:cNvSpPr>
              <a:spLocks/>
            </p:cNvSpPr>
            <p:nvPr/>
          </p:nvSpPr>
          <p:spPr bwMode="auto">
            <a:xfrm flipH="1">
              <a:off x="1286" y="3237"/>
              <a:ext cx="168" cy="21"/>
            </a:xfrm>
            <a:custGeom>
              <a:avLst/>
              <a:gdLst>
                <a:gd name="T0" fmla="*/ 0 w 708"/>
                <a:gd name="T1" fmla="*/ 97 h 98"/>
                <a:gd name="T2" fmla="*/ 131 w 708"/>
                <a:gd name="T3" fmla="*/ 0 h 98"/>
                <a:gd name="T4" fmla="*/ 668 w 708"/>
                <a:gd name="T5" fmla="*/ 0 h 98"/>
                <a:gd name="T6" fmla="*/ 708 w 708"/>
                <a:gd name="T7" fmla="*/ 98 h 98"/>
                <a:gd name="T8" fmla="*/ 0 w 708"/>
                <a:gd name="T9" fmla="*/ 97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8"/>
                <a:gd name="T16" fmla="*/ 0 h 98"/>
                <a:gd name="T17" fmla="*/ 708 w 708"/>
                <a:gd name="T18" fmla="*/ 98 h 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8" h="98">
                  <a:moveTo>
                    <a:pt x="0" y="97"/>
                  </a:moveTo>
                  <a:lnTo>
                    <a:pt x="131" y="0"/>
                  </a:lnTo>
                  <a:lnTo>
                    <a:pt x="668" y="0"/>
                  </a:lnTo>
                  <a:lnTo>
                    <a:pt x="708" y="98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8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91"/>
            <p:cNvSpPr>
              <a:spLocks/>
            </p:cNvSpPr>
            <p:nvPr/>
          </p:nvSpPr>
          <p:spPr bwMode="auto">
            <a:xfrm flipH="1">
              <a:off x="1476" y="3111"/>
              <a:ext cx="12" cy="22"/>
            </a:xfrm>
            <a:custGeom>
              <a:avLst/>
              <a:gdLst>
                <a:gd name="T0" fmla="*/ 38 w 51"/>
                <a:gd name="T1" fmla="*/ 0 h 97"/>
                <a:gd name="T2" fmla="*/ 0 w 51"/>
                <a:gd name="T3" fmla="*/ 8 h 97"/>
                <a:gd name="T4" fmla="*/ 12 w 51"/>
                <a:gd name="T5" fmla="*/ 97 h 97"/>
                <a:gd name="T6" fmla="*/ 51 w 51"/>
                <a:gd name="T7" fmla="*/ 90 h 97"/>
                <a:gd name="T8" fmla="*/ 38 w 51"/>
                <a:gd name="T9" fmla="*/ 0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97"/>
                <a:gd name="T17" fmla="*/ 51 w 51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97">
                  <a:moveTo>
                    <a:pt x="38" y="0"/>
                  </a:moveTo>
                  <a:lnTo>
                    <a:pt x="0" y="8"/>
                  </a:lnTo>
                  <a:lnTo>
                    <a:pt x="12" y="97"/>
                  </a:lnTo>
                  <a:lnTo>
                    <a:pt x="51" y="9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Rectangle 92"/>
            <p:cNvSpPr>
              <a:spLocks noChangeArrowheads="1"/>
            </p:cNvSpPr>
            <p:nvPr/>
          </p:nvSpPr>
          <p:spPr bwMode="auto">
            <a:xfrm flipH="1">
              <a:off x="1367" y="3278"/>
              <a:ext cx="16" cy="93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Rectangle 93"/>
            <p:cNvSpPr>
              <a:spLocks noChangeArrowheads="1"/>
            </p:cNvSpPr>
            <p:nvPr/>
          </p:nvSpPr>
          <p:spPr bwMode="auto">
            <a:xfrm flipH="1">
              <a:off x="1358" y="3369"/>
              <a:ext cx="35" cy="23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94"/>
            <p:cNvSpPr>
              <a:spLocks/>
            </p:cNvSpPr>
            <p:nvPr/>
          </p:nvSpPr>
          <p:spPr bwMode="auto">
            <a:xfrm flipH="1">
              <a:off x="1375" y="3385"/>
              <a:ext cx="107" cy="42"/>
            </a:xfrm>
            <a:custGeom>
              <a:avLst/>
              <a:gdLst>
                <a:gd name="T0" fmla="*/ 387 w 452"/>
                <a:gd name="T1" fmla="*/ 0 h 188"/>
                <a:gd name="T2" fmla="*/ 332 w 452"/>
                <a:gd name="T3" fmla="*/ 11 h 188"/>
                <a:gd name="T4" fmla="*/ 286 w 452"/>
                <a:gd name="T5" fmla="*/ 24 h 188"/>
                <a:gd name="T6" fmla="*/ 241 w 452"/>
                <a:gd name="T7" fmla="*/ 40 h 188"/>
                <a:gd name="T8" fmla="*/ 206 w 452"/>
                <a:gd name="T9" fmla="*/ 59 h 188"/>
                <a:gd name="T10" fmla="*/ 179 w 452"/>
                <a:gd name="T11" fmla="*/ 77 h 188"/>
                <a:gd name="T12" fmla="*/ 160 w 452"/>
                <a:gd name="T13" fmla="*/ 90 h 188"/>
                <a:gd name="T14" fmla="*/ 142 w 452"/>
                <a:gd name="T15" fmla="*/ 104 h 188"/>
                <a:gd name="T16" fmla="*/ 122 w 452"/>
                <a:gd name="T17" fmla="*/ 119 h 188"/>
                <a:gd name="T18" fmla="*/ 103 w 452"/>
                <a:gd name="T19" fmla="*/ 131 h 188"/>
                <a:gd name="T20" fmla="*/ 79 w 452"/>
                <a:gd name="T21" fmla="*/ 139 h 188"/>
                <a:gd name="T22" fmla="*/ 56 w 452"/>
                <a:gd name="T23" fmla="*/ 142 h 188"/>
                <a:gd name="T24" fmla="*/ 35 w 452"/>
                <a:gd name="T25" fmla="*/ 142 h 188"/>
                <a:gd name="T26" fmla="*/ 0 w 452"/>
                <a:gd name="T27" fmla="*/ 142 h 188"/>
                <a:gd name="T28" fmla="*/ 0 w 452"/>
                <a:gd name="T29" fmla="*/ 188 h 188"/>
                <a:gd name="T30" fmla="*/ 263 w 452"/>
                <a:gd name="T31" fmla="*/ 188 h 188"/>
                <a:gd name="T32" fmla="*/ 272 w 452"/>
                <a:gd name="T33" fmla="*/ 164 h 188"/>
                <a:gd name="T34" fmla="*/ 280 w 452"/>
                <a:gd name="T35" fmla="*/ 148 h 188"/>
                <a:gd name="T36" fmla="*/ 286 w 452"/>
                <a:gd name="T37" fmla="*/ 133 h 188"/>
                <a:gd name="T38" fmla="*/ 297 w 452"/>
                <a:gd name="T39" fmla="*/ 119 h 188"/>
                <a:gd name="T40" fmla="*/ 310 w 452"/>
                <a:gd name="T41" fmla="*/ 102 h 188"/>
                <a:gd name="T42" fmla="*/ 327 w 452"/>
                <a:gd name="T43" fmla="*/ 90 h 188"/>
                <a:gd name="T44" fmla="*/ 341 w 452"/>
                <a:gd name="T45" fmla="*/ 78 h 188"/>
                <a:gd name="T46" fmla="*/ 363 w 452"/>
                <a:gd name="T47" fmla="*/ 67 h 188"/>
                <a:gd name="T48" fmla="*/ 385 w 452"/>
                <a:gd name="T49" fmla="*/ 62 h 188"/>
                <a:gd name="T50" fmla="*/ 413 w 452"/>
                <a:gd name="T51" fmla="*/ 53 h 188"/>
                <a:gd name="T52" fmla="*/ 435 w 452"/>
                <a:gd name="T53" fmla="*/ 52 h 188"/>
                <a:gd name="T54" fmla="*/ 452 w 452"/>
                <a:gd name="T55" fmla="*/ 52 h 188"/>
                <a:gd name="T56" fmla="*/ 452 w 452"/>
                <a:gd name="T57" fmla="*/ 0 h 188"/>
                <a:gd name="T58" fmla="*/ 430 w 452"/>
                <a:gd name="T59" fmla="*/ 0 h 188"/>
                <a:gd name="T60" fmla="*/ 387 w 452"/>
                <a:gd name="T61" fmla="*/ 0 h 18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52"/>
                <a:gd name="T94" fmla="*/ 0 h 188"/>
                <a:gd name="T95" fmla="*/ 452 w 452"/>
                <a:gd name="T96" fmla="*/ 188 h 18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52" h="188">
                  <a:moveTo>
                    <a:pt x="387" y="0"/>
                  </a:moveTo>
                  <a:lnTo>
                    <a:pt x="332" y="11"/>
                  </a:lnTo>
                  <a:lnTo>
                    <a:pt x="286" y="24"/>
                  </a:lnTo>
                  <a:lnTo>
                    <a:pt x="241" y="40"/>
                  </a:lnTo>
                  <a:lnTo>
                    <a:pt x="206" y="59"/>
                  </a:lnTo>
                  <a:lnTo>
                    <a:pt x="179" y="77"/>
                  </a:lnTo>
                  <a:lnTo>
                    <a:pt x="160" y="90"/>
                  </a:lnTo>
                  <a:lnTo>
                    <a:pt x="142" y="104"/>
                  </a:lnTo>
                  <a:lnTo>
                    <a:pt x="122" y="119"/>
                  </a:lnTo>
                  <a:lnTo>
                    <a:pt x="103" y="131"/>
                  </a:lnTo>
                  <a:lnTo>
                    <a:pt x="79" y="139"/>
                  </a:lnTo>
                  <a:lnTo>
                    <a:pt x="56" y="142"/>
                  </a:lnTo>
                  <a:lnTo>
                    <a:pt x="35" y="142"/>
                  </a:lnTo>
                  <a:lnTo>
                    <a:pt x="0" y="142"/>
                  </a:lnTo>
                  <a:lnTo>
                    <a:pt x="0" y="188"/>
                  </a:lnTo>
                  <a:lnTo>
                    <a:pt x="263" y="188"/>
                  </a:lnTo>
                  <a:lnTo>
                    <a:pt x="272" y="164"/>
                  </a:lnTo>
                  <a:lnTo>
                    <a:pt x="280" y="148"/>
                  </a:lnTo>
                  <a:lnTo>
                    <a:pt x="286" y="133"/>
                  </a:lnTo>
                  <a:lnTo>
                    <a:pt x="297" y="119"/>
                  </a:lnTo>
                  <a:lnTo>
                    <a:pt x="310" y="102"/>
                  </a:lnTo>
                  <a:lnTo>
                    <a:pt x="327" y="90"/>
                  </a:lnTo>
                  <a:lnTo>
                    <a:pt x="341" y="78"/>
                  </a:lnTo>
                  <a:lnTo>
                    <a:pt x="363" y="67"/>
                  </a:lnTo>
                  <a:lnTo>
                    <a:pt x="385" y="62"/>
                  </a:lnTo>
                  <a:lnTo>
                    <a:pt x="413" y="53"/>
                  </a:lnTo>
                  <a:lnTo>
                    <a:pt x="435" y="52"/>
                  </a:lnTo>
                  <a:lnTo>
                    <a:pt x="452" y="52"/>
                  </a:lnTo>
                  <a:lnTo>
                    <a:pt x="452" y="0"/>
                  </a:lnTo>
                  <a:lnTo>
                    <a:pt x="430" y="0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95"/>
            <p:cNvSpPr>
              <a:spLocks/>
            </p:cNvSpPr>
            <p:nvPr/>
          </p:nvSpPr>
          <p:spPr bwMode="auto">
            <a:xfrm flipH="1">
              <a:off x="1268" y="3385"/>
              <a:ext cx="107" cy="42"/>
            </a:xfrm>
            <a:custGeom>
              <a:avLst/>
              <a:gdLst>
                <a:gd name="T0" fmla="*/ 67 w 453"/>
                <a:gd name="T1" fmla="*/ 0 h 188"/>
                <a:gd name="T2" fmla="*/ 119 w 453"/>
                <a:gd name="T3" fmla="*/ 11 h 188"/>
                <a:gd name="T4" fmla="*/ 167 w 453"/>
                <a:gd name="T5" fmla="*/ 24 h 188"/>
                <a:gd name="T6" fmla="*/ 212 w 453"/>
                <a:gd name="T7" fmla="*/ 40 h 188"/>
                <a:gd name="T8" fmla="*/ 247 w 453"/>
                <a:gd name="T9" fmla="*/ 59 h 188"/>
                <a:gd name="T10" fmla="*/ 274 w 453"/>
                <a:gd name="T11" fmla="*/ 77 h 188"/>
                <a:gd name="T12" fmla="*/ 292 w 453"/>
                <a:gd name="T13" fmla="*/ 90 h 188"/>
                <a:gd name="T14" fmla="*/ 309 w 453"/>
                <a:gd name="T15" fmla="*/ 104 h 188"/>
                <a:gd name="T16" fmla="*/ 330 w 453"/>
                <a:gd name="T17" fmla="*/ 119 h 188"/>
                <a:gd name="T18" fmla="*/ 350 w 453"/>
                <a:gd name="T19" fmla="*/ 131 h 188"/>
                <a:gd name="T20" fmla="*/ 374 w 453"/>
                <a:gd name="T21" fmla="*/ 139 h 188"/>
                <a:gd name="T22" fmla="*/ 396 w 453"/>
                <a:gd name="T23" fmla="*/ 142 h 188"/>
                <a:gd name="T24" fmla="*/ 418 w 453"/>
                <a:gd name="T25" fmla="*/ 142 h 188"/>
                <a:gd name="T26" fmla="*/ 453 w 453"/>
                <a:gd name="T27" fmla="*/ 142 h 188"/>
                <a:gd name="T28" fmla="*/ 453 w 453"/>
                <a:gd name="T29" fmla="*/ 188 h 188"/>
                <a:gd name="T30" fmla="*/ 189 w 453"/>
                <a:gd name="T31" fmla="*/ 188 h 188"/>
                <a:gd name="T32" fmla="*/ 181 w 453"/>
                <a:gd name="T33" fmla="*/ 164 h 188"/>
                <a:gd name="T34" fmla="*/ 172 w 453"/>
                <a:gd name="T35" fmla="*/ 148 h 188"/>
                <a:gd name="T36" fmla="*/ 167 w 453"/>
                <a:gd name="T37" fmla="*/ 133 h 188"/>
                <a:gd name="T38" fmla="*/ 155 w 453"/>
                <a:gd name="T39" fmla="*/ 119 h 188"/>
                <a:gd name="T40" fmla="*/ 143 w 453"/>
                <a:gd name="T41" fmla="*/ 102 h 188"/>
                <a:gd name="T42" fmla="*/ 126 w 453"/>
                <a:gd name="T43" fmla="*/ 90 h 188"/>
                <a:gd name="T44" fmla="*/ 112 w 453"/>
                <a:gd name="T45" fmla="*/ 78 h 188"/>
                <a:gd name="T46" fmla="*/ 89 w 453"/>
                <a:gd name="T47" fmla="*/ 67 h 188"/>
                <a:gd name="T48" fmla="*/ 69 w 453"/>
                <a:gd name="T49" fmla="*/ 62 h 188"/>
                <a:gd name="T50" fmla="*/ 41 w 453"/>
                <a:gd name="T51" fmla="*/ 53 h 188"/>
                <a:gd name="T52" fmla="*/ 19 w 453"/>
                <a:gd name="T53" fmla="*/ 52 h 188"/>
                <a:gd name="T54" fmla="*/ 0 w 453"/>
                <a:gd name="T55" fmla="*/ 52 h 188"/>
                <a:gd name="T56" fmla="*/ 0 w 453"/>
                <a:gd name="T57" fmla="*/ 0 h 188"/>
                <a:gd name="T58" fmla="*/ 24 w 453"/>
                <a:gd name="T59" fmla="*/ 0 h 188"/>
                <a:gd name="T60" fmla="*/ 67 w 453"/>
                <a:gd name="T61" fmla="*/ 0 h 18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53"/>
                <a:gd name="T94" fmla="*/ 0 h 188"/>
                <a:gd name="T95" fmla="*/ 453 w 453"/>
                <a:gd name="T96" fmla="*/ 188 h 18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53" h="188">
                  <a:moveTo>
                    <a:pt x="67" y="0"/>
                  </a:moveTo>
                  <a:lnTo>
                    <a:pt x="119" y="11"/>
                  </a:lnTo>
                  <a:lnTo>
                    <a:pt x="167" y="24"/>
                  </a:lnTo>
                  <a:lnTo>
                    <a:pt x="212" y="40"/>
                  </a:lnTo>
                  <a:lnTo>
                    <a:pt x="247" y="59"/>
                  </a:lnTo>
                  <a:lnTo>
                    <a:pt x="274" y="77"/>
                  </a:lnTo>
                  <a:lnTo>
                    <a:pt x="292" y="90"/>
                  </a:lnTo>
                  <a:lnTo>
                    <a:pt x="309" y="104"/>
                  </a:lnTo>
                  <a:lnTo>
                    <a:pt x="330" y="119"/>
                  </a:lnTo>
                  <a:lnTo>
                    <a:pt x="350" y="131"/>
                  </a:lnTo>
                  <a:lnTo>
                    <a:pt x="374" y="139"/>
                  </a:lnTo>
                  <a:lnTo>
                    <a:pt x="396" y="142"/>
                  </a:lnTo>
                  <a:lnTo>
                    <a:pt x="418" y="142"/>
                  </a:lnTo>
                  <a:lnTo>
                    <a:pt x="453" y="142"/>
                  </a:lnTo>
                  <a:lnTo>
                    <a:pt x="453" y="188"/>
                  </a:lnTo>
                  <a:lnTo>
                    <a:pt x="189" y="188"/>
                  </a:lnTo>
                  <a:lnTo>
                    <a:pt x="181" y="164"/>
                  </a:lnTo>
                  <a:lnTo>
                    <a:pt x="172" y="148"/>
                  </a:lnTo>
                  <a:lnTo>
                    <a:pt x="167" y="133"/>
                  </a:lnTo>
                  <a:lnTo>
                    <a:pt x="155" y="119"/>
                  </a:lnTo>
                  <a:lnTo>
                    <a:pt x="143" y="102"/>
                  </a:lnTo>
                  <a:lnTo>
                    <a:pt x="126" y="90"/>
                  </a:lnTo>
                  <a:lnTo>
                    <a:pt x="112" y="78"/>
                  </a:lnTo>
                  <a:lnTo>
                    <a:pt x="89" y="67"/>
                  </a:lnTo>
                  <a:lnTo>
                    <a:pt x="69" y="62"/>
                  </a:lnTo>
                  <a:lnTo>
                    <a:pt x="41" y="53"/>
                  </a:lnTo>
                  <a:lnTo>
                    <a:pt x="19" y="52"/>
                  </a:lnTo>
                  <a:lnTo>
                    <a:pt x="0" y="52"/>
                  </a:lnTo>
                  <a:lnTo>
                    <a:pt x="0" y="0"/>
                  </a:lnTo>
                  <a:lnTo>
                    <a:pt x="24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96"/>
            <p:cNvSpPr>
              <a:spLocks/>
            </p:cNvSpPr>
            <p:nvPr/>
          </p:nvSpPr>
          <p:spPr bwMode="auto">
            <a:xfrm flipH="1">
              <a:off x="1412" y="3078"/>
              <a:ext cx="50" cy="101"/>
            </a:xfrm>
            <a:custGeom>
              <a:avLst/>
              <a:gdLst>
                <a:gd name="T0" fmla="*/ 0 w 211"/>
                <a:gd name="T1" fmla="*/ 0 h 444"/>
                <a:gd name="T2" fmla="*/ 136 w 211"/>
                <a:gd name="T3" fmla="*/ 41 h 444"/>
                <a:gd name="T4" fmla="*/ 156 w 211"/>
                <a:gd name="T5" fmla="*/ 51 h 444"/>
                <a:gd name="T6" fmla="*/ 183 w 211"/>
                <a:gd name="T7" fmla="*/ 79 h 444"/>
                <a:gd name="T8" fmla="*/ 187 w 211"/>
                <a:gd name="T9" fmla="*/ 97 h 444"/>
                <a:gd name="T10" fmla="*/ 190 w 211"/>
                <a:gd name="T11" fmla="*/ 135 h 444"/>
                <a:gd name="T12" fmla="*/ 194 w 211"/>
                <a:gd name="T13" fmla="*/ 199 h 444"/>
                <a:gd name="T14" fmla="*/ 204 w 211"/>
                <a:gd name="T15" fmla="*/ 295 h 444"/>
                <a:gd name="T16" fmla="*/ 208 w 211"/>
                <a:gd name="T17" fmla="*/ 326 h 444"/>
                <a:gd name="T18" fmla="*/ 211 w 211"/>
                <a:gd name="T19" fmla="*/ 355 h 444"/>
                <a:gd name="T20" fmla="*/ 207 w 211"/>
                <a:gd name="T21" fmla="*/ 376 h 444"/>
                <a:gd name="T22" fmla="*/ 199 w 211"/>
                <a:gd name="T23" fmla="*/ 395 h 444"/>
                <a:gd name="T24" fmla="*/ 187 w 211"/>
                <a:gd name="T25" fmla="*/ 402 h 444"/>
                <a:gd name="T26" fmla="*/ 170 w 211"/>
                <a:gd name="T27" fmla="*/ 409 h 444"/>
                <a:gd name="T28" fmla="*/ 34 w 211"/>
                <a:gd name="T29" fmla="*/ 444 h 444"/>
                <a:gd name="T30" fmla="*/ 0 w 211"/>
                <a:gd name="T31" fmla="*/ 0 h 4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11"/>
                <a:gd name="T49" fmla="*/ 0 h 444"/>
                <a:gd name="T50" fmla="*/ 211 w 211"/>
                <a:gd name="T51" fmla="*/ 444 h 4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11" h="444">
                  <a:moveTo>
                    <a:pt x="0" y="0"/>
                  </a:moveTo>
                  <a:lnTo>
                    <a:pt x="136" y="41"/>
                  </a:lnTo>
                  <a:lnTo>
                    <a:pt x="156" y="51"/>
                  </a:lnTo>
                  <a:lnTo>
                    <a:pt x="183" y="79"/>
                  </a:lnTo>
                  <a:lnTo>
                    <a:pt x="187" y="97"/>
                  </a:lnTo>
                  <a:lnTo>
                    <a:pt x="190" y="135"/>
                  </a:lnTo>
                  <a:lnTo>
                    <a:pt x="194" y="199"/>
                  </a:lnTo>
                  <a:lnTo>
                    <a:pt x="204" y="295"/>
                  </a:lnTo>
                  <a:lnTo>
                    <a:pt x="208" y="326"/>
                  </a:lnTo>
                  <a:lnTo>
                    <a:pt x="211" y="355"/>
                  </a:lnTo>
                  <a:lnTo>
                    <a:pt x="207" y="376"/>
                  </a:lnTo>
                  <a:lnTo>
                    <a:pt x="199" y="395"/>
                  </a:lnTo>
                  <a:lnTo>
                    <a:pt x="187" y="402"/>
                  </a:lnTo>
                  <a:lnTo>
                    <a:pt x="170" y="409"/>
                  </a:lnTo>
                  <a:lnTo>
                    <a:pt x="34" y="4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97"/>
            <p:cNvSpPr>
              <a:spLocks/>
            </p:cNvSpPr>
            <p:nvPr/>
          </p:nvSpPr>
          <p:spPr bwMode="auto">
            <a:xfrm flipH="1">
              <a:off x="1443" y="3078"/>
              <a:ext cx="39" cy="102"/>
            </a:xfrm>
            <a:custGeom>
              <a:avLst/>
              <a:gdLst>
                <a:gd name="T0" fmla="*/ 7 w 166"/>
                <a:gd name="T1" fmla="*/ 23 h 451"/>
                <a:gd name="T2" fmla="*/ 23 w 166"/>
                <a:gd name="T3" fmla="*/ 9 h 451"/>
                <a:gd name="T4" fmla="*/ 48 w 166"/>
                <a:gd name="T5" fmla="*/ 0 h 451"/>
                <a:gd name="T6" fmla="*/ 82 w 166"/>
                <a:gd name="T7" fmla="*/ 0 h 451"/>
                <a:gd name="T8" fmla="*/ 104 w 166"/>
                <a:gd name="T9" fmla="*/ 7 h 451"/>
                <a:gd name="T10" fmla="*/ 116 w 166"/>
                <a:gd name="T11" fmla="*/ 28 h 451"/>
                <a:gd name="T12" fmla="*/ 123 w 166"/>
                <a:gd name="T13" fmla="*/ 79 h 451"/>
                <a:gd name="T14" fmla="*/ 140 w 166"/>
                <a:gd name="T15" fmla="*/ 189 h 451"/>
                <a:gd name="T16" fmla="*/ 152 w 166"/>
                <a:gd name="T17" fmla="*/ 279 h 451"/>
                <a:gd name="T18" fmla="*/ 161 w 166"/>
                <a:gd name="T19" fmla="*/ 355 h 451"/>
                <a:gd name="T20" fmla="*/ 166 w 166"/>
                <a:gd name="T21" fmla="*/ 406 h 451"/>
                <a:gd name="T22" fmla="*/ 161 w 166"/>
                <a:gd name="T23" fmla="*/ 420 h 451"/>
                <a:gd name="T24" fmla="*/ 144 w 166"/>
                <a:gd name="T25" fmla="*/ 436 h 451"/>
                <a:gd name="T26" fmla="*/ 112 w 166"/>
                <a:gd name="T27" fmla="*/ 447 h 451"/>
                <a:gd name="T28" fmla="*/ 85 w 166"/>
                <a:gd name="T29" fmla="*/ 451 h 451"/>
                <a:gd name="T30" fmla="*/ 69 w 166"/>
                <a:gd name="T31" fmla="*/ 447 h 451"/>
                <a:gd name="T32" fmla="*/ 57 w 166"/>
                <a:gd name="T33" fmla="*/ 434 h 451"/>
                <a:gd name="T34" fmla="*/ 40 w 166"/>
                <a:gd name="T35" fmla="*/ 358 h 451"/>
                <a:gd name="T36" fmla="*/ 30 w 166"/>
                <a:gd name="T37" fmla="*/ 286 h 451"/>
                <a:gd name="T38" fmla="*/ 10 w 166"/>
                <a:gd name="T39" fmla="*/ 171 h 451"/>
                <a:gd name="T40" fmla="*/ 0 w 166"/>
                <a:gd name="T41" fmla="*/ 76 h 451"/>
                <a:gd name="T42" fmla="*/ 0 w 166"/>
                <a:gd name="T43" fmla="*/ 51 h 451"/>
                <a:gd name="T44" fmla="*/ 7 w 166"/>
                <a:gd name="T45" fmla="*/ 23 h 45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6"/>
                <a:gd name="T70" fmla="*/ 0 h 451"/>
                <a:gd name="T71" fmla="*/ 166 w 166"/>
                <a:gd name="T72" fmla="*/ 451 h 45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6" h="451">
                  <a:moveTo>
                    <a:pt x="7" y="23"/>
                  </a:moveTo>
                  <a:lnTo>
                    <a:pt x="23" y="9"/>
                  </a:lnTo>
                  <a:lnTo>
                    <a:pt x="48" y="0"/>
                  </a:lnTo>
                  <a:lnTo>
                    <a:pt x="82" y="0"/>
                  </a:lnTo>
                  <a:lnTo>
                    <a:pt x="104" y="7"/>
                  </a:lnTo>
                  <a:lnTo>
                    <a:pt x="116" y="28"/>
                  </a:lnTo>
                  <a:lnTo>
                    <a:pt x="123" y="79"/>
                  </a:lnTo>
                  <a:lnTo>
                    <a:pt x="140" y="189"/>
                  </a:lnTo>
                  <a:lnTo>
                    <a:pt x="152" y="279"/>
                  </a:lnTo>
                  <a:lnTo>
                    <a:pt x="161" y="355"/>
                  </a:lnTo>
                  <a:lnTo>
                    <a:pt x="166" y="406"/>
                  </a:lnTo>
                  <a:lnTo>
                    <a:pt x="161" y="420"/>
                  </a:lnTo>
                  <a:lnTo>
                    <a:pt x="144" y="436"/>
                  </a:lnTo>
                  <a:lnTo>
                    <a:pt x="112" y="447"/>
                  </a:lnTo>
                  <a:lnTo>
                    <a:pt x="85" y="451"/>
                  </a:lnTo>
                  <a:lnTo>
                    <a:pt x="69" y="447"/>
                  </a:lnTo>
                  <a:lnTo>
                    <a:pt x="57" y="434"/>
                  </a:lnTo>
                  <a:lnTo>
                    <a:pt x="40" y="358"/>
                  </a:lnTo>
                  <a:lnTo>
                    <a:pt x="30" y="286"/>
                  </a:lnTo>
                  <a:lnTo>
                    <a:pt x="10" y="171"/>
                  </a:lnTo>
                  <a:lnTo>
                    <a:pt x="0" y="76"/>
                  </a:lnTo>
                  <a:lnTo>
                    <a:pt x="0" y="51"/>
                  </a:lnTo>
                  <a:lnTo>
                    <a:pt x="7" y="23"/>
                  </a:lnTo>
                  <a:close/>
                </a:path>
              </a:pathLst>
            </a:custGeom>
            <a:solidFill>
              <a:srgbClr val="8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98"/>
            <p:cNvSpPr>
              <a:spLocks/>
            </p:cNvSpPr>
            <p:nvPr/>
          </p:nvSpPr>
          <p:spPr bwMode="auto">
            <a:xfrm flipH="1">
              <a:off x="1214" y="2974"/>
              <a:ext cx="115" cy="110"/>
            </a:xfrm>
            <a:custGeom>
              <a:avLst/>
              <a:gdLst>
                <a:gd name="T0" fmla="*/ 0 w 488"/>
                <a:gd name="T1" fmla="*/ 374 h 487"/>
                <a:gd name="T2" fmla="*/ 330 w 488"/>
                <a:gd name="T3" fmla="*/ 487 h 487"/>
                <a:gd name="T4" fmla="*/ 488 w 488"/>
                <a:gd name="T5" fmla="*/ 110 h 487"/>
                <a:gd name="T6" fmla="*/ 160 w 488"/>
                <a:gd name="T7" fmla="*/ 0 h 487"/>
                <a:gd name="T8" fmla="*/ 0 w 488"/>
                <a:gd name="T9" fmla="*/ 374 h 4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8"/>
                <a:gd name="T16" fmla="*/ 0 h 487"/>
                <a:gd name="T17" fmla="*/ 488 w 488"/>
                <a:gd name="T18" fmla="*/ 487 h 4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8" h="487">
                  <a:moveTo>
                    <a:pt x="0" y="374"/>
                  </a:moveTo>
                  <a:lnTo>
                    <a:pt x="330" y="487"/>
                  </a:lnTo>
                  <a:lnTo>
                    <a:pt x="488" y="110"/>
                  </a:lnTo>
                  <a:lnTo>
                    <a:pt x="160" y="0"/>
                  </a:lnTo>
                  <a:lnTo>
                    <a:pt x="0" y="374"/>
                  </a:lnTo>
                  <a:close/>
                </a:path>
              </a:pathLst>
            </a:custGeom>
            <a:solidFill>
              <a:srgbClr val="00FF00"/>
            </a:solidFill>
            <a:ln w="635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99"/>
            <p:cNvSpPr>
              <a:spLocks/>
            </p:cNvSpPr>
            <p:nvPr/>
          </p:nvSpPr>
          <p:spPr bwMode="auto">
            <a:xfrm flipH="1">
              <a:off x="1215" y="2960"/>
              <a:ext cx="57" cy="39"/>
            </a:xfrm>
            <a:custGeom>
              <a:avLst/>
              <a:gdLst>
                <a:gd name="T0" fmla="*/ 242 w 242"/>
                <a:gd name="T1" fmla="*/ 171 h 171"/>
                <a:gd name="T2" fmla="*/ 38 w 242"/>
                <a:gd name="T3" fmla="*/ 0 h 171"/>
                <a:gd name="T4" fmla="*/ 0 w 242"/>
                <a:gd name="T5" fmla="*/ 91 h 171"/>
                <a:gd name="T6" fmla="*/ 242 w 242"/>
                <a:gd name="T7" fmla="*/ 171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2"/>
                <a:gd name="T13" fmla="*/ 0 h 171"/>
                <a:gd name="T14" fmla="*/ 242 w 242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2" h="171">
                  <a:moveTo>
                    <a:pt x="242" y="171"/>
                  </a:moveTo>
                  <a:lnTo>
                    <a:pt x="38" y="0"/>
                  </a:lnTo>
                  <a:lnTo>
                    <a:pt x="0" y="91"/>
                  </a:lnTo>
                  <a:lnTo>
                    <a:pt x="242" y="171"/>
                  </a:lnTo>
                  <a:close/>
                </a:path>
              </a:pathLst>
            </a:custGeom>
            <a:solidFill>
              <a:srgbClr val="3F5F00"/>
            </a:solidFill>
            <a:ln w="6350">
              <a:solidFill>
                <a:srgbClr val="3F5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100"/>
            <p:cNvSpPr>
              <a:spLocks/>
            </p:cNvSpPr>
            <p:nvPr/>
          </p:nvSpPr>
          <p:spPr bwMode="auto">
            <a:xfrm flipH="1">
              <a:off x="1199" y="3201"/>
              <a:ext cx="155" cy="226"/>
            </a:xfrm>
            <a:custGeom>
              <a:avLst/>
              <a:gdLst>
                <a:gd name="T0" fmla="*/ 602 w 649"/>
                <a:gd name="T1" fmla="*/ 0 h 998"/>
                <a:gd name="T2" fmla="*/ 638 w 649"/>
                <a:gd name="T3" fmla="*/ 48 h 998"/>
                <a:gd name="T4" fmla="*/ 649 w 649"/>
                <a:gd name="T5" fmla="*/ 114 h 998"/>
                <a:gd name="T6" fmla="*/ 628 w 649"/>
                <a:gd name="T7" fmla="*/ 188 h 998"/>
                <a:gd name="T8" fmla="*/ 585 w 649"/>
                <a:gd name="T9" fmla="*/ 273 h 998"/>
                <a:gd name="T10" fmla="*/ 522 w 649"/>
                <a:gd name="T11" fmla="*/ 375 h 998"/>
                <a:gd name="T12" fmla="*/ 413 w 649"/>
                <a:gd name="T13" fmla="*/ 477 h 998"/>
                <a:gd name="T14" fmla="*/ 330 w 649"/>
                <a:gd name="T15" fmla="*/ 538 h 998"/>
                <a:gd name="T16" fmla="*/ 229 w 649"/>
                <a:gd name="T17" fmla="*/ 604 h 998"/>
                <a:gd name="T18" fmla="*/ 192 w 649"/>
                <a:gd name="T19" fmla="*/ 637 h 998"/>
                <a:gd name="T20" fmla="*/ 169 w 649"/>
                <a:gd name="T21" fmla="*/ 666 h 998"/>
                <a:gd name="T22" fmla="*/ 165 w 649"/>
                <a:gd name="T23" fmla="*/ 695 h 998"/>
                <a:gd name="T24" fmla="*/ 165 w 649"/>
                <a:gd name="T25" fmla="*/ 733 h 998"/>
                <a:gd name="T26" fmla="*/ 177 w 649"/>
                <a:gd name="T27" fmla="*/ 786 h 998"/>
                <a:gd name="T28" fmla="*/ 198 w 649"/>
                <a:gd name="T29" fmla="*/ 826 h 998"/>
                <a:gd name="T30" fmla="*/ 222 w 649"/>
                <a:gd name="T31" fmla="*/ 882 h 998"/>
                <a:gd name="T32" fmla="*/ 233 w 649"/>
                <a:gd name="T33" fmla="*/ 919 h 998"/>
                <a:gd name="T34" fmla="*/ 232 w 649"/>
                <a:gd name="T35" fmla="*/ 944 h 998"/>
                <a:gd name="T36" fmla="*/ 215 w 649"/>
                <a:gd name="T37" fmla="*/ 985 h 998"/>
                <a:gd name="T38" fmla="*/ 179 w 649"/>
                <a:gd name="T39" fmla="*/ 998 h 998"/>
                <a:gd name="T40" fmla="*/ 144 w 649"/>
                <a:gd name="T41" fmla="*/ 989 h 998"/>
                <a:gd name="T42" fmla="*/ 124 w 649"/>
                <a:gd name="T43" fmla="*/ 965 h 998"/>
                <a:gd name="T44" fmla="*/ 89 w 649"/>
                <a:gd name="T45" fmla="*/ 898 h 998"/>
                <a:gd name="T46" fmla="*/ 85 w 649"/>
                <a:gd name="T47" fmla="*/ 817 h 998"/>
                <a:gd name="T48" fmla="*/ 75 w 649"/>
                <a:gd name="T49" fmla="*/ 788 h 998"/>
                <a:gd name="T50" fmla="*/ 43 w 649"/>
                <a:gd name="T51" fmla="*/ 789 h 998"/>
                <a:gd name="T52" fmla="*/ 2 w 649"/>
                <a:gd name="T53" fmla="*/ 702 h 998"/>
                <a:gd name="T54" fmla="*/ 0 w 649"/>
                <a:gd name="T55" fmla="*/ 678 h 998"/>
                <a:gd name="T56" fmla="*/ 12 w 649"/>
                <a:gd name="T57" fmla="*/ 654 h 998"/>
                <a:gd name="T58" fmla="*/ 43 w 649"/>
                <a:gd name="T59" fmla="*/ 623 h 998"/>
                <a:gd name="T60" fmla="*/ 78 w 649"/>
                <a:gd name="T61" fmla="*/ 600 h 998"/>
                <a:gd name="T62" fmla="*/ 127 w 649"/>
                <a:gd name="T63" fmla="*/ 565 h 998"/>
                <a:gd name="T64" fmla="*/ 182 w 649"/>
                <a:gd name="T65" fmla="*/ 503 h 998"/>
                <a:gd name="T66" fmla="*/ 243 w 649"/>
                <a:gd name="T67" fmla="*/ 449 h 998"/>
                <a:gd name="T68" fmla="*/ 340 w 649"/>
                <a:gd name="T69" fmla="*/ 325 h 998"/>
                <a:gd name="T70" fmla="*/ 602 w 649"/>
                <a:gd name="T71" fmla="*/ 0 h 9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49"/>
                <a:gd name="T109" fmla="*/ 0 h 998"/>
                <a:gd name="T110" fmla="*/ 649 w 649"/>
                <a:gd name="T111" fmla="*/ 998 h 99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49" h="998">
                  <a:moveTo>
                    <a:pt x="602" y="0"/>
                  </a:moveTo>
                  <a:lnTo>
                    <a:pt x="638" y="48"/>
                  </a:lnTo>
                  <a:lnTo>
                    <a:pt x="649" y="114"/>
                  </a:lnTo>
                  <a:lnTo>
                    <a:pt x="628" y="188"/>
                  </a:lnTo>
                  <a:lnTo>
                    <a:pt x="585" y="273"/>
                  </a:lnTo>
                  <a:lnTo>
                    <a:pt x="522" y="375"/>
                  </a:lnTo>
                  <a:lnTo>
                    <a:pt x="413" y="477"/>
                  </a:lnTo>
                  <a:lnTo>
                    <a:pt x="330" y="538"/>
                  </a:lnTo>
                  <a:lnTo>
                    <a:pt x="229" y="604"/>
                  </a:lnTo>
                  <a:lnTo>
                    <a:pt x="192" y="637"/>
                  </a:lnTo>
                  <a:lnTo>
                    <a:pt x="169" y="666"/>
                  </a:lnTo>
                  <a:lnTo>
                    <a:pt x="165" y="695"/>
                  </a:lnTo>
                  <a:lnTo>
                    <a:pt x="165" y="733"/>
                  </a:lnTo>
                  <a:lnTo>
                    <a:pt x="177" y="786"/>
                  </a:lnTo>
                  <a:lnTo>
                    <a:pt x="198" y="826"/>
                  </a:lnTo>
                  <a:lnTo>
                    <a:pt x="222" y="882"/>
                  </a:lnTo>
                  <a:lnTo>
                    <a:pt x="233" y="919"/>
                  </a:lnTo>
                  <a:lnTo>
                    <a:pt x="232" y="944"/>
                  </a:lnTo>
                  <a:lnTo>
                    <a:pt x="215" y="985"/>
                  </a:lnTo>
                  <a:lnTo>
                    <a:pt x="179" y="998"/>
                  </a:lnTo>
                  <a:lnTo>
                    <a:pt x="144" y="989"/>
                  </a:lnTo>
                  <a:lnTo>
                    <a:pt x="124" y="965"/>
                  </a:lnTo>
                  <a:lnTo>
                    <a:pt x="89" y="898"/>
                  </a:lnTo>
                  <a:lnTo>
                    <a:pt x="85" y="817"/>
                  </a:lnTo>
                  <a:lnTo>
                    <a:pt x="75" y="788"/>
                  </a:lnTo>
                  <a:lnTo>
                    <a:pt x="43" y="789"/>
                  </a:lnTo>
                  <a:lnTo>
                    <a:pt x="2" y="702"/>
                  </a:lnTo>
                  <a:lnTo>
                    <a:pt x="0" y="678"/>
                  </a:lnTo>
                  <a:lnTo>
                    <a:pt x="12" y="654"/>
                  </a:lnTo>
                  <a:lnTo>
                    <a:pt x="43" y="623"/>
                  </a:lnTo>
                  <a:lnTo>
                    <a:pt x="78" y="600"/>
                  </a:lnTo>
                  <a:lnTo>
                    <a:pt x="127" y="565"/>
                  </a:lnTo>
                  <a:lnTo>
                    <a:pt x="182" y="503"/>
                  </a:lnTo>
                  <a:lnTo>
                    <a:pt x="243" y="449"/>
                  </a:lnTo>
                  <a:lnTo>
                    <a:pt x="340" y="325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rgbClr val="FFBFBF"/>
            </a:solidFill>
            <a:ln w="6350">
              <a:solidFill>
                <a:srgbClr val="F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101"/>
            <p:cNvSpPr>
              <a:spLocks/>
            </p:cNvSpPr>
            <p:nvPr/>
          </p:nvSpPr>
          <p:spPr bwMode="auto">
            <a:xfrm flipH="1">
              <a:off x="1128" y="3221"/>
              <a:ext cx="169" cy="207"/>
            </a:xfrm>
            <a:custGeom>
              <a:avLst/>
              <a:gdLst>
                <a:gd name="T0" fmla="*/ 145 w 711"/>
                <a:gd name="T1" fmla="*/ 0 h 916"/>
                <a:gd name="T2" fmla="*/ 231 w 711"/>
                <a:gd name="T3" fmla="*/ 201 h 916"/>
                <a:gd name="T4" fmla="*/ 341 w 711"/>
                <a:gd name="T5" fmla="*/ 458 h 916"/>
                <a:gd name="T6" fmla="*/ 387 w 711"/>
                <a:gd name="T7" fmla="*/ 598 h 916"/>
                <a:gd name="T8" fmla="*/ 437 w 711"/>
                <a:gd name="T9" fmla="*/ 688 h 916"/>
                <a:gd name="T10" fmla="*/ 479 w 711"/>
                <a:gd name="T11" fmla="*/ 750 h 916"/>
                <a:gd name="T12" fmla="*/ 507 w 711"/>
                <a:gd name="T13" fmla="*/ 782 h 916"/>
                <a:gd name="T14" fmla="*/ 562 w 711"/>
                <a:gd name="T15" fmla="*/ 824 h 916"/>
                <a:gd name="T16" fmla="*/ 602 w 711"/>
                <a:gd name="T17" fmla="*/ 839 h 916"/>
                <a:gd name="T18" fmla="*/ 659 w 711"/>
                <a:gd name="T19" fmla="*/ 848 h 916"/>
                <a:gd name="T20" fmla="*/ 703 w 711"/>
                <a:gd name="T21" fmla="*/ 848 h 916"/>
                <a:gd name="T22" fmla="*/ 711 w 711"/>
                <a:gd name="T23" fmla="*/ 874 h 916"/>
                <a:gd name="T24" fmla="*/ 704 w 711"/>
                <a:gd name="T25" fmla="*/ 896 h 916"/>
                <a:gd name="T26" fmla="*/ 666 w 711"/>
                <a:gd name="T27" fmla="*/ 910 h 916"/>
                <a:gd name="T28" fmla="*/ 602 w 711"/>
                <a:gd name="T29" fmla="*/ 916 h 916"/>
                <a:gd name="T30" fmla="*/ 527 w 711"/>
                <a:gd name="T31" fmla="*/ 912 h 916"/>
                <a:gd name="T32" fmla="*/ 492 w 711"/>
                <a:gd name="T33" fmla="*/ 894 h 916"/>
                <a:gd name="T34" fmla="*/ 456 w 711"/>
                <a:gd name="T35" fmla="*/ 886 h 916"/>
                <a:gd name="T36" fmla="*/ 446 w 711"/>
                <a:gd name="T37" fmla="*/ 910 h 916"/>
                <a:gd name="T38" fmla="*/ 368 w 711"/>
                <a:gd name="T39" fmla="*/ 909 h 916"/>
                <a:gd name="T40" fmla="*/ 368 w 711"/>
                <a:gd name="T41" fmla="*/ 886 h 916"/>
                <a:gd name="T42" fmla="*/ 380 w 711"/>
                <a:gd name="T43" fmla="*/ 836 h 916"/>
                <a:gd name="T44" fmla="*/ 380 w 711"/>
                <a:gd name="T45" fmla="*/ 799 h 916"/>
                <a:gd name="T46" fmla="*/ 365 w 711"/>
                <a:gd name="T47" fmla="*/ 758 h 916"/>
                <a:gd name="T48" fmla="*/ 352 w 711"/>
                <a:gd name="T49" fmla="*/ 737 h 916"/>
                <a:gd name="T50" fmla="*/ 310 w 711"/>
                <a:gd name="T51" fmla="*/ 692 h 916"/>
                <a:gd name="T52" fmla="*/ 282 w 711"/>
                <a:gd name="T53" fmla="*/ 660 h 916"/>
                <a:gd name="T54" fmla="*/ 235 w 711"/>
                <a:gd name="T55" fmla="*/ 614 h 916"/>
                <a:gd name="T56" fmla="*/ 156 w 711"/>
                <a:gd name="T57" fmla="*/ 523 h 916"/>
                <a:gd name="T58" fmla="*/ 108 w 711"/>
                <a:gd name="T59" fmla="*/ 449 h 916"/>
                <a:gd name="T60" fmla="*/ 66 w 711"/>
                <a:gd name="T61" fmla="*/ 369 h 916"/>
                <a:gd name="T62" fmla="*/ 35 w 711"/>
                <a:gd name="T63" fmla="*/ 292 h 916"/>
                <a:gd name="T64" fmla="*/ 18 w 711"/>
                <a:gd name="T65" fmla="*/ 221 h 916"/>
                <a:gd name="T66" fmla="*/ 7 w 711"/>
                <a:gd name="T67" fmla="*/ 144 h 916"/>
                <a:gd name="T68" fmla="*/ 0 w 711"/>
                <a:gd name="T69" fmla="*/ 52 h 916"/>
                <a:gd name="T70" fmla="*/ 145 w 711"/>
                <a:gd name="T71" fmla="*/ 0 h 9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1"/>
                <a:gd name="T109" fmla="*/ 0 h 916"/>
                <a:gd name="T110" fmla="*/ 711 w 711"/>
                <a:gd name="T111" fmla="*/ 916 h 9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1" h="916">
                  <a:moveTo>
                    <a:pt x="145" y="0"/>
                  </a:moveTo>
                  <a:lnTo>
                    <a:pt x="231" y="201"/>
                  </a:lnTo>
                  <a:lnTo>
                    <a:pt x="341" y="458"/>
                  </a:lnTo>
                  <a:lnTo>
                    <a:pt x="387" y="598"/>
                  </a:lnTo>
                  <a:lnTo>
                    <a:pt x="437" y="688"/>
                  </a:lnTo>
                  <a:lnTo>
                    <a:pt x="479" y="750"/>
                  </a:lnTo>
                  <a:lnTo>
                    <a:pt x="507" y="782"/>
                  </a:lnTo>
                  <a:lnTo>
                    <a:pt x="562" y="824"/>
                  </a:lnTo>
                  <a:lnTo>
                    <a:pt x="602" y="839"/>
                  </a:lnTo>
                  <a:lnTo>
                    <a:pt x="659" y="848"/>
                  </a:lnTo>
                  <a:lnTo>
                    <a:pt x="703" y="848"/>
                  </a:lnTo>
                  <a:lnTo>
                    <a:pt x="711" y="874"/>
                  </a:lnTo>
                  <a:lnTo>
                    <a:pt x="704" y="896"/>
                  </a:lnTo>
                  <a:lnTo>
                    <a:pt x="666" y="910"/>
                  </a:lnTo>
                  <a:lnTo>
                    <a:pt x="602" y="916"/>
                  </a:lnTo>
                  <a:lnTo>
                    <a:pt x="527" y="912"/>
                  </a:lnTo>
                  <a:lnTo>
                    <a:pt x="492" y="894"/>
                  </a:lnTo>
                  <a:lnTo>
                    <a:pt x="456" y="886"/>
                  </a:lnTo>
                  <a:lnTo>
                    <a:pt x="446" y="910"/>
                  </a:lnTo>
                  <a:lnTo>
                    <a:pt x="368" y="909"/>
                  </a:lnTo>
                  <a:lnTo>
                    <a:pt x="368" y="886"/>
                  </a:lnTo>
                  <a:lnTo>
                    <a:pt x="380" y="836"/>
                  </a:lnTo>
                  <a:lnTo>
                    <a:pt x="380" y="799"/>
                  </a:lnTo>
                  <a:lnTo>
                    <a:pt x="365" y="758"/>
                  </a:lnTo>
                  <a:lnTo>
                    <a:pt x="352" y="737"/>
                  </a:lnTo>
                  <a:lnTo>
                    <a:pt x="310" y="692"/>
                  </a:lnTo>
                  <a:lnTo>
                    <a:pt x="282" y="660"/>
                  </a:lnTo>
                  <a:lnTo>
                    <a:pt x="235" y="614"/>
                  </a:lnTo>
                  <a:lnTo>
                    <a:pt x="156" y="523"/>
                  </a:lnTo>
                  <a:lnTo>
                    <a:pt x="108" y="449"/>
                  </a:lnTo>
                  <a:lnTo>
                    <a:pt x="66" y="369"/>
                  </a:lnTo>
                  <a:lnTo>
                    <a:pt x="35" y="292"/>
                  </a:lnTo>
                  <a:lnTo>
                    <a:pt x="18" y="221"/>
                  </a:lnTo>
                  <a:lnTo>
                    <a:pt x="7" y="144"/>
                  </a:lnTo>
                  <a:lnTo>
                    <a:pt x="0" y="5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FFBFBF"/>
            </a:solidFill>
            <a:ln w="6350">
              <a:solidFill>
                <a:srgbClr val="F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102"/>
            <p:cNvSpPr>
              <a:spLocks/>
            </p:cNvSpPr>
            <p:nvPr/>
          </p:nvSpPr>
          <p:spPr bwMode="auto">
            <a:xfrm flipH="1">
              <a:off x="1298" y="3335"/>
              <a:ext cx="57" cy="92"/>
            </a:xfrm>
            <a:custGeom>
              <a:avLst/>
              <a:gdLst>
                <a:gd name="T0" fmla="*/ 81 w 242"/>
                <a:gd name="T1" fmla="*/ 0 h 406"/>
                <a:gd name="T2" fmla="*/ 79 w 242"/>
                <a:gd name="T3" fmla="*/ 24 h 406"/>
                <a:gd name="T4" fmla="*/ 87 w 242"/>
                <a:gd name="T5" fmla="*/ 40 h 406"/>
                <a:gd name="T6" fmla="*/ 97 w 242"/>
                <a:gd name="T7" fmla="*/ 56 h 406"/>
                <a:gd name="T8" fmla="*/ 117 w 242"/>
                <a:gd name="T9" fmla="*/ 71 h 406"/>
                <a:gd name="T10" fmla="*/ 141 w 242"/>
                <a:gd name="T11" fmla="*/ 78 h 406"/>
                <a:gd name="T12" fmla="*/ 163 w 242"/>
                <a:gd name="T13" fmla="*/ 80 h 406"/>
                <a:gd name="T14" fmla="*/ 179 w 242"/>
                <a:gd name="T15" fmla="*/ 75 h 406"/>
                <a:gd name="T16" fmla="*/ 176 w 242"/>
                <a:gd name="T17" fmla="*/ 104 h 406"/>
                <a:gd name="T18" fmla="*/ 176 w 242"/>
                <a:gd name="T19" fmla="*/ 138 h 406"/>
                <a:gd name="T20" fmla="*/ 183 w 242"/>
                <a:gd name="T21" fmla="*/ 189 h 406"/>
                <a:gd name="T22" fmla="*/ 206 w 242"/>
                <a:gd name="T23" fmla="*/ 233 h 406"/>
                <a:gd name="T24" fmla="*/ 227 w 242"/>
                <a:gd name="T25" fmla="*/ 281 h 406"/>
                <a:gd name="T26" fmla="*/ 239 w 242"/>
                <a:gd name="T27" fmla="*/ 314 h 406"/>
                <a:gd name="T28" fmla="*/ 242 w 242"/>
                <a:gd name="T29" fmla="*/ 350 h 406"/>
                <a:gd name="T30" fmla="*/ 222 w 242"/>
                <a:gd name="T31" fmla="*/ 398 h 406"/>
                <a:gd name="T32" fmla="*/ 193 w 242"/>
                <a:gd name="T33" fmla="*/ 406 h 406"/>
                <a:gd name="T34" fmla="*/ 166 w 242"/>
                <a:gd name="T35" fmla="*/ 406 h 406"/>
                <a:gd name="T36" fmla="*/ 143 w 242"/>
                <a:gd name="T37" fmla="*/ 399 h 406"/>
                <a:gd name="T38" fmla="*/ 121 w 242"/>
                <a:gd name="T39" fmla="*/ 369 h 406"/>
                <a:gd name="T40" fmla="*/ 87 w 242"/>
                <a:gd name="T41" fmla="*/ 303 h 406"/>
                <a:gd name="T42" fmla="*/ 86 w 242"/>
                <a:gd name="T43" fmla="*/ 238 h 406"/>
                <a:gd name="T44" fmla="*/ 76 w 242"/>
                <a:gd name="T45" fmla="*/ 200 h 406"/>
                <a:gd name="T46" fmla="*/ 45 w 242"/>
                <a:gd name="T47" fmla="*/ 200 h 406"/>
                <a:gd name="T48" fmla="*/ 0 w 242"/>
                <a:gd name="T49" fmla="*/ 110 h 406"/>
                <a:gd name="T50" fmla="*/ 2 w 242"/>
                <a:gd name="T51" fmla="*/ 72 h 406"/>
                <a:gd name="T52" fmla="*/ 15 w 242"/>
                <a:gd name="T53" fmla="*/ 55 h 406"/>
                <a:gd name="T54" fmla="*/ 42 w 242"/>
                <a:gd name="T55" fmla="*/ 28 h 406"/>
                <a:gd name="T56" fmla="*/ 81 w 242"/>
                <a:gd name="T57" fmla="*/ 0 h 40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42"/>
                <a:gd name="T88" fmla="*/ 0 h 406"/>
                <a:gd name="T89" fmla="*/ 242 w 242"/>
                <a:gd name="T90" fmla="*/ 406 h 40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42" h="406">
                  <a:moveTo>
                    <a:pt x="81" y="0"/>
                  </a:moveTo>
                  <a:lnTo>
                    <a:pt x="79" y="24"/>
                  </a:lnTo>
                  <a:lnTo>
                    <a:pt x="87" y="40"/>
                  </a:lnTo>
                  <a:lnTo>
                    <a:pt x="97" y="56"/>
                  </a:lnTo>
                  <a:lnTo>
                    <a:pt x="117" y="71"/>
                  </a:lnTo>
                  <a:lnTo>
                    <a:pt x="141" y="78"/>
                  </a:lnTo>
                  <a:lnTo>
                    <a:pt x="163" y="80"/>
                  </a:lnTo>
                  <a:lnTo>
                    <a:pt x="179" y="75"/>
                  </a:lnTo>
                  <a:lnTo>
                    <a:pt x="176" y="104"/>
                  </a:lnTo>
                  <a:lnTo>
                    <a:pt x="176" y="138"/>
                  </a:lnTo>
                  <a:lnTo>
                    <a:pt x="183" y="189"/>
                  </a:lnTo>
                  <a:lnTo>
                    <a:pt x="206" y="233"/>
                  </a:lnTo>
                  <a:lnTo>
                    <a:pt x="227" y="281"/>
                  </a:lnTo>
                  <a:lnTo>
                    <a:pt x="239" y="314"/>
                  </a:lnTo>
                  <a:lnTo>
                    <a:pt x="242" y="350"/>
                  </a:lnTo>
                  <a:lnTo>
                    <a:pt x="222" y="398"/>
                  </a:lnTo>
                  <a:lnTo>
                    <a:pt x="193" y="406"/>
                  </a:lnTo>
                  <a:lnTo>
                    <a:pt x="166" y="406"/>
                  </a:lnTo>
                  <a:lnTo>
                    <a:pt x="143" y="399"/>
                  </a:lnTo>
                  <a:lnTo>
                    <a:pt x="121" y="369"/>
                  </a:lnTo>
                  <a:lnTo>
                    <a:pt x="87" y="303"/>
                  </a:lnTo>
                  <a:lnTo>
                    <a:pt x="86" y="238"/>
                  </a:lnTo>
                  <a:lnTo>
                    <a:pt x="76" y="200"/>
                  </a:lnTo>
                  <a:lnTo>
                    <a:pt x="45" y="200"/>
                  </a:lnTo>
                  <a:lnTo>
                    <a:pt x="0" y="110"/>
                  </a:lnTo>
                  <a:lnTo>
                    <a:pt x="2" y="72"/>
                  </a:lnTo>
                  <a:lnTo>
                    <a:pt x="15" y="55"/>
                  </a:lnTo>
                  <a:lnTo>
                    <a:pt x="42" y="2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3F1F00"/>
            </a:solidFill>
            <a:ln w="6350">
              <a:solidFill>
                <a:srgbClr val="3F1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103"/>
            <p:cNvSpPr>
              <a:spLocks/>
            </p:cNvSpPr>
            <p:nvPr/>
          </p:nvSpPr>
          <p:spPr bwMode="auto">
            <a:xfrm flipH="1">
              <a:off x="1126" y="3397"/>
              <a:ext cx="86" cy="33"/>
            </a:xfrm>
            <a:custGeom>
              <a:avLst/>
              <a:gdLst>
                <a:gd name="T0" fmla="*/ 15 w 359"/>
                <a:gd name="T1" fmla="*/ 16 h 144"/>
                <a:gd name="T2" fmla="*/ 33 w 359"/>
                <a:gd name="T3" fmla="*/ 20 h 144"/>
                <a:gd name="T4" fmla="*/ 61 w 359"/>
                <a:gd name="T5" fmla="*/ 21 h 144"/>
                <a:gd name="T6" fmla="*/ 79 w 359"/>
                <a:gd name="T7" fmla="*/ 24 h 144"/>
                <a:gd name="T8" fmla="*/ 106 w 359"/>
                <a:gd name="T9" fmla="*/ 20 h 144"/>
                <a:gd name="T10" fmla="*/ 130 w 359"/>
                <a:gd name="T11" fmla="*/ 12 h 144"/>
                <a:gd name="T12" fmla="*/ 150 w 359"/>
                <a:gd name="T13" fmla="*/ 0 h 144"/>
                <a:gd name="T14" fmla="*/ 177 w 359"/>
                <a:gd name="T15" fmla="*/ 21 h 144"/>
                <a:gd name="T16" fmla="*/ 208 w 359"/>
                <a:gd name="T17" fmla="*/ 41 h 144"/>
                <a:gd name="T18" fmla="*/ 237 w 359"/>
                <a:gd name="T19" fmla="*/ 53 h 144"/>
                <a:gd name="T20" fmla="*/ 270 w 359"/>
                <a:gd name="T21" fmla="*/ 58 h 144"/>
                <a:gd name="T22" fmla="*/ 312 w 359"/>
                <a:gd name="T23" fmla="*/ 61 h 144"/>
                <a:gd name="T24" fmla="*/ 350 w 359"/>
                <a:gd name="T25" fmla="*/ 62 h 144"/>
                <a:gd name="T26" fmla="*/ 359 w 359"/>
                <a:gd name="T27" fmla="*/ 96 h 144"/>
                <a:gd name="T28" fmla="*/ 353 w 359"/>
                <a:gd name="T29" fmla="*/ 122 h 144"/>
                <a:gd name="T30" fmla="*/ 320 w 359"/>
                <a:gd name="T31" fmla="*/ 140 h 144"/>
                <a:gd name="T32" fmla="*/ 230 w 359"/>
                <a:gd name="T33" fmla="*/ 144 h 144"/>
                <a:gd name="T34" fmla="*/ 163 w 359"/>
                <a:gd name="T35" fmla="*/ 138 h 144"/>
                <a:gd name="T36" fmla="*/ 129 w 359"/>
                <a:gd name="T37" fmla="*/ 117 h 144"/>
                <a:gd name="T38" fmla="*/ 101 w 359"/>
                <a:gd name="T39" fmla="*/ 113 h 144"/>
                <a:gd name="T40" fmla="*/ 102 w 359"/>
                <a:gd name="T41" fmla="*/ 136 h 144"/>
                <a:gd name="T42" fmla="*/ 2 w 359"/>
                <a:gd name="T43" fmla="*/ 137 h 144"/>
                <a:gd name="T44" fmla="*/ 0 w 359"/>
                <a:gd name="T45" fmla="*/ 109 h 144"/>
                <a:gd name="T46" fmla="*/ 3 w 359"/>
                <a:gd name="T47" fmla="*/ 57 h 144"/>
                <a:gd name="T48" fmla="*/ 15 w 359"/>
                <a:gd name="T49" fmla="*/ 16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59"/>
                <a:gd name="T76" fmla="*/ 0 h 144"/>
                <a:gd name="T77" fmla="*/ 359 w 359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59" h="144">
                  <a:moveTo>
                    <a:pt x="15" y="16"/>
                  </a:moveTo>
                  <a:lnTo>
                    <a:pt x="33" y="20"/>
                  </a:lnTo>
                  <a:lnTo>
                    <a:pt x="61" y="21"/>
                  </a:lnTo>
                  <a:lnTo>
                    <a:pt x="79" y="24"/>
                  </a:lnTo>
                  <a:lnTo>
                    <a:pt x="106" y="20"/>
                  </a:lnTo>
                  <a:lnTo>
                    <a:pt x="130" y="12"/>
                  </a:lnTo>
                  <a:lnTo>
                    <a:pt x="150" y="0"/>
                  </a:lnTo>
                  <a:lnTo>
                    <a:pt x="177" y="21"/>
                  </a:lnTo>
                  <a:lnTo>
                    <a:pt x="208" y="41"/>
                  </a:lnTo>
                  <a:lnTo>
                    <a:pt x="237" y="53"/>
                  </a:lnTo>
                  <a:lnTo>
                    <a:pt x="270" y="58"/>
                  </a:lnTo>
                  <a:lnTo>
                    <a:pt x="312" y="61"/>
                  </a:lnTo>
                  <a:lnTo>
                    <a:pt x="350" y="62"/>
                  </a:lnTo>
                  <a:lnTo>
                    <a:pt x="359" y="96"/>
                  </a:lnTo>
                  <a:lnTo>
                    <a:pt x="353" y="122"/>
                  </a:lnTo>
                  <a:lnTo>
                    <a:pt x="320" y="140"/>
                  </a:lnTo>
                  <a:lnTo>
                    <a:pt x="230" y="144"/>
                  </a:lnTo>
                  <a:lnTo>
                    <a:pt x="163" y="138"/>
                  </a:lnTo>
                  <a:lnTo>
                    <a:pt x="129" y="117"/>
                  </a:lnTo>
                  <a:lnTo>
                    <a:pt x="101" y="113"/>
                  </a:lnTo>
                  <a:lnTo>
                    <a:pt x="102" y="136"/>
                  </a:lnTo>
                  <a:lnTo>
                    <a:pt x="2" y="137"/>
                  </a:lnTo>
                  <a:lnTo>
                    <a:pt x="0" y="109"/>
                  </a:lnTo>
                  <a:lnTo>
                    <a:pt x="3" y="57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3F1F00"/>
            </a:solidFill>
            <a:ln w="6350">
              <a:solidFill>
                <a:srgbClr val="3F1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104"/>
            <p:cNvSpPr>
              <a:spLocks/>
            </p:cNvSpPr>
            <p:nvPr/>
          </p:nvSpPr>
          <p:spPr bwMode="auto">
            <a:xfrm flipH="1">
              <a:off x="1204" y="3017"/>
              <a:ext cx="255" cy="317"/>
            </a:xfrm>
            <a:custGeom>
              <a:avLst/>
              <a:gdLst>
                <a:gd name="T0" fmla="*/ 275 w 1077"/>
                <a:gd name="T1" fmla="*/ 44 h 1405"/>
                <a:gd name="T2" fmla="*/ 330 w 1077"/>
                <a:gd name="T3" fmla="*/ 92 h 1405"/>
                <a:gd name="T4" fmla="*/ 330 w 1077"/>
                <a:gd name="T5" fmla="*/ 118 h 1405"/>
                <a:gd name="T6" fmla="*/ 357 w 1077"/>
                <a:gd name="T7" fmla="*/ 151 h 1405"/>
                <a:gd name="T8" fmla="*/ 341 w 1077"/>
                <a:gd name="T9" fmla="*/ 217 h 1405"/>
                <a:gd name="T10" fmla="*/ 367 w 1077"/>
                <a:gd name="T11" fmla="*/ 278 h 1405"/>
                <a:gd name="T12" fmla="*/ 392 w 1077"/>
                <a:gd name="T13" fmla="*/ 321 h 1405"/>
                <a:gd name="T14" fmla="*/ 403 w 1077"/>
                <a:gd name="T15" fmla="*/ 390 h 1405"/>
                <a:gd name="T16" fmla="*/ 396 w 1077"/>
                <a:gd name="T17" fmla="*/ 450 h 1405"/>
                <a:gd name="T18" fmla="*/ 422 w 1077"/>
                <a:gd name="T19" fmla="*/ 505 h 1405"/>
                <a:gd name="T20" fmla="*/ 418 w 1077"/>
                <a:gd name="T21" fmla="*/ 558 h 1405"/>
                <a:gd name="T22" fmla="*/ 403 w 1077"/>
                <a:gd name="T23" fmla="*/ 641 h 1405"/>
                <a:gd name="T24" fmla="*/ 432 w 1077"/>
                <a:gd name="T25" fmla="*/ 708 h 1405"/>
                <a:gd name="T26" fmla="*/ 496 w 1077"/>
                <a:gd name="T27" fmla="*/ 722 h 1405"/>
                <a:gd name="T28" fmla="*/ 560 w 1077"/>
                <a:gd name="T29" fmla="*/ 749 h 1405"/>
                <a:gd name="T30" fmla="*/ 759 w 1077"/>
                <a:gd name="T31" fmla="*/ 770 h 1405"/>
                <a:gd name="T32" fmla="*/ 919 w 1077"/>
                <a:gd name="T33" fmla="*/ 771 h 1405"/>
                <a:gd name="T34" fmla="*/ 1032 w 1077"/>
                <a:gd name="T35" fmla="*/ 796 h 1405"/>
                <a:gd name="T36" fmla="*/ 1066 w 1077"/>
                <a:gd name="T37" fmla="*/ 897 h 1405"/>
                <a:gd name="T38" fmla="*/ 921 w 1077"/>
                <a:gd name="T39" fmla="*/ 1061 h 1405"/>
                <a:gd name="T40" fmla="*/ 785 w 1077"/>
                <a:gd name="T41" fmla="*/ 1184 h 1405"/>
                <a:gd name="T42" fmla="*/ 577 w 1077"/>
                <a:gd name="T43" fmla="*/ 1305 h 1405"/>
                <a:gd name="T44" fmla="*/ 357 w 1077"/>
                <a:gd name="T45" fmla="*/ 1388 h 1405"/>
                <a:gd name="T46" fmla="*/ 176 w 1077"/>
                <a:gd name="T47" fmla="*/ 1405 h 1405"/>
                <a:gd name="T48" fmla="*/ 69 w 1077"/>
                <a:gd name="T49" fmla="*/ 1384 h 1405"/>
                <a:gd name="T50" fmla="*/ 126 w 1077"/>
                <a:gd name="T51" fmla="*/ 1045 h 1405"/>
                <a:gd name="T52" fmla="*/ 112 w 1077"/>
                <a:gd name="T53" fmla="*/ 952 h 1405"/>
                <a:gd name="T54" fmla="*/ 116 w 1077"/>
                <a:gd name="T55" fmla="*/ 823 h 1405"/>
                <a:gd name="T56" fmla="*/ 167 w 1077"/>
                <a:gd name="T57" fmla="*/ 774 h 1405"/>
                <a:gd name="T58" fmla="*/ 124 w 1077"/>
                <a:gd name="T59" fmla="*/ 726 h 1405"/>
                <a:gd name="T60" fmla="*/ 55 w 1077"/>
                <a:gd name="T61" fmla="*/ 655 h 1405"/>
                <a:gd name="T62" fmla="*/ 6 w 1077"/>
                <a:gd name="T63" fmla="*/ 438 h 1405"/>
                <a:gd name="T64" fmla="*/ 4 w 1077"/>
                <a:gd name="T65" fmla="*/ 283 h 1405"/>
                <a:gd name="T66" fmla="*/ 41 w 1077"/>
                <a:gd name="T67" fmla="*/ 120 h 1405"/>
                <a:gd name="T68" fmla="*/ 100 w 1077"/>
                <a:gd name="T69" fmla="*/ 34 h 1405"/>
                <a:gd name="T70" fmla="*/ 203 w 1077"/>
                <a:gd name="T71" fmla="*/ 18 h 140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77"/>
                <a:gd name="T109" fmla="*/ 0 h 1405"/>
                <a:gd name="T110" fmla="*/ 1077 w 1077"/>
                <a:gd name="T111" fmla="*/ 1405 h 140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77" h="1405">
                  <a:moveTo>
                    <a:pt x="203" y="18"/>
                  </a:moveTo>
                  <a:lnTo>
                    <a:pt x="275" y="44"/>
                  </a:lnTo>
                  <a:lnTo>
                    <a:pt x="348" y="72"/>
                  </a:lnTo>
                  <a:lnTo>
                    <a:pt x="330" y="92"/>
                  </a:lnTo>
                  <a:lnTo>
                    <a:pt x="324" y="106"/>
                  </a:lnTo>
                  <a:lnTo>
                    <a:pt x="330" y="118"/>
                  </a:lnTo>
                  <a:lnTo>
                    <a:pt x="344" y="132"/>
                  </a:lnTo>
                  <a:lnTo>
                    <a:pt x="357" y="151"/>
                  </a:lnTo>
                  <a:lnTo>
                    <a:pt x="343" y="186"/>
                  </a:lnTo>
                  <a:lnTo>
                    <a:pt x="341" y="217"/>
                  </a:lnTo>
                  <a:lnTo>
                    <a:pt x="353" y="257"/>
                  </a:lnTo>
                  <a:lnTo>
                    <a:pt x="367" y="278"/>
                  </a:lnTo>
                  <a:lnTo>
                    <a:pt x="378" y="299"/>
                  </a:lnTo>
                  <a:lnTo>
                    <a:pt x="392" y="321"/>
                  </a:lnTo>
                  <a:lnTo>
                    <a:pt x="406" y="354"/>
                  </a:lnTo>
                  <a:lnTo>
                    <a:pt x="403" y="390"/>
                  </a:lnTo>
                  <a:lnTo>
                    <a:pt x="392" y="420"/>
                  </a:lnTo>
                  <a:lnTo>
                    <a:pt x="396" y="450"/>
                  </a:lnTo>
                  <a:lnTo>
                    <a:pt x="413" y="478"/>
                  </a:lnTo>
                  <a:lnTo>
                    <a:pt x="422" y="505"/>
                  </a:lnTo>
                  <a:lnTo>
                    <a:pt x="422" y="531"/>
                  </a:lnTo>
                  <a:lnTo>
                    <a:pt x="418" y="558"/>
                  </a:lnTo>
                  <a:lnTo>
                    <a:pt x="403" y="584"/>
                  </a:lnTo>
                  <a:lnTo>
                    <a:pt x="403" y="641"/>
                  </a:lnTo>
                  <a:lnTo>
                    <a:pt x="422" y="681"/>
                  </a:lnTo>
                  <a:lnTo>
                    <a:pt x="432" y="708"/>
                  </a:lnTo>
                  <a:lnTo>
                    <a:pt x="458" y="712"/>
                  </a:lnTo>
                  <a:lnTo>
                    <a:pt x="496" y="722"/>
                  </a:lnTo>
                  <a:lnTo>
                    <a:pt x="533" y="730"/>
                  </a:lnTo>
                  <a:lnTo>
                    <a:pt x="560" y="749"/>
                  </a:lnTo>
                  <a:lnTo>
                    <a:pt x="663" y="765"/>
                  </a:lnTo>
                  <a:lnTo>
                    <a:pt x="759" y="770"/>
                  </a:lnTo>
                  <a:lnTo>
                    <a:pt x="856" y="770"/>
                  </a:lnTo>
                  <a:lnTo>
                    <a:pt x="919" y="771"/>
                  </a:lnTo>
                  <a:lnTo>
                    <a:pt x="974" y="780"/>
                  </a:lnTo>
                  <a:lnTo>
                    <a:pt x="1032" y="796"/>
                  </a:lnTo>
                  <a:lnTo>
                    <a:pt x="1077" y="833"/>
                  </a:lnTo>
                  <a:lnTo>
                    <a:pt x="1066" y="897"/>
                  </a:lnTo>
                  <a:lnTo>
                    <a:pt x="996" y="987"/>
                  </a:lnTo>
                  <a:lnTo>
                    <a:pt x="921" y="1061"/>
                  </a:lnTo>
                  <a:lnTo>
                    <a:pt x="864" y="1121"/>
                  </a:lnTo>
                  <a:lnTo>
                    <a:pt x="785" y="1184"/>
                  </a:lnTo>
                  <a:lnTo>
                    <a:pt x="684" y="1245"/>
                  </a:lnTo>
                  <a:lnTo>
                    <a:pt x="577" y="1305"/>
                  </a:lnTo>
                  <a:lnTo>
                    <a:pt x="447" y="1355"/>
                  </a:lnTo>
                  <a:lnTo>
                    <a:pt x="357" y="1388"/>
                  </a:lnTo>
                  <a:lnTo>
                    <a:pt x="277" y="1401"/>
                  </a:lnTo>
                  <a:lnTo>
                    <a:pt x="176" y="1405"/>
                  </a:lnTo>
                  <a:lnTo>
                    <a:pt x="112" y="1405"/>
                  </a:lnTo>
                  <a:lnTo>
                    <a:pt x="69" y="1384"/>
                  </a:lnTo>
                  <a:lnTo>
                    <a:pt x="98" y="1217"/>
                  </a:lnTo>
                  <a:lnTo>
                    <a:pt x="126" y="1045"/>
                  </a:lnTo>
                  <a:lnTo>
                    <a:pt x="138" y="1009"/>
                  </a:lnTo>
                  <a:lnTo>
                    <a:pt x="112" y="952"/>
                  </a:lnTo>
                  <a:lnTo>
                    <a:pt x="103" y="894"/>
                  </a:lnTo>
                  <a:lnTo>
                    <a:pt x="116" y="823"/>
                  </a:lnTo>
                  <a:lnTo>
                    <a:pt x="136" y="788"/>
                  </a:lnTo>
                  <a:lnTo>
                    <a:pt x="167" y="774"/>
                  </a:lnTo>
                  <a:lnTo>
                    <a:pt x="162" y="739"/>
                  </a:lnTo>
                  <a:lnTo>
                    <a:pt x="124" y="726"/>
                  </a:lnTo>
                  <a:lnTo>
                    <a:pt x="83" y="695"/>
                  </a:lnTo>
                  <a:lnTo>
                    <a:pt x="55" y="655"/>
                  </a:lnTo>
                  <a:lnTo>
                    <a:pt x="19" y="523"/>
                  </a:lnTo>
                  <a:lnTo>
                    <a:pt x="6" y="438"/>
                  </a:lnTo>
                  <a:lnTo>
                    <a:pt x="0" y="359"/>
                  </a:lnTo>
                  <a:lnTo>
                    <a:pt x="4" y="283"/>
                  </a:lnTo>
                  <a:lnTo>
                    <a:pt x="14" y="204"/>
                  </a:lnTo>
                  <a:lnTo>
                    <a:pt x="41" y="120"/>
                  </a:lnTo>
                  <a:lnTo>
                    <a:pt x="71" y="68"/>
                  </a:lnTo>
                  <a:lnTo>
                    <a:pt x="100" y="34"/>
                  </a:lnTo>
                  <a:lnTo>
                    <a:pt x="138" y="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FFFF00"/>
            </a:solidFill>
            <a:ln w="635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Line 105"/>
            <p:cNvSpPr>
              <a:spLocks noChangeShapeType="1"/>
            </p:cNvSpPr>
            <p:nvPr/>
          </p:nvSpPr>
          <p:spPr bwMode="auto">
            <a:xfrm flipH="1">
              <a:off x="1112" y="3162"/>
              <a:ext cx="76" cy="57"/>
            </a:xfrm>
            <a:prstGeom prst="line">
              <a:avLst/>
            </a:prstGeom>
            <a:noFill/>
            <a:ln w="12700">
              <a:solidFill>
                <a:srgbClr val="7F5F3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106"/>
            <p:cNvSpPr>
              <a:spLocks/>
            </p:cNvSpPr>
            <p:nvPr/>
          </p:nvSpPr>
          <p:spPr bwMode="auto">
            <a:xfrm flipH="1">
              <a:off x="1104" y="3051"/>
              <a:ext cx="244" cy="376"/>
            </a:xfrm>
            <a:custGeom>
              <a:avLst/>
              <a:gdLst>
                <a:gd name="T0" fmla="*/ 1016 w 1030"/>
                <a:gd name="T1" fmla="*/ 39 h 1669"/>
                <a:gd name="T2" fmla="*/ 173 w 1030"/>
                <a:gd name="T3" fmla="*/ 247 h 1669"/>
                <a:gd name="T4" fmla="*/ 1030 w 1030"/>
                <a:gd name="T5" fmla="*/ 247 h 1669"/>
                <a:gd name="T6" fmla="*/ 1030 w 1030"/>
                <a:gd name="T7" fmla="*/ 1601 h 1669"/>
                <a:gd name="T8" fmla="*/ 987 w 1030"/>
                <a:gd name="T9" fmla="*/ 1652 h 1669"/>
                <a:gd name="T10" fmla="*/ 902 w 1030"/>
                <a:gd name="T11" fmla="*/ 1669 h 1669"/>
                <a:gd name="T12" fmla="*/ 0 w 1030"/>
                <a:gd name="T13" fmla="*/ 1669 h 1669"/>
                <a:gd name="T14" fmla="*/ 0 w 1030"/>
                <a:gd name="T15" fmla="*/ 1610 h 1669"/>
                <a:gd name="T16" fmla="*/ 894 w 1030"/>
                <a:gd name="T17" fmla="*/ 1610 h 1669"/>
                <a:gd name="T18" fmla="*/ 961 w 1030"/>
                <a:gd name="T19" fmla="*/ 1584 h 1669"/>
                <a:gd name="T20" fmla="*/ 970 w 1030"/>
                <a:gd name="T21" fmla="*/ 1525 h 1669"/>
                <a:gd name="T22" fmla="*/ 970 w 1030"/>
                <a:gd name="T23" fmla="*/ 526 h 1669"/>
                <a:gd name="T24" fmla="*/ 13 w 1030"/>
                <a:gd name="T25" fmla="*/ 526 h 1669"/>
                <a:gd name="T26" fmla="*/ 13 w 1030"/>
                <a:gd name="T27" fmla="*/ 255 h 1669"/>
                <a:gd name="T28" fmla="*/ 1012 w 1030"/>
                <a:gd name="T29" fmla="*/ 0 h 1669"/>
                <a:gd name="T30" fmla="*/ 1016 w 1030"/>
                <a:gd name="T31" fmla="*/ 39 h 16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0"/>
                <a:gd name="T49" fmla="*/ 0 h 1669"/>
                <a:gd name="T50" fmla="*/ 1030 w 1030"/>
                <a:gd name="T51" fmla="*/ 1669 h 16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0" h="1669">
                  <a:moveTo>
                    <a:pt x="1016" y="39"/>
                  </a:moveTo>
                  <a:lnTo>
                    <a:pt x="173" y="247"/>
                  </a:lnTo>
                  <a:lnTo>
                    <a:pt x="1030" y="247"/>
                  </a:lnTo>
                  <a:lnTo>
                    <a:pt x="1030" y="1601"/>
                  </a:lnTo>
                  <a:lnTo>
                    <a:pt x="987" y="1652"/>
                  </a:lnTo>
                  <a:lnTo>
                    <a:pt x="902" y="1669"/>
                  </a:lnTo>
                  <a:lnTo>
                    <a:pt x="0" y="1669"/>
                  </a:lnTo>
                  <a:lnTo>
                    <a:pt x="0" y="1610"/>
                  </a:lnTo>
                  <a:lnTo>
                    <a:pt x="894" y="1610"/>
                  </a:lnTo>
                  <a:lnTo>
                    <a:pt x="961" y="1584"/>
                  </a:lnTo>
                  <a:lnTo>
                    <a:pt x="970" y="1525"/>
                  </a:lnTo>
                  <a:lnTo>
                    <a:pt x="970" y="526"/>
                  </a:lnTo>
                  <a:lnTo>
                    <a:pt x="13" y="526"/>
                  </a:lnTo>
                  <a:lnTo>
                    <a:pt x="13" y="255"/>
                  </a:lnTo>
                  <a:lnTo>
                    <a:pt x="1012" y="0"/>
                  </a:lnTo>
                  <a:lnTo>
                    <a:pt x="1016" y="39"/>
                  </a:lnTo>
                  <a:close/>
                </a:path>
              </a:pathLst>
            </a:custGeom>
            <a:solidFill>
              <a:srgbClr val="7F5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Line 107"/>
            <p:cNvSpPr>
              <a:spLocks noChangeShapeType="1"/>
            </p:cNvSpPr>
            <p:nvPr/>
          </p:nvSpPr>
          <p:spPr bwMode="auto">
            <a:xfrm flipH="1">
              <a:off x="1114" y="3069"/>
              <a:ext cx="20" cy="39"/>
            </a:xfrm>
            <a:prstGeom prst="line">
              <a:avLst/>
            </a:prstGeom>
            <a:noFill/>
            <a:ln w="12700">
              <a:solidFill>
                <a:srgbClr val="7F5F3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108"/>
            <p:cNvSpPr>
              <a:spLocks/>
            </p:cNvSpPr>
            <p:nvPr/>
          </p:nvSpPr>
          <p:spPr bwMode="auto">
            <a:xfrm flipH="1">
              <a:off x="1253" y="3049"/>
              <a:ext cx="195" cy="129"/>
            </a:xfrm>
            <a:custGeom>
              <a:avLst/>
              <a:gdLst>
                <a:gd name="T0" fmla="*/ 688 w 822"/>
                <a:gd name="T1" fmla="*/ 79 h 571"/>
                <a:gd name="T2" fmla="*/ 637 w 822"/>
                <a:gd name="T3" fmla="*/ 111 h 571"/>
                <a:gd name="T4" fmla="*/ 657 w 822"/>
                <a:gd name="T5" fmla="*/ 69 h 571"/>
                <a:gd name="T6" fmla="*/ 627 w 822"/>
                <a:gd name="T7" fmla="*/ 62 h 571"/>
                <a:gd name="T8" fmla="*/ 589 w 822"/>
                <a:gd name="T9" fmla="*/ 103 h 571"/>
                <a:gd name="T10" fmla="*/ 572 w 822"/>
                <a:gd name="T11" fmla="*/ 148 h 571"/>
                <a:gd name="T12" fmla="*/ 557 w 822"/>
                <a:gd name="T13" fmla="*/ 182 h 571"/>
                <a:gd name="T14" fmla="*/ 504 w 822"/>
                <a:gd name="T15" fmla="*/ 214 h 571"/>
                <a:gd name="T16" fmla="*/ 411 w 822"/>
                <a:gd name="T17" fmla="*/ 280 h 571"/>
                <a:gd name="T18" fmla="*/ 314 w 822"/>
                <a:gd name="T19" fmla="*/ 354 h 571"/>
                <a:gd name="T20" fmla="*/ 251 w 822"/>
                <a:gd name="T21" fmla="*/ 395 h 571"/>
                <a:gd name="T22" fmla="*/ 246 w 822"/>
                <a:gd name="T23" fmla="*/ 300 h 571"/>
                <a:gd name="T24" fmla="*/ 232 w 822"/>
                <a:gd name="T25" fmla="*/ 202 h 571"/>
                <a:gd name="T26" fmla="*/ 200 w 822"/>
                <a:gd name="T27" fmla="*/ 103 h 571"/>
                <a:gd name="T28" fmla="*/ 172 w 822"/>
                <a:gd name="T29" fmla="*/ 46 h 571"/>
                <a:gd name="T30" fmla="*/ 144 w 822"/>
                <a:gd name="T31" fmla="*/ 21 h 571"/>
                <a:gd name="T32" fmla="*/ 108 w 822"/>
                <a:gd name="T33" fmla="*/ 0 h 571"/>
                <a:gd name="T34" fmla="*/ 72 w 822"/>
                <a:gd name="T35" fmla="*/ 3 h 571"/>
                <a:gd name="T36" fmla="*/ 35 w 822"/>
                <a:gd name="T37" fmla="*/ 21 h 571"/>
                <a:gd name="T38" fmla="*/ 7 w 822"/>
                <a:gd name="T39" fmla="*/ 54 h 571"/>
                <a:gd name="T40" fmla="*/ 0 w 822"/>
                <a:gd name="T41" fmla="*/ 111 h 571"/>
                <a:gd name="T42" fmla="*/ 19 w 822"/>
                <a:gd name="T43" fmla="*/ 214 h 571"/>
                <a:gd name="T44" fmla="*/ 43 w 822"/>
                <a:gd name="T45" fmla="*/ 313 h 571"/>
                <a:gd name="T46" fmla="*/ 100 w 822"/>
                <a:gd name="T47" fmla="*/ 444 h 571"/>
                <a:gd name="T48" fmla="*/ 128 w 822"/>
                <a:gd name="T49" fmla="*/ 502 h 571"/>
                <a:gd name="T50" fmla="*/ 152 w 822"/>
                <a:gd name="T51" fmla="*/ 547 h 571"/>
                <a:gd name="T52" fmla="*/ 180 w 822"/>
                <a:gd name="T53" fmla="*/ 571 h 571"/>
                <a:gd name="T54" fmla="*/ 197 w 822"/>
                <a:gd name="T55" fmla="*/ 571 h 571"/>
                <a:gd name="T56" fmla="*/ 242 w 822"/>
                <a:gd name="T57" fmla="*/ 543 h 571"/>
                <a:gd name="T58" fmla="*/ 335 w 822"/>
                <a:gd name="T59" fmla="*/ 489 h 571"/>
                <a:gd name="T60" fmla="*/ 431 w 822"/>
                <a:gd name="T61" fmla="*/ 424 h 571"/>
                <a:gd name="T62" fmla="*/ 512 w 822"/>
                <a:gd name="T63" fmla="*/ 330 h 571"/>
                <a:gd name="T64" fmla="*/ 581 w 822"/>
                <a:gd name="T65" fmla="*/ 251 h 571"/>
                <a:gd name="T66" fmla="*/ 613 w 822"/>
                <a:gd name="T67" fmla="*/ 223 h 571"/>
                <a:gd name="T68" fmla="*/ 681 w 822"/>
                <a:gd name="T69" fmla="*/ 186 h 571"/>
                <a:gd name="T70" fmla="*/ 726 w 822"/>
                <a:gd name="T71" fmla="*/ 165 h 571"/>
                <a:gd name="T72" fmla="*/ 771 w 822"/>
                <a:gd name="T73" fmla="*/ 144 h 571"/>
                <a:gd name="T74" fmla="*/ 791 w 822"/>
                <a:gd name="T75" fmla="*/ 125 h 571"/>
                <a:gd name="T76" fmla="*/ 810 w 822"/>
                <a:gd name="T77" fmla="*/ 104 h 571"/>
                <a:gd name="T78" fmla="*/ 817 w 822"/>
                <a:gd name="T79" fmla="*/ 83 h 571"/>
                <a:gd name="T80" fmla="*/ 820 w 822"/>
                <a:gd name="T81" fmla="*/ 85 h 571"/>
                <a:gd name="T82" fmla="*/ 822 w 822"/>
                <a:gd name="T83" fmla="*/ 55 h 571"/>
                <a:gd name="T84" fmla="*/ 796 w 822"/>
                <a:gd name="T85" fmla="*/ 41 h 571"/>
                <a:gd name="T86" fmla="*/ 774 w 822"/>
                <a:gd name="T87" fmla="*/ 32 h 571"/>
                <a:gd name="T88" fmla="*/ 760 w 822"/>
                <a:gd name="T89" fmla="*/ 32 h 571"/>
                <a:gd name="T90" fmla="*/ 741 w 822"/>
                <a:gd name="T91" fmla="*/ 24 h 571"/>
                <a:gd name="T92" fmla="*/ 729 w 822"/>
                <a:gd name="T93" fmla="*/ 20 h 571"/>
                <a:gd name="T94" fmla="*/ 712 w 822"/>
                <a:gd name="T95" fmla="*/ 44 h 571"/>
                <a:gd name="T96" fmla="*/ 688 w 822"/>
                <a:gd name="T97" fmla="*/ 79 h 57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22"/>
                <a:gd name="T148" fmla="*/ 0 h 571"/>
                <a:gd name="T149" fmla="*/ 822 w 822"/>
                <a:gd name="T150" fmla="*/ 571 h 57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22" h="571">
                  <a:moveTo>
                    <a:pt x="688" y="79"/>
                  </a:moveTo>
                  <a:lnTo>
                    <a:pt x="637" y="111"/>
                  </a:lnTo>
                  <a:lnTo>
                    <a:pt x="657" y="69"/>
                  </a:lnTo>
                  <a:lnTo>
                    <a:pt x="627" y="62"/>
                  </a:lnTo>
                  <a:lnTo>
                    <a:pt x="589" y="103"/>
                  </a:lnTo>
                  <a:lnTo>
                    <a:pt x="572" y="148"/>
                  </a:lnTo>
                  <a:lnTo>
                    <a:pt x="557" y="182"/>
                  </a:lnTo>
                  <a:lnTo>
                    <a:pt x="504" y="214"/>
                  </a:lnTo>
                  <a:lnTo>
                    <a:pt x="411" y="280"/>
                  </a:lnTo>
                  <a:lnTo>
                    <a:pt x="314" y="354"/>
                  </a:lnTo>
                  <a:lnTo>
                    <a:pt x="251" y="395"/>
                  </a:lnTo>
                  <a:lnTo>
                    <a:pt x="246" y="300"/>
                  </a:lnTo>
                  <a:lnTo>
                    <a:pt x="232" y="202"/>
                  </a:lnTo>
                  <a:lnTo>
                    <a:pt x="200" y="103"/>
                  </a:lnTo>
                  <a:lnTo>
                    <a:pt x="172" y="46"/>
                  </a:lnTo>
                  <a:lnTo>
                    <a:pt x="144" y="21"/>
                  </a:lnTo>
                  <a:lnTo>
                    <a:pt x="108" y="0"/>
                  </a:lnTo>
                  <a:lnTo>
                    <a:pt x="72" y="3"/>
                  </a:lnTo>
                  <a:lnTo>
                    <a:pt x="35" y="21"/>
                  </a:lnTo>
                  <a:lnTo>
                    <a:pt x="7" y="54"/>
                  </a:lnTo>
                  <a:lnTo>
                    <a:pt x="0" y="111"/>
                  </a:lnTo>
                  <a:lnTo>
                    <a:pt x="19" y="214"/>
                  </a:lnTo>
                  <a:lnTo>
                    <a:pt x="43" y="313"/>
                  </a:lnTo>
                  <a:lnTo>
                    <a:pt x="100" y="444"/>
                  </a:lnTo>
                  <a:lnTo>
                    <a:pt x="128" y="502"/>
                  </a:lnTo>
                  <a:lnTo>
                    <a:pt x="152" y="547"/>
                  </a:lnTo>
                  <a:lnTo>
                    <a:pt x="180" y="571"/>
                  </a:lnTo>
                  <a:lnTo>
                    <a:pt x="197" y="571"/>
                  </a:lnTo>
                  <a:lnTo>
                    <a:pt x="242" y="543"/>
                  </a:lnTo>
                  <a:lnTo>
                    <a:pt x="335" y="489"/>
                  </a:lnTo>
                  <a:lnTo>
                    <a:pt x="431" y="424"/>
                  </a:lnTo>
                  <a:lnTo>
                    <a:pt x="512" y="330"/>
                  </a:lnTo>
                  <a:lnTo>
                    <a:pt x="581" y="251"/>
                  </a:lnTo>
                  <a:lnTo>
                    <a:pt x="613" y="223"/>
                  </a:lnTo>
                  <a:lnTo>
                    <a:pt x="681" y="186"/>
                  </a:lnTo>
                  <a:lnTo>
                    <a:pt x="726" y="165"/>
                  </a:lnTo>
                  <a:lnTo>
                    <a:pt x="771" y="144"/>
                  </a:lnTo>
                  <a:lnTo>
                    <a:pt x="791" y="125"/>
                  </a:lnTo>
                  <a:lnTo>
                    <a:pt x="810" y="104"/>
                  </a:lnTo>
                  <a:lnTo>
                    <a:pt x="817" y="83"/>
                  </a:lnTo>
                  <a:lnTo>
                    <a:pt x="820" y="85"/>
                  </a:lnTo>
                  <a:lnTo>
                    <a:pt x="822" y="55"/>
                  </a:lnTo>
                  <a:lnTo>
                    <a:pt x="796" y="41"/>
                  </a:lnTo>
                  <a:lnTo>
                    <a:pt x="774" y="32"/>
                  </a:lnTo>
                  <a:lnTo>
                    <a:pt x="760" y="32"/>
                  </a:lnTo>
                  <a:lnTo>
                    <a:pt x="741" y="24"/>
                  </a:lnTo>
                  <a:lnTo>
                    <a:pt x="729" y="20"/>
                  </a:lnTo>
                  <a:lnTo>
                    <a:pt x="712" y="44"/>
                  </a:lnTo>
                  <a:lnTo>
                    <a:pt x="688" y="79"/>
                  </a:lnTo>
                  <a:close/>
                </a:path>
              </a:pathLst>
            </a:custGeom>
            <a:solidFill>
              <a:srgbClr val="FFBFBF"/>
            </a:solidFill>
            <a:ln w="6350">
              <a:solidFill>
                <a:srgbClr val="F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109"/>
            <p:cNvSpPr>
              <a:spLocks/>
            </p:cNvSpPr>
            <p:nvPr/>
          </p:nvSpPr>
          <p:spPr bwMode="auto">
            <a:xfrm flipH="1">
              <a:off x="1307" y="3092"/>
              <a:ext cx="15" cy="14"/>
            </a:xfrm>
            <a:custGeom>
              <a:avLst/>
              <a:gdLst>
                <a:gd name="T0" fmla="*/ 14 w 62"/>
                <a:gd name="T1" fmla="*/ 0 h 62"/>
                <a:gd name="T2" fmla="*/ 31 w 62"/>
                <a:gd name="T3" fmla="*/ 20 h 62"/>
                <a:gd name="T4" fmla="*/ 44 w 62"/>
                <a:gd name="T5" fmla="*/ 34 h 62"/>
                <a:gd name="T6" fmla="*/ 59 w 62"/>
                <a:gd name="T7" fmla="*/ 48 h 62"/>
                <a:gd name="T8" fmla="*/ 62 w 62"/>
                <a:gd name="T9" fmla="*/ 51 h 62"/>
                <a:gd name="T10" fmla="*/ 50 w 62"/>
                <a:gd name="T11" fmla="*/ 62 h 62"/>
                <a:gd name="T12" fmla="*/ 23 w 62"/>
                <a:gd name="T13" fmla="*/ 40 h 62"/>
                <a:gd name="T14" fmla="*/ 7 w 62"/>
                <a:gd name="T15" fmla="*/ 19 h 62"/>
                <a:gd name="T16" fmla="*/ 0 w 62"/>
                <a:gd name="T17" fmla="*/ 7 h 62"/>
                <a:gd name="T18" fmla="*/ 14 w 62"/>
                <a:gd name="T19" fmla="*/ 0 h 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"/>
                <a:gd name="T31" fmla="*/ 0 h 62"/>
                <a:gd name="T32" fmla="*/ 62 w 62"/>
                <a:gd name="T33" fmla="*/ 62 h 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" h="62">
                  <a:moveTo>
                    <a:pt x="14" y="0"/>
                  </a:moveTo>
                  <a:lnTo>
                    <a:pt x="31" y="20"/>
                  </a:lnTo>
                  <a:lnTo>
                    <a:pt x="44" y="34"/>
                  </a:lnTo>
                  <a:lnTo>
                    <a:pt x="59" y="48"/>
                  </a:lnTo>
                  <a:lnTo>
                    <a:pt x="62" y="51"/>
                  </a:lnTo>
                  <a:lnTo>
                    <a:pt x="50" y="62"/>
                  </a:lnTo>
                  <a:lnTo>
                    <a:pt x="23" y="40"/>
                  </a:lnTo>
                  <a:lnTo>
                    <a:pt x="7" y="19"/>
                  </a:lnTo>
                  <a:lnTo>
                    <a:pt x="0" y="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80008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110"/>
            <p:cNvSpPr>
              <a:spLocks/>
            </p:cNvSpPr>
            <p:nvPr/>
          </p:nvSpPr>
          <p:spPr bwMode="auto">
            <a:xfrm flipH="1">
              <a:off x="1362" y="2956"/>
              <a:ext cx="66" cy="77"/>
            </a:xfrm>
            <a:custGeom>
              <a:avLst/>
              <a:gdLst>
                <a:gd name="T0" fmla="*/ 254 w 278"/>
                <a:gd name="T1" fmla="*/ 3 h 339"/>
                <a:gd name="T2" fmla="*/ 261 w 278"/>
                <a:gd name="T3" fmla="*/ 38 h 339"/>
                <a:gd name="T4" fmla="*/ 260 w 278"/>
                <a:gd name="T5" fmla="*/ 59 h 339"/>
                <a:gd name="T6" fmla="*/ 257 w 278"/>
                <a:gd name="T7" fmla="*/ 69 h 339"/>
                <a:gd name="T8" fmla="*/ 253 w 278"/>
                <a:gd name="T9" fmla="*/ 77 h 339"/>
                <a:gd name="T10" fmla="*/ 251 w 278"/>
                <a:gd name="T11" fmla="*/ 86 h 339"/>
                <a:gd name="T12" fmla="*/ 254 w 278"/>
                <a:gd name="T13" fmla="*/ 98 h 339"/>
                <a:gd name="T14" fmla="*/ 261 w 278"/>
                <a:gd name="T15" fmla="*/ 107 h 339"/>
                <a:gd name="T16" fmla="*/ 270 w 278"/>
                <a:gd name="T17" fmla="*/ 113 h 339"/>
                <a:gd name="T18" fmla="*/ 278 w 278"/>
                <a:gd name="T19" fmla="*/ 121 h 339"/>
                <a:gd name="T20" fmla="*/ 278 w 278"/>
                <a:gd name="T21" fmla="*/ 127 h 339"/>
                <a:gd name="T22" fmla="*/ 277 w 278"/>
                <a:gd name="T23" fmla="*/ 134 h 339"/>
                <a:gd name="T24" fmla="*/ 270 w 278"/>
                <a:gd name="T25" fmla="*/ 136 h 339"/>
                <a:gd name="T26" fmla="*/ 257 w 278"/>
                <a:gd name="T27" fmla="*/ 138 h 339"/>
                <a:gd name="T28" fmla="*/ 257 w 278"/>
                <a:gd name="T29" fmla="*/ 146 h 339"/>
                <a:gd name="T30" fmla="*/ 261 w 278"/>
                <a:gd name="T31" fmla="*/ 155 h 339"/>
                <a:gd name="T32" fmla="*/ 265 w 278"/>
                <a:gd name="T33" fmla="*/ 163 h 339"/>
                <a:gd name="T34" fmla="*/ 267 w 278"/>
                <a:gd name="T35" fmla="*/ 169 h 339"/>
                <a:gd name="T36" fmla="*/ 257 w 278"/>
                <a:gd name="T37" fmla="*/ 179 h 339"/>
                <a:gd name="T38" fmla="*/ 263 w 278"/>
                <a:gd name="T39" fmla="*/ 182 h 339"/>
                <a:gd name="T40" fmla="*/ 267 w 278"/>
                <a:gd name="T41" fmla="*/ 190 h 339"/>
                <a:gd name="T42" fmla="*/ 258 w 278"/>
                <a:gd name="T43" fmla="*/ 206 h 339"/>
                <a:gd name="T44" fmla="*/ 263 w 278"/>
                <a:gd name="T45" fmla="*/ 213 h 339"/>
                <a:gd name="T46" fmla="*/ 263 w 278"/>
                <a:gd name="T47" fmla="*/ 225 h 339"/>
                <a:gd name="T48" fmla="*/ 257 w 278"/>
                <a:gd name="T49" fmla="*/ 239 h 339"/>
                <a:gd name="T50" fmla="*/ 248 w 278"/>
                <a:gd name="T51" fmla="*/ 246 h 339"/>
                <a:gd name="T52" fmla="*/ 230 w 278"/>
                <a:gd name="T53" fmla="*/ 249 h 339"/>
                <a:gd name="T54" fmla="*/ 215 w 278"/>
                <a:gd name="T55" fmla="*/ 248 h 339"/>
                <a:gd name="T56" fmla="*/ 198 w 278"/>
                <a:gd name="T57" fmla="*/ 244 h 339"/>
                <a:gd name="T58" fmla="*/ 188 w 278"/>
                <a:gd name="T59" fmla="*/ 241 h 339"/>
                <a:gd name="T60" fmla="*/ 179 w 278"/>
                <a:gd name="T61" fmla="*/ 238 h 339"/>
                <a:gd name="T62" fmla="*/ 175 w 278"/>
                <a:gd name="T63" fmla="*/ 259 h 339"/>
                <a:gd name="T64" fmla="*/ 177 w 278"/>
                <a:gd name="T65" fmla="*/ 277 h 339"/>
                <a:gd name="T66" fmla="*/ 177 w 278"/>
                <a:gd name="T67" fmla="*/ 308 h 339"/>
                <a:gd name="T68" fmla="*/ 175 w 278"/>
                <a:gd name="T69" fmla="*/ 339 h 339"/>
                <a:gd name="T70" fmla="*/ 140 w 278"/>
                <a:gd name="T71" fmla="*/ 339 h 339"/>
                <a:gd name="T72" fmla="*/ 106 w 278"/>
                <a:gd name="T73" fmla="*/ 332 h 339"/>
                <a:gd name="T74" fmla="*/ 69 w 278"/>
                <a:gd name="T75" fmla="*/ 320 h 339"/>
                <a:gd name="T76" fmla="*/ 45 w 278"/>
                <a:gd name="T77" fmla="*/ 310 h 339"/>
                <a:gd name="T78" fmla="*/ 17 w 278"/>
                <a:gd name="T79" fmla="*/ 282 h 339"/>
                <a:gd name="T80" fmla="*/ 0 w 278"/>
                <a:gd name="T81" fmla="*/ 261 h 339"/>
                <a:gd name="T82" fmla="*/ 2 w 278"/>
                <a:gd name="T83" fmla="*/ 0 h 339"/>
                <a:gd name="T84" fmla="*/ 254 w 278"/>
                <a:gd name="T85" fmla="*/ 3 h 3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78"/>
                <a:gd name="T130" fmla="*/ 0 h 339"/>
                <a:gd name="T131" fmla="*/ 278 w 278"/>
                <a:gd name="T132" fmla="*/ 339 h 33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78" h="339">
                  <a:moveTo>
                    <a:pt x="254" y="3"/>
                  </a:moveTo>
                  <a:lnTo>
                    <a:pt x="261" y="38"/>
                  </a:lnTo>
                  <a:lnTo>
                    <a:pt x="260" y="59"/>
                  </a:lnTo>
                  <a:lnTo>
                    <a:pt x="257" y="69"/>
                  </a:lnTo>
                  <a:lnTo>
                    <a:pt x="253" y="77"/>
                  </a:lnTo>
                  <a:lnTo>
                    <a:pt x="251" y="86"/>
                  </a:lnTo>
                  <a:lnTo>
                    <a:pt x="254" y="98"/>
                  </a:lnTo>
                  <a:lnTo>
                    <a:pt x="261" y="107"/>
                  </a:lnTo>
                  <a:lnTo>
                    <a:pt x="270" y="113"/>
                  </a:lnTo>
                  <a:lnTo>
                    <a:pt x="278" y="121"/>
                  </a:lnTo>
                  <a:lnTo>
                    <a:pt x="278" y="127"/>
                  </a:lnTo>
                  <a:lnTo>
                    <a:pt x="277" y="134"/>
                  </a:lnTo>
                  <a:lnTo>
                    <a:pt x="270" y="136"/>
                  </a:lnTo>
                  <a:lnTo>
                    <a:pt x="257" y="138"/>
                  </a:lnTo>
                  <a:lnTo>
                    <a:pt x="257" y="146"/>
                  </a:lnTo>
                  <a:lnTo>
                    <a:pt x="261" y="155"/>
                  </a:lnTo>
                  <a:lnTo>
                    <a:pt x="265" y="163"/>
                  </a:lnTo>
                  <a:lnTo>
                    <a:pt x="267" y="169"/>
                  </a:lnTo>
                  <a:lnTo>
                    <a:pt x="257" y="179"/>
                  </a:lnTo>
                  <a:lnTo>
                    <a:pt x="263" y="182"/>
                  </a:lnTo>
                  <a:lnTo>
                    <a:pt x="267" y="190"/>
                  </a:lnTo>
                  <a:lnTo>
                    <a:pt x="258" y="206"/>
                  </a:lnTo>
                  <a:lnTo>
                    <a:pt x="263" y="213"/>
                  </a:lnTo>
                  <a:lnTo>
                    <a:pt x="263" y="225"/>
                  </a:lnTo>
                  <a:lnTo>
                    <a:pt x="257" y="239"/>
                  </a:lnTo>
                  <a:lnTo>
                    <a:pt x="248" y="246"/>
                  </a:lnTo>
                  <a:lnTo>
                    <a:pt x="230" y="249"/>
                  </a:lnTo>
                  <a:lnTo>
                    <a:pt x="215" y="248"/>
                  </a:lnTo>
                  <a:lnTo>
                    <a:pt x="198" y="244"/>
                  </a:lnTo>
                  <a:lnTo>
                    <a:pt x="188" y="241"/>
                  </a:lnTo>
                  <a:lnTo>
                    <a:pt x="179" y="238"/>
                  </a:lnTo>
                  <a:lnTo>
                    <a:pt x="175" y="259"/>
                  </a:lnTo>
                  <a:lnTo>
                    <a:pt x="177" y="277"/>
                  </a:lnTo>
                  <a:lnTo>
                    <a:pt x="177" y="308"/>
                  </a:lnTo>
                  <a:lnTo>
                    <a:pt x="175" y="339"/>
                  </a:lnTo>
                  <a:lnTo>
                    <a:pt x="140" y="339"/>
                  </a:lnTo>
                  <a:lnTo>
                    <a:pt x="106" y="332"/>
                  </a:lnTo>
                  <a:lnTo>
                    <a:pt x="69" y="320"/>
                  </a:lnTo>
                  <a:lnTo>
                    <a:pt x="45" y="310"/>
                  </a:lnTo>
                  <a:lnTo>
                    <a:pt x="17" y="282"/>
                  </a:lnTo>
                  <a:lnTo>
                    <a:pt x="0" y="261"/>
                  </a:lnTo>
                  <a:lnTo>
                    <a:pt x="2" y="0"/>
                  </a:lnTo>
                  <a:lnTo>
                    <a:pt x="254" y="3"/>
                  </a:lnTo>
                  <a:close/>
                </a:path>
              </a:pathLst>
            </a:custGeom>
            <a:solidFill>
              <a:srgbClr val="FFBFBF"/>
            </a:solidFill>
            <a:ln w="6350">
              <a:solidFill>
                <a:srgbClr val="F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111"/>
            <p:cNvSpPr>
              <a:spLocks/>
            </p:cNvSpPr>
            <p:nvPr/>
          </p:nvSpPr>
          <p:spPr bwMode="auto">
            <a:xfrm flipH="1">
              <a:off x="1360" y="2928"/>
              <a:ext cx="112" cy="120"/>
            </a:xfrm>
            <a:custGeom>
              <a:avLst/>
              <a:gdLst>
                <a:gd name="T0" fmla="*/ 474 w 474"/>
                <a:gd name="T1" fmla="*/ 161 h 532"/>
                <a:gd name="T2" fmla="*/ 444 w 474"/>
                <a:gd name="T3" fmla="*/ 167 h 532"/>
                <a:gd name="T4" fmla="*/ 425 w 474"/>
                <a:gd name="T5" fmla="*/ 176 h 532"/>
                <a:gd name="T6" fmla="*/ 419 w 474"/>
                <a:gd name="T7" fmla="*/ 158 h 532"/>
                <a:gd name="T8" fmla="*/ 392 w 474"/>
                <a:gd name="T9" fmla="*/ 167 h 532"/>
                <a:gd name="T10" fmla="*/ 378 w 474"/>
                <a:gd name="T11" fmla="*/ 179 h 532"/>
                <a:gd name="T12" fmla="*/ 361 w 474"/>
                <a:gd name="T13" fmla="*/ 165 h 532"/>
                <a:gd name="T14" fmla="*/ 344 w 474"/>
                <a:gd name="T15" fmla="*/ 189 h 532"/>
                <a:gd name="T16" fmla="*/ 329 w 474"/>
                <a:gd name="T17" fmla="*/ 202 h 532"/>
                <a:gd name="T18" fmla="*/ 295 w 474"/>
                <a:gd name="T19" fmla="*/ 222 h 532"/>
                <a:gd name="T20" fmla="*/ 278 w 474"/>
                <a:gd name="T21" fmla="*/ 205 h 532"/>
                <a:gd name="T22" fmla="*/ 274 w 474"/>
                <a:gd name="T23" fmla="*/ 192 h 532"/>
                <a:gd name="T24" fmla="*/ 265 w 474"/>
                <a:gd name="T25" fmla="*/ 185 h 532"/>
                <a:gd name="T26" fmla="*/ 253 w 474"/>
                <a:gd name="T27" fmla="*/ 182 h 532"/>
                <a:gd name="T28" fmla="*/ 241 w 474"/>
                <a:gd name="T29" fmla="*/ 182 h 532"/>
                <a:gd name="T30" fmla="*/ 227 w 474"/>
                <a:gd name="T31" fmla="*/ 193 h 532"/>
                <a:gd name="T32" fmla="*/ 220 w 474"/>
                <a:gd name="T33" fmla="*/ 206 h 532"/>
                <a:gd name="T34" fmla="*/ 220 w 474"/>
                <a:gd name="T35" fmla="*/ 226 h 532"/>
                <a:gd name="T36" fmla="*/ 226 w 474"/>
                <a:gd name="T37" fmla="*/ 246 h 532"/>
                <a:gd name="T38" fmla="*/ 234 w 474"/>
                <a:gd name="T39" fmla="*/ 271 h 532"/>
                <a:gd name="T40" fmla="*/ 243 w 474"/>
                <a:gd name="T41" fmla="*/ 315 h 532"/>
                <a:gd name="T42" fmla="*/ 244 w 474"/>
                <a:gd name="T43" fmla="*/ 340 h 532"/>
                <a:gd name="T44" fmla="*/ 246 w 474"/>
                <a:gd name="T45" fmla="*/ 370 h 532"/>
                <a:gd name="T46" fmla="*/ 243 w 474"/>
                <a:gd name="T47" fmla="*/ 399 h 532"/>
                <a:gd name="T48" fmla="*/ 237 w 474"/>
                <a:gd name="T49" fmla="*/ 423 h 532"/>
                <a:gd name="T50" fmla="*/ 213 w 474"/>
                <a:gd name="T51" fmla="*/ 465 h 532"/>
                <a:gd name="T52" fmla="*/ 182 w 474"/>
                <a:gd name="T53" fmla="*/ 501 h 532"/>
                <a:gd name="T54" fmla="*/ 148 w 474"/>
                <a:gd name="T55" fmla="*/ 520 h 532"/>
                <a:gd name="T56" fmla="*/ 127 w 474"/>
                <a:gd name="T57" fmla="*/ 530 h 532"/>
                <a:gd name="T58" fmla="*/ 100 w 474"/>
                <a:gd name="T59" fmla="*/ 532 h 532"/>
                <a:gd name="T60" fmla="*/ 78 w 474"/>
                <a:gd name="T61" fmla="*/ 525 h 532"/>
                <a:gd name="T62" fmla="*/ 61 w 474"/>
                <a:gd name="T63" fmla="*/ 518 h 532"/>
                <a:gd name="T64" fmla="*/ 45 w 474"/>
                <a:gd name="T65" fmla="*/ 504 h 532"/>
                <a:gd name="T66" fmla="*/ 33 w 474"/>
                <a:gd name="T67" fmla="*/ 489 h 532"/>
                <a:gd name="T68" fmla="*/ 50 w 474"/>
                <a:gd name="T69" fmla="*/ 477 h 532"/>
                <a:gd name="T70" fmla="*/ 61 w 474"/>
                <a:gd name="T71" fmla="*/ 464 h 532"/>
                <a:gd name="T72" fmla="*/ 65 w 474"/>
                <a:gd name="T73" fmla="*/ 447 h 532"/>
                <a:gd name="T74" fmla="*/ 36 w 474"/>
                <a:gd name="T75" fmla="*/ 457 h 532"/>
                <a:gd name="T76" fmla="*/ 17 w 474"/>
                <a:gd name="T77" fmla="*/ 456 h 532"/>
                <a:gd name="T78" fmla="*/ 2 w 474"/>
                <a:gd name="T79" fmla="*/ 446 h 532"/>
                <a:gd name="T80" fmla="*/ 0 w 474"/>
                <a:gd name="T81" fmla="*/ 436 h 532"/>
                <a:gd name="T82" fmla="*/ 27 w 474"/>
                <a:gd name="T83" fmla="*/ 413 h 532"/>
                <a:gd name="T84" fmla="*/ 44 w 474"/>
                <a:gd name="T85" fmla="*/ 395 h 532"/>
                <a:gd name="T86" fmla="*/ 57 w 474"/>
                <a:gd name="T87" fmla="*/ 347 h 532"/>
                <a:gd name="T88" fmla="*/ 61 w 474"/>
                <a:gd name="T89" fmla="*/ 312 h 532"/>
                <a:gd name="T90" fmla="*/ 58 w 474"/>
                <a:gd name="T91" fmla="*/ 244 h 532"/>
                <a:gd name="T92" fmla="*/ 61 w 474"/>
                <a:gd name="T93" fmla="*/ 185 h 532"/>
                <a:gd name="T94" fmla="*/ 64 w 474"/>
                <a:gd name="T95" fmla="*/ 144 h 532"/>
                <a:gd name="T96" fmla="*/ 69 w 474"/>
                <a:gd name="T97" fmla="*/ 102 h 532"/>
                <a:gd name="T98" fmla="*/ 92 w 474"/>
                <a:gd name="T99" fmla="*/ 64 h 532"/>
                <a:gd name="T100" fmla="*/ 120 w 474"/>
                <a:gd name="T101" fmla="*/ 38 h 532"/>
                <a:gd name="T102" fmla="*/ 153 w 474"/>
                <a:gd name="T103" fmla="*/ 23 h 532"/>
                <a:gd name="T104" fmla="*/ 189 w 474"/>
                <a:gd name="T105" fmla="*/ 7 h 532"/>
                <a:gd name="T106" fmla="*/ 237 w 474"/>
                <a:gd name="T107" fmla="*/ 0 h 532"/>
                <a:gd name="T108" fmla="*/ 271 w 474"/>
                <a:gd name="T109" fmla="*/ 0 h 532"/>
                <a:gd name="T110" fmla="*/ 299 w 474"/>
                <a:gd name="T111" fmla="*/ 3 h 532"/>
                <a:gd name="T112" fmla="*/ 344 w 474"/>
                <a:gd name="T113" fmla="*/ 16 h 532"/>
                <a:gd name="T114" fmla="*/ 389 w 474"/>
                <a:gd name="T115" fmla="*/ 26 h 532"/>
                <a:gd name="T116" fmla="*/ 420 w 474"/>
                <a:gd name="T117" fmla="*/ 44 h 532"/>
                <a:gd name="T118" fmla="*/ 440 w 474"/>
                <a:gd name="T119" fmla="*/ 64 h 532"/>
                <a:gd name="T120" fmla="*/ 461 w 474"/>
                <a:gd name="T121" fmla="*/ 88 h 532"/>
                <a:gd name="T122" fmla="*/ 468 w 474"/>
                <a:gd name="T123" fmla="*/ 113 h 532"/>
                <a:gd name="T124" fmla="*/ 474 w 474"/>
                <a:gd name="T125" fmla="*/ 161 h 53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74"/>
                <a:gd name="T190" fmla="*/ 0 h 532"/>
                <a:gd name="T191" fmla="*/ 474 w 474"/>
                <a:gd name="T192" fmla="*/ 532 h 53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74" h="532">
                  <a:moveTo>
                    <a:pt x="474" y="161"/>
                  </a:moveTo>
                  <a:lnTo>
                    <a:pt x="444" y="167"/>
                  </a:lnTo>
                  <a:lnTo>
                    <a:pt x="425" y="176"/>
                  </a:lnTo>
                  <a:lnTo>
                    <a:pt x="419" y="158"/>
                  </a:lnTo>
                  <a:lnTo>
                    <a:pt x="392" y="167"/>
                  </a:lnTo>
                  <a:lnTo>
                    <a:pt x="378" y="179"/>
                  </a:lnTo>
                  <a:lnTo>
                    <a:pt x="361" y="165"/>
                  </a:lnTo>
                  <a:lnTo>
                    <a:pt x="344" y="189"/>
                  </a:lnTo>
                  <a:lnTo>
                    <a:pt x="329" y="202"/>
                  </a:lnTo>
                  <a:lnTo>
                    <a:pt x="295" y="222"/>
                  </a:lnTo>
                  <a:lnTo>
                    <a:pt x="278" y="205"/>
                  </a:lnTo>
                  <a:lnTo>
                    <a:pt x="274" y="192"/>
                  </a:lnTo>
                  <a:lnTo>
                    <a:pt x="265" y="185"/>
                  </a:lnTo>
                  <a:lnTo>
                    <a:pt x="253" y="182"/>
                  </a:lnTo>
                  <a:lnTo>
                    <a:pt x="241" y="182"/>
                  </a:lnTo>
                  <a:lnTo>
                    <a:pt x="227" y="193"/>
                  </a:lnTo>
                  <a:lnTo>
                    <a:pt x="220" y="206"/>
                  </a:lnTo>
                  <a:lnTo>
                    <a:pt x="220" y="226"/>
                  </a:lnTo>
                  <a:lnTo>
                    <a:pt x="226" y="246"/>
                  </a:lnTo>
                  <a:lnTo>
                    <a:pt x="234" y="271"/>
                  </a:lnTo>
                  <a:lnTo>
                    <a:pt x="243" y="315"/>
                  </a:lnTo>
                  <a:lnTo>
                    <a:pt x="244" y="340"/>
                  </a:lnTo>
                  <a:lnTo>
                    <a:pt x="246" y="370"/>
                  </a:lnTo>
                  <a:lnTo>
                    <a:pt x="243" y="399"/>
                  </a:lnTo>
                  <a:lnTo>
                    <a:pt x="237" y="423"/>
                  </a:lnTo>
                  <a:lnTo>
                    <a:pt x="213" y="465"/>
                  </a:lnTo>
                  <a:lnTo>
                    <a:pt x="182" y="501"/>
                  </a:lnTo>
                  <a:lnTo>
                    <a:pt x="148" y="520"/>
                  </a:lnTo>
                  <a:lnTo>
                    <a:pt x="127" y="530"/>
                  </a:lnTo>
                  <a:lnTo>
                    <a:pt x="100" y="532"/>
                  </a:lnTo>
                  <a:lnTo>
                    <a:pt x="78" y="525"/>
                  </a:lnTo>
                  <a:lnTo>
                    <a:pt x="61" y="518"/>
                  </a:lnTo>
                  <a:lnTo>
                    <a:pt x="45" y="504"/>
                  </a:lnTo>
                  <a:lnTo>
                    <a:pt x="33" y="489"/>
                  </a:lnTo>
                  <a:lnTo>
                    <a:pt x="50" y="477"/>
                  </a:lnTo>
                  <a:lnTo>
                    <a:pt x="61" y="464"/>
                  </a:lnTo>
                  <a:lnTo>
                    <a:pt x="65" y="447"/>
                  </a:lnTo>
                  <a:lnTo>
                    <a:pt x="36" y="457"/>
                  </a:lnTo>
                  <a:lnTo>
                    <a:pt x="17" y="456"/>
                  </a:lnTo>
                  <a:lnTo>
                    <a:pt x="2" y="446"/>
                  </a:lnTo>
                  <a:lnTo>
                    <a:pt x="0" y="436"/>
                  </a:lnTo>
                  <a:lnTo>
                    <a:pt x="27" y="413"/>
                  </a:lnTo>
                  <a:lnTo>
                    <a:pt x="44" y="395"/>
                  </a:lnTo>
                  <a:lnTo>
                    <a:pt x="57" y="347"/>
                  </a:lnTo>
                  <a:lnTo>
                    <a:pt x="61" y="312"/>
                  </a:lnTo>
                  <a:lnTo>
                    <a:pt x="58" y="244"/>
                  </a:lnTo>
                  <a:lnTo>
                    <a:pt x="61" y="185"/>
                  </a:lnTo>
                  <a:lnTo>
                    <a:pt x="64" y="144"/>
                  </a:lnTo>
                  <a:lnTo>
                    <a:pt x="69" y="102"/>
                  </a:lnTo>
                  <a:lnTo>
                    <a:pt x="92" y="64"/>
                  </a:lnTo>
                  <a:lnTo>
                    <a:pt x="120" y="38"/>
                  </a:lnTo>
                  <a:lnTo>
                    <a:pt x="153" y="23"/>
                  </a:lnTo>
                  <a:lnTo>
                    <a:pt x="189" y="7"/>
                  </a:lnTo>
                  <a:lnTo>
                    <a:pt x="237" y="0"/>
                  </a:lnTo>
                  <a:lnTo>
                    <a:pt x="271" y="0"/>
                  </a:lnTo>
                  <a:lnTo>
                    <a:pt x="299" y="3"/>
                  </a:lnTo>
                  <a:lnTo>
                    <a:pt x="344" y="16"/>
                  </a:lnTo>
                  <a:lnTo>
                    <a:pt x="389" y="26"/>
                  </a:lnTo>
                  <a:lnTo>
                    <a:pt x="420" y="44"/>
                  </a:lnTo>
                  <a:lnTo>
                    <a:pt x="440" y="64"/>
                  </a:lnTo>
                  <a:lnTo>
                    <a:pt x="461" y="88"/>
                  </a:lnTo>
                  <a:lnTo>
                    <a:pt x="468" y="113"/>
                  </a:lnTo>
                  <a:lnTo>
                    <a:pt x="474" y="161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112"/>
            <p:cNvSpPr>
              <a:spLocks/>
            </p:cNvSpPr>
            <p:nvPr/>
          </p:nvSpPr>
          <p:spPr bwMode="auto">
            <a:xfrm flipH="1">
              <a:off x="1387" y="2929"/>
              <a:ext cx="24" cy="46"/>
            </a:xfrm>
            <a:custGeom>
              <a:avLst/>
              <a:gdLst>
                <a:gd name="T0" fmla="*/ 42 w 107"/>
                <a:gd name="T1" fmla="*/ 0 h 207"/>
                <a:gd name="T2" fmla="*/ 0 w 107"/>
                <a:gd name="T3" fmla="*/ 178 h 207"/>
                <a:gd name="T4" fmla="*/ 13 w 107"/>
                <a:gd name="T5" fmla="*/ 186 h 207"/>
                <a:gd name="T6" fmla="*/ 18 w 107"/>
                <a:gd name="T7" fmla="*/ 193 h 207"/>
                <a:gd name="T8" fmla="*/ 24 w 107"/>
                <a:gd name="T9" fmla="*/ 202 h 207"/>
                <a:gd name="T10" fmla="*/ 30 w 107"/>
                <a:gd name="T11" fmla="*/ 207 h 207"/>
                <a:gd name="T12" fmla="*/ 107 w 107"/>
                <a:gd name="T13" fmla="*/ 17 h 207"/>
                <a:gd name="T14" fmla="*/ 68 w 107"/>
                <a:gd name="T15" fmla="*/ 4 h 207"/>
                <a:gd name="T16" fmla="*/ 42 w 107"/>
                <a:gd name="T17" fmla="*/ 0 h 2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7"/>
                <a:gd name="T28" fmla="*/ 0 h 207"/>
                <a:gd name="T29" fmla="*/ 107 w 107"/>
                <a:gd name="T30" fmla="*/ 207 h 20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7" h="207">
                  <a:moveTo>
                    <a:pt x="42" y="0"/>
                  </a:moveTo>
                  <a:lnTo>
                    <a:pt x="0" y="178"/>
                  </a:lnTo>
                  <a:lnTo>
                    <a:pt x="13" y="186"/>
                  </a:lnTo>
                  <a:lnTo>
                    <a:pt x="18" y="193"/>
                  </a:lnTo>
                  <a:lnTo>
                    <a:pt x="24" y="202"/>
                  </a:lnTo>
                  <a:lnTo>
                    <a:pt x="30" y="207"/>
                  </a:lnTo>
                  <a:lnTo>
                    <a:pt x="107" y="17"/>
                  </a:lnTo>
                  <a:lnTo>
                    <a:pt x="68" y="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113"/>
            <p:cNvSpPr>
              <a:spLocks/>
            </p:cNvSpPr>
            <p:nvPr/>
          </p:nvSpPr>
          <p:spPr bwMode="auto">
            <a:xfrm>
              <a:off x="875" y="3668"/>
              <a:ext cx="108" cy="75"/>
            </a:xfrm>
            <a:custGeom>
              <a:avLst/>
              <a:gdLst>
                <a:gd name="T0" fmla="*/ 217 w 434"/>
                <a:gd name="T1" fmla="*/ 31 h 299"/>
                <a:gd name="T2" fmla="*/ 380 w 434"/>
                <a:gd name="T3" fmla="*/ 0 h 299"/>
                <a:gd name="T4" fmla="*/ 395 w 434"/>
                <a:gd name="T5" fmla="*/ 90 h 299"/>
                <a:gd name="T6" fmla="*/ 411 w 434"/>
                <a:gd name="T7" fmla="*/ 144 h 299"/>
                <a:gd name="T8" fmla="*/ 426 w 434"/>
                <a:gd name="T9" fmla="*/ 194 h 299"/>
                <a:gd name="T10" fmla="*/ 434 w 434"/>
                <a:gd name="T11" fmla="*/ 229 h 299"/>
                <a:gd name="T12" fmla="*/ 407 w 434"/>
                <a:gd name="T13" fmla="*/ 249 h 299"/>
                <a:gd name="T14" fmla="*/ 372 w 434"/>
                <a:gd name="T15" fmla="*/ 259 h 299"/>
                <a:gd name="T16" fmla="*/ 333 w 434"/>
                <a:gd name="T17" fmla="*/ 268 h 299"/>
                <a:gd name="T18" fmla="*/ 302 w 434"/>
                <a:gd name="T19" fmla="*/ 268 h 299"/>
                <a:gd name="T20" fmla="*/ 295 w 434"/>
                <a:gd name="T21" fmla="*/ 233 h 299"/>
                <a:gd name="T22" fmla="*/ 240 w 434"/>
                <a:gd name="T23" fmla="*/ 268 h 299"/>
                <a:gd name="T24" fmla="*/ 202 w 434"/>
                <a:gd name="T25" fmla="*/ 284 h 299"/>
                <a:gd name="T26" fmla="*/ 155 w 434"/>
                <a:gd name="T27" fmla="*/ 295 h 299"/>
                <a:gd name="T28" fmla="*/ 86 w 434"/>
                <a:gd name="T29" fmla="*/ 299 h 299"/>
                <a:gd name="T30" fmla="*/ 24 w 434"/>
                <a:gd name="T31" fmla="*/ 299 h 299"/>
                <a:gd name="T32" fmla="*/ 9 w 434"/>
                <a:gd name="T33" fmla="*/ 290 h 299"/>
                <a:gd name="T34" fmla="*/ 0 w 434"/>
                <a:gd name="T35" fmla="*/ 272 h 299"/>
                <a:gd name="T36" fmla="*/ 8 w 434"/>
                <a:gd name="T37" fmla="*/ 245 h 299"/>
                <a:gd name="T38" fmla="*/ 35 w 434"/>
                <a:gd name="T39" fmla="*/ 214 h 299"/>
                <a:gd name="T40" fmla="*/ 70 w 434"/>
                <a:gd name="T41" fmla="*/ 194 h 299"/>
                <a:gd name="T42" fmla="*/ 113 w 434"/>
                <a:gd name="T43" fmla="*/ 171 h 299"/>
                <a:gd name="T44" fmla="*/ 167 w 434"/>
                <a:gd name="T45" fmla="*/ 153 h 299"/>
                <a:gd name="T46" fmla="*/ 186 w 434"/>
                <a:gd name="T47" fmla="*/ 121 h 299"/>
                <a:gd name="T48" fmla="*/ 198 w 434"/>
                <a:gd name="T49" fmla="*/ 74 h 299"/>
                <a:gd name="T50" fmla="*/ 217 w 434"/>
                <a:gd name="T51" fmla="*/ 31 h 29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34"/>
                <a:gd name="T79" fmla="*/ 0 h 299"/>
                <a:gd name="T80" fmla="*/ 434 w 434"/>
                <a:gd name="T81" fmla="*/ 299 h 29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34" h="299">
                  <a:moveTo>
                    <a:pt x="217" y="31"/>
                  </a:moveTo>
                  <a:lnTo>
                    <a:pt x="380" y="0"/>
                  </a:lnTo>
                  <a:lnTo>
                    <a:pt x="395" y="90"/>
                  </a:lnTo>
                  <a:lnTo>
                    <a:pt x="411" y="144"/>
                  </a:lnTo>
                  <a:lnTo>
                    <a:pt x="426" y="194"/>
                  </a:lnTo>
                  <a:lnTo>
                    <a:pt x="434" y="229"/>
                  </a:lnTo>
                  <a:lnTo>
                    <a:pt x="407" y="249"/>
                  </a:lnTo>
                  <a:lnTo>
                    <a:pt x="372" y="259"/>
                  </a:lnTo>
                  <a:lnTo>
                    <a:pt x="333" y="268"/>
                  </a:lnTo>
                  <a:lnTo>
                    <a:pt x="302" y="268"/>
                  </a:lnTo>
                  <a:lnTo>
                    <a:pt x="295" y="233"/>
                  </a:lnTo>
                  <a:lnTo>
                    <a:pt x="240" y="268"/>
                  </a:lnTo>
                  <a:lnTo>
                    <a:pt x="202" y="284"/>
                  </a:lnTo>
                  <a:lnTo>
                    <a:pt x="155" y="295"/>
                  </a:lnTo>
                  <a:lnTo>
                    <a:pt x="86" y="299"/>
                  </a:lnTo>
                  <a:lnTo>
                    <a:pt x="24" y="299"/>
                  </a:lnTo>
                  <a:lnTo>
                    <a:pt x="9" y="290"/>
                  </a:lnTo>
                  <a:lnTo>
                    <a:pt x="0" y="272"/>
                  </a:lnTo>
                  <a:lnTo>
                    <a:pt x="8" y="245"/>
                  </a:lnTo>
                  <a:lnTo>
                    <a:pt x="35" y="214"/>
                  </a:lnTo>
                  <a:lnTo>
                    <a:pt x="70" y="194"/>
                  </a:lnTo>
                  <a:lnTo>
                    <a:pt x="113" y="171"/>
                  </a:lnTo>
                  <a:lnTo>
                    <a:pt x="167" y="153"/>
                  </a:lnTo>
                  <a:lnTo>
                    <a:pt x="186" y="121"/>
                  </a:lnTo>
                  <a:lnTo>
                    <a:pt x="198" y="74"/>
                  </a:lnTo>
                  <a:lnTo>
                    <a:pt x="217" y="31"/>
                  </a:lnTo>
                  <a:close/>
                </a:path>
              </a:pathLst>
            </a:custGeom>
            <a:solidFill>
              <a:srgbClr val="3F000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114"/>
            <p:cNvSpPr>
              <a:spLocks/>
            </p:cNvSpPr>
            <p:nvPr/>
          </p:nvSpPr>
          <p:spPr bwMode="auto">
            <a:xfrm>
              <a:off x="892" y="3571"/>
              <a:ext cx="80" cy="114"/>
            </a:xfrm>
            <a:custGeom>
              <a:avLst/>
              <a:gdLst>
                <a:gd name="T0" fmla="*/ 4 w 321"/>
                <a:gd name="T1" fmla="*/ 226 h 455"/>
                <a:gd name="T2" fmla="*/ 43 w 321"/>
                <a:gd name="T3" fmla="*/ 304 h 455"/>
                <a:gd name="T4" fmla="*/ 62 w 321"/>
                <a:gd name="T5" fmla="*/ 386 h 455"/>
                <a:gd name="T6" fmla="*/ 74 w 321"/>
                <a:gd name="T7" fmla="*/ 451 h 455"/>
                <a:gd name="T8" fmla="*/ 124 w 321"/>
                <a:gd name="T9" fmla="*/ 455 h 455"/>
                <a:gd name="T10" fmla="*/ 182 w 321"/>
                <a:gd name="T11" fmla="*/ 451 h 455"/>
                <a:gd name="T12" fmla="*/ 298 w 321"/>
                <a:gd name="T13" fmla="*/ 436 h 455"/>
                <a:gd name="T14" fmla="*/ 321 w 321"/>
                <a:gd name="T15" fmla="*/ 420 h 455"/>
                <a:gd name="T16" fmla="*/ 294 w 321"/>
                <a:gd name="T17" fmla="*/ 335 h 455"/>
                <a:gd name="T18" fmla="*/ 279 w 321"/>
                <a:gd name="T19" fmla="*/ 246 h 455"/>
                <a:gd name="T20" fmla="*/ 256 w 321"/>
                <a:gd name="T21" fmla="*/ 97 h 455"/>
                <a:gd name="T22" fmla="*/ 263 w 321"/>
                <a:gd name="T23" fmla="*/ 0 h 455"/>
                <a:gd name="T24" fmla="*/ 151 w 321"/>
                <a:gd name="T25" fmla="*/ 8 h 455"/>
                <a:gd name="T26" fmla="*/ 0 w 321"/>
                <a:gd name="T27" fmla="*/ 105 h 455"/>
                <a:gd name="T28" fmla="*/ 4 w 321"/>
                <a:gd name="T29" fmla="*/ 226 h 45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1"/>
                <a:gd name="T46" fmla="*/ 0 h 455"/>
                <a:gd name="T47" fmla="*/ 321 w 321"/>
                <a:gd name="T48" fmla="*/ 455 h 45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1" h="455">
                  <a:moveTo>
                    <a:pt x="4" y="226"/>
                  </a:moveTo>
                  <a:lnTo>
                    <a:pt x="43" y="304"/>
                  </a:lnTo>
                  <a:lnTo>
                    <a:pt x="62" y="386"/>
                  </a:lnTo>
                  <a:lnTo>
                    <a:pt x="74" y="451"/>
                  </a:lnTo>
                  <a:lnTo>
                    <a:pt x="124" y="455"/>
                  </a:lnTo>
                  <a:lnTo>
                    <a:pt x="182" y="451"/>
                  </a:lnTo>
                  <a:lnTo>
                    <a:pt x="298" y="436"/>
                  </a:lnTo>
                  <a:lnTo>
                    <a:pt x="321" y="420"/>
                  </a:lnTo>
                  <a:lnTo>
                    <a:pt x="294" y="335"/>
                  </a:lnTo>
                  <a:lnTo>
                    <a:pt x="279" y="246"/>
                  </a:lnTo>
                  <a:lnTo>
                    <a:pt x="256" y="97"/>
                  </a:lnTo>
                  <a:lnTo>
                    <a:pt x="263" y="0"/>
                  </a:lnTo>
                  <a:lnTo>
                    <a:pt x="151" y="8"/>
                  </a:lnTo>
                  <a:lnTo>
                    <a:pt x="0" y="105"/>
                  </a:lnTo>
                  <a:lnTo>
                    <a:pt x="4" y="226"/>
                  </a:lnTo>
                  <a:close/>
                </a:path>
              </a:pathLst>
            </a:custGeom>
            <a:solidFill>
              <a:srgbClr val="081D5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Line 115"/>
            <p:cNvSpPr>
              <a:spLocks noChangeShapeType="1"/>
            </p:cNvSpPr>
            <p:nvPr/>
          </p:nvSpPr>
          <p:spPr bwMode="auto">
            <a:xfrm flipH="1">
              <a:off x="731" y="3465"/>
              <a:ext cx="74" cy="58"/>
            </a:xfrm>
            <a:prstGeom prst="line">
              <a:avLst/>
            </a:prstGeom>
            <a:noFill/>
            <a:ln w="7938">
              <a:solidFill>
                <a:srgbClr val="3F000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Line 116"/>
            <p:cNvSpPr>
              <a:spLocks noChangeShapeType="1"/>
            </p:cNvSpPr>
            <p:nvPr/>
          </p:nvSpPr>
          <p:spPr bwMode="auto">
            <a:xfrm flipH="1">
              <a:off x="733" y="3368"/>
              <a:ext cx="20" cy="42"/>
            </a:xfrm>
            <a:prstGeom prst="line">
              <a:avLst/>
            </a:prstGeom>
            <a:noFill/>
            <a:ln w="7938">
              <a:solidFill>
                <a:srgbClr val="3F000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117"/>
            <p:cNvSpPr>
              <a:spLocks/>
            </p:cNvSpPr>
            <p:nvPr/>
          </p:nvSpPr>
          <p:spPr bwMode="auto">
            <a:xfrm>
              <a:off x="724" y="3352"/>
              <a:ext cx="235" cy="383"/>
            </a:xfrm>
            <a:custGeom>
              <a:avLst/>
              <a:gdLst>
                <a:gd name="T0" fmla="*/ 12 w 943"/>
                <a:gd name="T1" fmla="*/ 35 h 1530"/>
                <a:gd name="T2" fmla="*/ 784 w 943"/>
                <a:gd name="T3" fmla="*/ 225 h 1530"/>
                <a:gd name="T4" fmla="*/ 0 w 943"/>
                <a:gd name="T5" fmla="*/ 225 h 1530"/>
                <a:gd name="T6" fmla="*/ 0 w 943"/>
                <a:gd name="T7" fmla="*/ 1468 h 1530"/>
                <a:gd name="T8" fmla="*/ 39 w 943"/>
                <a:gd name="T9" fmla="*/ 1514 h 1530"/>
                <a:gd name="T10" fmla="*/ 116 w 943"/>
                <a:gd name="T11" fmla="*/ 1530 h 1530"/>
                <a:gd name="T12" fmla="*/ 943 w 943"/>
                <a:gd name="T13" fmla="*/ 1530 h 1530"/>
                <a:gd name="T14" fmla="*/ 943 w 943"/>
                <a:gd name="T15" fmla="*/ 1475 h 1530"/>
                <a:gd name="T16" fmla="*/ 124 w 943"/>
                <a:gd name="T17" fmla="*/ 1475 h 1530"/>
                <a:gd name="T18" fmla="*/ 62 w 943"/>
                <a:gd name="T19" fmla="*/ 1452 h 1530"/>
                <a:gd name="T20" fmla="*/ 54 w 943"/>
                <a:gd name="T21" fmla="*/ 1398 h 1530"/>
                <a:gd name="T22" fmla="*/ 54 w 943"/>
                <a:gd name="T23" fmla="*/ 481 h 1530"/>
                <a:gd name="T24" fmla="*/ 931 w 943"/>
                <a:gd name="T25" fmla="*/ 481 h 1530"/>
                <a:gd name="T26" fmla="*/ 931 w 943"/>
                <a:gd name="T27" fmla="*/ 233 h 1530"/>
                <a:gd name="T28" fmla="*/ 16 w 943"/>
                <a:gd name="T29" fmla="*/ 0 h 1530"/>
                <a:gd name="T30" fmla="*/ 12 w 943"/>
                <a:gd name="T31" fmla="*/ 35 h 15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43"/>
                <a:gd name="T49" fmla="*/ 0 h 1530"/>
                <a:gd name="T50" fmla="*/ 943 w 943"/>
                <a:gd name="T51" fmla="*/ 1530 h 153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43" h="1530">
                  <a:moveTo>
                    <a:pt x="12" y="35"/>
                  </a:moveTo>
                  <a:lnTo>
                    <a:pt x="784" y="225"/>
                  </a:lnTo>
                  <a:lnTo>
                    <a:pt x="0" y="225"/>
                  </a:lnTo>
                  <a:lnTo>
                    <a:pt x="0" y="1468"/>
                  </a:lnTo>
                  <a:lnTo>
                    <a:pt x="39" y="1514"/>
                  </a:lnTo>
                  <a:lnTo>
                    <a:pt x="116" y="1530"/>
                  </a:lnTo>
                  <a:lnTo>
                    <a:pt x="943" y="1530"/>
                  </a:lnTo>
                  <a:lnTo>
                    <a:pt x="943" y="1475"/>
                  </a:lnTo>
                  <a:lnTo>
                    <a:pt x="124" y="1475"/>
                  </a:lnTo>
                  <a:lnTo>
                    <a:pt x="62" y="1452"/>
                  </a:lnTo>
                  <a:lnTo>
                    <a:pt x="54" y="1398"/>
                  </a:lnTo>
                  <a:lnTo>
                    <a:pt x="54" y="481"/>
                  </a:lnTo>
                  <a:lnTo>
                    <a:pt x="931" y="481"/>
                  </a:lnTo>
                  <a:lnTo>
                    <a:pt x="931" y="233"/>
                  </a:lnTo>
                  <a:lnTo>
                    <a:pt x="16" y="0"/>
                  </a:lnTo>
                  <a:lnTo>
                    <a:pt x="12" y="35"/>
                  </a:lnTo>
                  <a:close/>
                </a:path>
              </a:pathLst>
            </a:custGeom>
            <a:solidFill>
              <a:srgbClr val="712000"/>
            </a:solidFill>
            <a:ln w="4763">
              <a:solidFill>
                <a:srgbClr val="3F000B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118"/>
            <p:cNvSpPr>
              <a:spLocks/>
            </p:cNvSpPr>
            <p:nvPr/>
          </p:nvSpPr>
          <p:spPr bwMode="auto">
            <a:xfrm>
              <a:off x="1086" y="3463"/>
              <a:ext cx="25" cy="116"/>
            </a:xfrm>
            <a:custGeom>
              <a:avLst/>
              <a:gdLst>
                <a:gd name="T0" fmla="*/ 97 w 97"/>
                <a:gd name="T1" fmla="*/ 39 h 463"/>
                <a:gd name="T2" fmla="*/ 92 w 97"/>
                <a:gd name="T3" fmla="*/ 130 h 463"/>
                <a:gd name="T4" fmla="*/ 83 w 97"/>
                <a:gd name="T5" fmla="*/ 227 h 463"/>
                <a:gd name="T6" fmla="*/ 70 w 97"/>
                <a:gd name="T7" fmla="*/ 321 h 463"/>
                <a:gd name="T8" fmla="*/ 61 w 97"/>
                <a:gd name="T9" fmla="*/ 370 h 463"/>
                <a:gd name="T10" fmla="*/ 44 w 97"/>
                <a:gd name="T11" fmla="*/ 463 h 463"/>
                <a:gd name="T12" fmla="*/ 0 w 97"/>
                <a:gd name="T13" fmla="*/ 399 h 463"/>
                <a:gd name="T14" fmla="*/ 14 w 97"/>
                <a:gd name="T15" fmla="*/ 340 h 463"/>
                <a:gd name="T16" fmla="*/ 30 w 97"/>
                <a:gd name="T17" fmla="*/ 247 h 463"/>
                <a:gd name="T18" fmla="*/ 40 w 97"/>
                <a:gd name="T19" fmla="*/ 171 h 463"/>
                <a:gd name="T20" fmla="*/ 48 w 97"/>
                <a:gd name="T21" fmla="*/ 87 h 463"/>
                <a:gd name="T22" fmla="*/ 53 w 97"/>
                <a:gd name="T23" fmla="*/ 0 h 463"/>
                <a:gd name="T24" fmla="*/ 97 w 97"/>
                <a:gd name="T25" fmla="*/ 39 h 4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7"/>
                <a:gd name="T40" fmla="*/ 0 h 463"/>
                <a:gd name="T41" fmla="*/ 97 w 97"/>
                <a:gd name="T42" fmla="*/ 463 h 4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7" h="463">
                  <a:moveTo>
                    <a:pt x="97" y="39"/>
                  </a:moveTo>
                  <a:lnTo>
                    <a:pt x="92" y="130"/>
                  </a:lnTo>
                  <a:lnTo>
                    <a:pt x="83" y="227"/>
                  </a:lnTo>
                  <a:lnTo>
                    <a:pt x="70" y="321"/>
                  </a:lnTo>
                  <a:lnTo>
                    <a:pt x="61" y="370"/>
                  </a:lnTo>
                  <a:lnTo>
                    <a:pt x="44" y="463"/>
                  </a:lnTo>
                  <a:lnTo>
                    <a:pt x="0" y="399"/>
                  </a:lnTo>
                  <a:lnTo>
                    <a:pt x="14" y="340"/>
                  </a:lnTo>
                  <a:lnTo>
                    <a:pt x="30" y="247"/>
                  </a:lnTo>
                  <a:lnTo>
                    <a:pt x="40" y="171"/>
                  </a:lnTo>
                  <a:lnTo>
                    <a:pt x="48" y="87"/>
                  </a:lnTo>
                  <a:lnTo>
                    <a:pt x="53" y="0"/>
                  </a:lnTo>
                  <a:lnTo>
                    <a:pt x="97" y="39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6" name="Group 119"/>
            <p:cNvGrpSpPr>
              <a:grpSpLocks/>
            </p:cNvGrpSpPr>
            <p:nvPr/>
          </p:nvGrpSpPr>
          <p:grpSpPr bwMode="auto">
            <a:xfrm>
              <a:off x="1071" y="3381"/>
              <a:ext cx="68" cy="103"/>
              <a:chOff x="1071" y="3381"/>
              <a:chExt cx="68" cy="103"/>
            </a:xfrm>
          </p:grpSpPr>
          <p:sp>
            <p:nvSpPr>
              <p:cNvPr id="114" name="Freeform 120"/>
              <p:cNvSpPr>
                <a:spLocks/>
              </p:cNvSpPr>
              <p:nvPr/>
            </p:nvSpPr>
            <p:spPr bwMode="auto">
              <a:xfrm>
                <a:off x="1071" y="3381"/>
                <a:ext cx="48" cy="101"/>
              </a:xfrm>
              <a:custGeom>
                <a:avLst/>
                <a:gdLst>
                  <a:gd name="T0" fmla="*/ 194 w 194"/>
                  <a:gd name="T1" fmla="*/ 0 h 408"/>
                  <a:gd name="T2" fmla="*/ 69 w 194"/>
                  <a:gd name="T3" fmla="*/ 38 h 408"/>
                  <a:gd name="T4" fmla="*/ 51 w 194"/>
                  <a:gd name="T5" fmla="*/ 47 h 408"/>
                  <a:gd name="T6" fmla="*/ 26 w 194"/>
                  <a:gd name="T7" fmla="*/ 73 h 408"/>
                  <a:gd name="T8" fmla="*/ 22 w 194"/>
                  <a:gd name="T9" fmla="*/ 90 h 408"/>
                  <a:gd name="T10" fmla="*/ 20 w 194"/>
                  <a:gd name="T11" fmla="*/ 125 h 408"/>
                  <a:gd name="T12" fmla="*/ 16 w 194"/>
                  <a:gd name="T13" fmla="*/ 183 h 408"/>
                  <a:gd name="T14" fmla="*/ 7 w 194"/>
                  <a:gd name="T15" fmla="*/ 271 h 408"/>
                  <a:gd name="T16" fmla="*/ 3 w 194"/>
                  <a:gd name="T17" fmla="*/ 299 h 408"/>
                  <a:gd name="T18" fmla="*/ 0 w 194"/>
                  <a:gd name="T19" fmla="*/ 326 h 408"/>
                  <a:gd name="T20" fmla="*/ 4 w 194"/>
                  <a:gd name="T21" fmla="*/ 346 h 408"/>
                  <a:gd name="T22" fmla="*/ 12 w 194"/>
                  <a:gd name="T23" fmla="*/ 363 h 408"/>
                  <a:gd name="T24" fmla="*/ 22 w 194"/>
                  <a:gd name="T25" fmla="*/ 369 h 408"/>
                  <a:gd name="T26" fmla="*/ 38 w 194"/>
                  <a:gd name="T27" fmla="*/ 375 h 408"/>
                  <a:gd name="T28" fmla="*/ 163 w 194"/>
                  <a:gd name="T29" fmla="*/ 408 h 408"/>
                  <a:gd name="T30" fmla="*/ 194 w 194"/>
                  <a:gd name="T31" fmla="*/ 0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94"/>
                  <a:gd name="T49" fmla="*/ 0 h 408"/>
                  <a:gd name="T50" fmla="*/ 194 w 194"/>
                  <a:gd name="T51" fmla="*/ 408 h 40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94" h="408">
                    <a:moveTo>
                      <a:pt x="194" y="0"/>
                    </a:moveTo>
                    <a:lnTo>
                      <a:pt x="69" y="38"/>
                    </a:lnTo>
                    <a:lnTo>
                      <a:pt x="51" y="47"/>
                    </a:lnTo>
                    <a:lnTo>
                      <a:pt x="26" y="73"/>
                    </a:lnTo>
                    <a:lnTo>
                      <a:pt x="22" y="90"/>
                    </a:lnTo>
                    <a:lnTo>
                      <a:pt x="20" y="125"/>
                    </a:lnTo>
                    <a:lnTo>
                      <a:pt x="16" y="183"/>
                    </a:lnTo>
                    <a:lnTo>
                      <a:pt x="7" y="271"/>
                    </a:lnTo>
                    <a:lnTo>
                      <a:pt x="3" y="299"/>
                    </a:lnTo>
                    <a:lnTo>
                      <a:pt x="0" y="326"/>
                    </a:lnTo>
                    <a:lnTo>
                      <a:pt x="4" y="346"/>
                    </a:lnTo>
                    <a:lnTo>
                      <a:pt x="12" y="363"/>
                    </a:lnTo>
                    <a:lnTo>
                      <a:pt x="22" y="369"/>
                    </a:lnTo>
                    <a:lnTo>
                      <a:pt x="38" y="375"/>
                    </a:lnTo>
                    <a:lnTo>
                      <a:pt x="163" y="408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767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" name="Freeform 121"/>
              <p:cNvSpPr>
                <a:spLocks/>
              </p:cNvSpPr>
              <p:nvPr/>
            </p:nvSpPr>
            <p:spPr bwMode="auto">
              <a:xfrm>
                <a:off x="1100" y="3381"/>
                <a:ext cx="39" cy="103"/>
              </a:xfrm>
              <a:custGeom>
                <a:avLst/>
                <a:gdLst>
                  <a:gd name="T0" fmla="*/ 146 w 152"/>
                  <a:gd name="T1" fmla="*/ 21 h 414"/>
                  <a:gd name="T2" fmla="*/ 132 w 152"/>
                  <a:gd name="T3" fmla="*/ 8 h 414"/>
                  <a:gd name="T4" fmla="*/ 108 w 152"/>
                  <a:gd name="T5" fmla="*/ 0 h 414"/>
                  <a:gd name="T6" fmla="*/ 77 w 152"/>
                  <a:gd name="T7" fmla="*/ 0 h 414"/>
                  <a:gd name="T8" fmla="*/ 57 w 152"/>
                  <a:gd name="T9" fmla="*/ 7 h 414"/>
                  <a:gd name="T10" fmla="*/ 46 w 152"/>
                  <a:gd name="T11" fmla="*/ 26 h 414"/>
                  <a:gd name="T12" fmla="*/ 40 w 152"/>
                  <a:gd name="T13" fmla="*/ 73 h 414"/>
                  <a:gd name="T14" fmla="*/ 25 w 152"/>
                  <a:gd name="T15" fmla="*/ 174 h 414"/>
                  <a:gd name="T16" fmla="*/ 13 w 152"/>
                  <a:gd name="T17" fmla="*/ 257 h 414"/>
                  <a:gd name="T18" fmla="*/ 5 w 152"/>
                  <a:gd name="T19" fmla="*/ 326 h 414"/>
                  <a:gd name="T20" fmla="*/ 0 w 152"/>
                  <a:gd name="T21" fmla="*/ 373 h 414"/>
                  <a:gd name="T22" fmla="*/ 5 w 152"/>
                  <a:gd name="T23" fmla="*/ 386 h 414"/>
                  <a:gd name="T24" fmla="*/ 21 w 152"/>
                  <a:gd name="T25" fmla="*/ 400 h 414"/>
                  <a:gd name="T26" fmla="*/ 50 w 152"/>
                  <a:gd name="T27" fmla="*/ 410 h 414"/>
                  <a:gd name="T28" fmla="*/ 75 w 152"/>
                  <a:gd name="T29" fmla="*/ 414 h 414"/>
                  <a:gd name="T30" fmla="*/ 89 w 152"/>
                  <a:gd name="T31" fmla="*/ 410 h 414"/>
                  <a:gd name="T32" fmla="*/ 101 w 152"/>
                  <a:gd name="T33" fmla="*/ 399 h 414"/>
                  <a:gd name="T34" fmla="*/ 116 w 152"/>
                  <a:gd name="T35" fmla="*/ 329 h 414"/>
                  <a:gd name="T36" fmla="*/ 125 w 152"/>
                  <a:gd name="T37" fmla="*/ 263 h 414"/>
                  <a:gd name="T38" fmla="*/ 143 w 152"/>
                  <a:gd name="T39" fmla="*/ 157 h 414"/>
                  <a:gd name="T40" fmla="*/ 152 w 152"/>
                  <a:gd name="T41" fmla="*/ 70 h 414"/>
                  <a:gd name="T42" fmla="*/ 152 w 152"/>
                  <a:gd name="T43" fmla="*/ 47 h 414"/>
                  <a:gd name="T44" fmla="*/ 146 w 152"/>
                  <a:gd name="T45" fmla="*/ 21 h 41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52"/>
                  <a:gd name="T70" fmla="*/ 0 h 414"/>
                  <a:gd name="T71" fmla="*/ 152 w 152"/>
                  <a:gd name="T72" fmla="*/ 414 h 41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52" h="414">
                    <a:moveTo>
                      <a:pt x="146" y="21"/>
                    </a:moveTo>
                    <a:lnTo>
                      <a:pt x="132" y="8"/>
                    </a:lnTo>
                    <a:lnTo>
                      <a:pt x="108" y="0"/>
                    </a:lnTo>
                    <a:lnTo>
                      <a:pt x="77" y="0"/>
                    </a:lnTo>
                    <a:lnTo>
                      <a:pt x="57" y="7"/>
                    </a:lnTo>
                    <a:lnTo>
                      <a:pt x="46" y="26"/>
                    </a:lnTo>
                    <a:lnTo>
                      <a:pt x="40" y="73"/>
                    </a:lnTo>
                    <a:lnTo>
                      <a:pt x="25" y="174"/>
                    </a:lnTo>
                    <a:lnTo>
                      <a:pt x="13" y="257"/>
                    </a:lnTo>
                    <a:lnTo>
                      <a:pt x="5" y="326"/>
                    </a:lnTo>
                    <a:lnTo>
                      <a:pt x="0" y="373"/>
                    </a:lnTo>
                    <a:lnTo>
                      <a:pt x="5" y="386"/>
                    </a:lnTo>
                    <a:lnTo>
                      <a:pt x="21" y="400"/>
                    </a:lnTo>
                    <a:lnTo>
                      <a:pt x="50" y="410"/>
                    </a:lnTo>
                    <a:lnTo>
                      <a:pt x="75" y="414"/>
                    </a:lnTo>
                    <a:lnTo>
                      <a:pt x="89" y="410"/>
                    </a:lnTo>
                    <a:lnTo>
                      <a:pt x="101" y="399"/>
                    </a:lnTo>
                    <a:lnTo>
                      <a:pt x="116" y="329"/>
                    </a:lnTo>
                    <a:lnTo>
                      <a:pt x="125" y="263"/>
                    </a:lnTo>
                    <a:lnTo>
                      <a:pt x="143" y="157"/>
                    </a:lnTo>
                    <a:lnTo>
                      <a:pt x="152" y="70"/>
                    </a:lnTo>
                    <a:lnTo>
                      <a:pt x="152" y="47"/>
                    </a:lnTo>
                    <a:lnTo>
                      <a:pt x="146" y="21"/>
                    </a:lnTo>
                    <a:close/>
                  </a:path>
                </a:pathLst>
              </a:custGeom>
              <a:solidFill>
                <a:srgbClr val="767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7" name="Group 122"/>
            <p:cNvGrpSpPr>
              <a:grpSpLocks/>
            </p:cNvGrpSpPr>
            <p:nvPr/>
          </p:nvGrpSpPr>
          <p:grpSpPr bwMode="auto">
            <a:xfrm>
              <a:off x="949" y="3541"/>
              <a:ext cx="163" cy="50"/>
              <a:chOff x="949" y="3541"/>
              <a:chExt cx="163" cy="50"/>
            </a:xfrm>
          </p:grpSpPr>
          <p:sp>
            <p:nvSpPr>
              <p:cNvPr id="112" name="Rectangle 123"/>
              <p:cNvSpPr>
                <a:spLocks noChangeArrowheads="1"/>
              </p:cNvSpPr>
              <p:nvPr/>
            </p:nvSpPr>
            <p:spPr bwMode="auto">
              <a:xfrm>
                <a:off x="950" y="3563"/>
                <a:ext cx="162" cy="28"/>
              </a:xfrm>
              <a:prstGeom prst="rect">
                <a:avLst/>
              </a:prstGeom>
              <a:solidFill>
                <a:srgbClr val="8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" name="Freeform 124"/>
              <p:cNvSpPr>
                <a:spLocks/>
              </p:cNvSpPr>
              <p:nvPr/>
            </p:nvSpPr>
            <p:spPr bwMode="auto">
              <a:xfrm>
                <a:off x="949" y="3541"/>
                <a:ext cx="162" cy="23"/>
              </a:xfrm>
              <a:custGeom>
                <a:avLst/>
                <a:gdLst>
                  <a:gd name="T0" fmla="*/ 648 w 648"/>
                  <a:gd name="T1" fmla="*/ 89 h 91"/>
                  <a:gd name="T2" fmla="*/ 528 w 648"/>
                  <a:gd name="T3" fmla="*/ 0 h 91"/>
                  <a:gd name="T4" fmla="*/ 36 w 648"/>
                  <a:gd name="T5" fmla="*/ 0 h 91"/>
                  <a:gd name="T6" fmla="*/ 0 w 648"/>
                  <a:gd name="T7" fmla="*/ 91 h 91"/>
                  <a:gd name="T8" fmla="*/ 648 w 648"/>
                  <a:gd name="T9" fmla="*/ 89 h 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8"/>
                  <a:gd name="T16" fmla="*/ 0 h 91"/>
                  <a:gd name="T17" fmla="*/ 648 w 648"/>
                  <a:gd name="T18" fmla="*/ 91 h 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8" h="91">
                    <a:moveTo>
                      <a:pt x="648" y="89"/>
                    </a:moveTo>
                    <a:lnTo>
                      <a:pt x="528" y="0"/>
                    </a:lnTo>
                    <a:lnTo>
                      <a:pt x="36" y="0"/>
                    </a:lnTo>
                    <a:lnTo>
                      <a:pt x="0" y="91"/>
                    </a:lnTo>
                    <a:lnTo>
                      <a:pt x="648" y="89"/>
                    </a:lnTo>
                    <a:close/>
                  </a:path>
                </a:pathLst>
              </a:custGeom>
              <a:solidFill>
                <a:srgbClr val="8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8" name="Freeform 125"/>
            <p:cNvSpPr>
              <a:spLocks/>
            </p:cNvSpPr>
            <p:nvPr/>
          </p:nvSpPr>
          <p:spPr bwMode="auto">
            <a:xfrm>
              <a:off x="1133" y="3414"/>
              <a:ext cx="12" cy="23"/>
            </a:xfrm>
            <a:custGeom>
              <a:avLst/>
              <a:gdLst>
                <a:gd name="T0" fmla="*/ 12 w 48"/>
                <a:gd name="T1" fmla="*/ 0 h 89"/>
                <a:gd name="T2" fmla="*/ 48 w 48"/>
                <a:gd name="T3" fmla="*/ 8 h 89"/>
                <a:gd name="T4" fmla="*/ 35 w 48"/>
                <a:gd name="T5" fmla="*/ 89 h 89"/>
                <a:gd name="T6" fmla="*/ 0 w 48"/>
                <a:gd name="T7" fmla="*/ 83 h 89"/>
                <a:gd name="T8" fmla="*/ 12 w 48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89"/>
                <a:gd name="T17" fmla="*/ 48 w 48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89">
                  <a:moveTo>
                    <a:pt x="12" y="0"/>
                  </a:moveTo>
                  <a:lnTo>
                    <a:pt x="48" y="8"/>
                  </a:lnTo>
                  <a:lnTo>
                    <a:pt x="35" y="89"/>
                  </a:lnTo>
                  <a:lnTo>
                    <a:pt x="0" y="8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Rectangle 126"/>
            <p:cNvSpPr>
              <a:spLocks noChangeArrowheads="1"/>
            </p:cNvSpPr>
            <p:nvPr/>
          </p:nvSpPr>
          <p:spPr bwMode="auto">
            <a:xfrm>
              <a:off x="1027" y="3583"/>
              <a:ext cx="16" cy="9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Rectangle 127"/>
            <p:cNvSpPr>
              <a:spLocks noChangeArrowheads="1"/>
            </p:cNvSpPr>
            <p:nvPr/>
          </p:nvSpPr>
          <p:spPr bwMode="auto">
            <a:xfrm>
              <a:off x="1019" y="3676"/>
              <a:ext cx="33" cy="24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1" name="Group 128"/>
            <p:cNvGrpSpPr>
              <a:grpSpLocks/>
            </p:cNvGrpSpPr>
            <p:nvPr/>
          </p:nvGrpSpPr>
          <p:grpSpPr bwMode="auto">
            <a:xfrm>
              <a:off x="932" y="3692"/>
              <a:ext cx="207" cy="43"/>
              <a:chOff x="932" y="3692"/>
              <a:chExt cx="207" cy="43"/>
            </a:xfrm>
          </p:grpSpPr>
          <p:sp>
            <p:nvSpPr>
              <p:cNvPr id="110" name="Freeform 129"/>
              <p:cNvSpPr>
                <a:spLocks/>
              </p:cNvSpPr>
              <p:nvPr/>
            </p:nvSpPr>
            <p:spPr bwMode="auto">
              <a:xfrm>
                <a:off x="1035" y="3692"/>
                <a:ext cx="104" cy="43"/>
              </a:xfrm>
              <a:custGeom>
                <a:avLst/>
                <a:gdLst>
                  <a:gd name="T0" fmla="*/ 61 w 415"/>
                  <a:gd name="T1" fmla="*/ 0 h 173"/>
                  <a:gd name="T2" fmla="*/ 110 w 415"/>
                  <a:gd name="T3" fmla="*/ 10 h 173"/>
                  <a:gd name="T4" fmla="*/ 153 w 415"/>
                  <a:gd name="T5" fmla="*/ 22 h 173"/>
                  <a:gd name="T6" fmla="*/ 194 w 415"/>
                  <a:gd name="T7" fmla="*/ 37 h 173"/>
                  <a:gd name="T8" fmla="*/ 226 w 415"/>
                  <a:gd name="T9" fmla="*/ 54 h 173"/>
                  <a:gd name="T10" fmla="*/ 251 w 415"/>
                  <a:gd name="T11" fmla="*/ 71 h 173"/>
                  <a:gd name="T12" fmla="*/ 267 w 415"/>
                  <a:gd name="T13" fmla="*/ 83 h 173"/>
                  <a:gd name="T14" fmla="*/ 284 w 415"/>
                  <a:gd name="T15" fmla="*/ 95 h 173"/>
                  <a:gd name="T16" fmla="*/ 302 w 415"/>
                  <a:gd name="T17" fmla="*/ 110 h 173"/>
                  <a:gd name="T18" fmla="*/ 320 w 415"/>
                  <a:gd name="T19" fmla="*/ 120 h 173"/>
                  <a:gd name="T20" fmla="*/ 342 w 415"/>
                  <a:gd name="T21" fmla="*/ 128 h 173"/>
                  <a:gd name="T22" fmla="*/ 363 w 415"/>
                  <a:gd name="T23" fmla="*/ 130 h 173"/>
                  <a:gd name="T24" fmla="*/ 382 w 415"/>
                  <a:gd name="T25" fmla="*/ 130 h 173"/>
                  <a:gd name="T26" fmla="*/ 415 w 415"/>
                  <a:gd name="T27" fmla="*/ 130 h 173"/>
                  <a:gd name="T28" fmla="*/ 415 w 415"/>
                  <a:gd name="T29" fmla="*/ 173 h 173"/>
                  <a:gd name="T30" fmla="*/ 173 w 415"/>
                  <a:gd name="T31" fmla="*/ 173 h 173"/>
                  <a:gd name="T32" fmla="*/ 165 w 415"/>
                  <a:gd name="T33" fmla="*/ 151 h 173"/>
                  <a:gd name="T34" fmla="*/ 158 w 415"/>
                  <a:gd name="T35" fmla="*/ 136 h 173"/>
                  <a:gd name="T36" fmla="*/ 153 w 415"/>
                  <a:gd name="T37" fmla="*/ 123 h 173"/>
                  <a:gd name="T38" fmla="*/ 142 w 415"/>
                  <a:gd name="T39" fmla="*/ 110 h 173"/>
                  <a:gd name="T40" fmla="*/ 131 w 415"/>
                  <a:gd name="T41" fmla="*/ 94 h 173"/>
                  <a:gd name="T42" fmla="*/ 115 w 415"/>
                  <a:gd name="T43" fmla="*/ 83 h 173"/>
                  <a:gd name="T44" fmla="*/ 102 w 415"/>
                  <a:gd name="T45" fmla="*/ 72 h 173"/>
                  <a:gd name="T46" fmla="*/ 82 w 415"/>
                  <a:gd name="T47" fmla="*/ 62 h 173"/>
                  <a:gd name="T48" fmla="*/ 63 w 415"/>
                  <a:gd name="T49" fmla="*/ 57 h 173"/>
                  <a:gd name="T50" fmla="*/ 38 w 415"/>
                  <a:gd name="T51" fmla="*/ 49 h 173"/>
                  <a:gd name="T52" fmla="*/ 17 w 415"/>
                  <a:gd name="T53" fmla="*/ 48 h 173"/>
                  <a:gd name="T54" fmla="*/ 0 w 415"/>
                  <a:gd name="T55" fmla="*/ 48 h 173"/>
                  <a:gd name="T56" fmla="*/ 0 w 415"/>
                  <a:gd name="T57" fmla="*/ 0 h 173"/>
                  <a:gd name="T58" fmla="*/ 22 w 415"/>
                  <a:gd name="T59" fmla="*/ 0 h 173"/>
                  <a:gd name="T60" fmla="*/ 61 w 415"/>
                  <a:gd name="T61" fmla="*/ 0 h 17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15"/>
                  <a:gd name="T94" fmla="*/ 0 h 173"/>
                  <a:gd name="T95" fmla="*/ 415 w 415"/>
                  <a:gd name="T96" fmla="*/ 173 h 173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15" h="173">
                    <a:moveTo>
                      <a:pt x="61" y="0"/>
                    </a:moveTo>
                    <a:lnTo>
                      <a:pt x="110" y="10"/>
                    </a:lnTo>
                    <a:lnTo>
                      <a:pt x="153" y="22"/>
                    </a:lnTo>
                    <a:lnTo>
                      <a:pt x="194" y="37"/>
                    </a:lnTo>
                    <a:lnTo>
                      <a:pt x="226" y="54"/>
                    </a:lnTo>
                    <a:lnTo>
                      <a:pt x="251" y="71"/>
                    </a:lnTo>
                    <a:lnTo>
                      <a:pt x="267" y="83"/>
                    </a:lnTo>
                    <a:lnTo>
                      <a:pt x="284" y="95"/>
                    </a:lnTo>
                    <a:lnTo>
                      <a:pt x="302" y="110"/>
                    </a:lnTo>
                    <a:lnTo>
                      <a:pt x="320" y="120"/>
                    </a:lnTo>
                    <a:lnTo>
                      <a:pt x="342" y="128"/>
                    </a:lnTo>
                    <a:lnTo>
                      <a:pt x="363" y="130"/>
                    </a:lnTo>
                    <a:lnTo>
                      <a:pt x="382" y="130"/>
                    </a:lnTo>
                    <a:lnTo>
                      <a:pt x="415" y="130"/>
                    </a:lnTo>
                    <a:lnTo>
                      <a:pt x="415" y="173"/>
                    </a:lnTo>
                    <a:lnTo>
                      <a:pt x="173" y="173"/>
                    </a:lnTo>
                    <a:lnTo>
                      <a:pt x="165" y="151"/>
                    </a:lnTo>
                    <a:lnTo>
                      <a:pt x="158" y="136"/>
                    </a:lnTo>
                    <a:lnTo>
                      <a:pt x="153" y="123"/>
                    </a:lnTo>
                    <a:lnTo>
                      <a:pt x="142" y="110"/>
                    </a:lnTo>
                    <a:lnTo>
                      <a:pt x="131" y="94"/>
                    </a:lnTo>
                    <a:lnTo>
                      <a:pt x="115" y="83"/>
                    </a:lnTo>
                    <a:lnTo>
                      <a:pt x="102" y="72"/>
                    </a:lnTo>
                    <a:lnTo>
                      <a:pt x="82" y="62"/>
                    </a:lnTo>
                    <a:lnTo>
                      <a:pt x="63" y="57"/>
                    </a:lnTo>
                    <a:lnTo>
                      <a:pt x="38" y="49"/>
                    </a:lnTo>
                    <a:lnTo>
                      <a:pt x="17" y="48"/>
                    </a:lnTo>
                    <a:lnTo>
                      <a:pt x="0" y="48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Freeform 130"/>
              <p:cNvSpPr>
                <a:spLocks/>
              </p:cNvSpPr>
              <p:nvPr/>
            </p:nvSpPr>
            <p:spPr bwMode="auto">
              <a:xfrm>
                <a:off x="932" y="3692"/>
                <a:ext cx="103" cy="43"/>
              </a:xfrm>
              <a:custGeom>
                <a:avLst/>
                <a:gdLst>
                  <a:gd name="T0" fmla="*/ 354 w 414"/>
                  <a:gd name="T1" fmla="*/ 0 h 173"/>
                  <a:gd name="T2" fmla="*/ 306 w 414"/>
                  <a:gd name="T3" fmla="*/ 10 h 173"/>
                  <a:gd name="T4" fmla="*/ 262 w 414"/>
                  <a:gd name="T5" fmla="*/ 22 h 173"/>
                  <a:gd name="T6" fmla="*/ 221 w 414"/>
                  <a:gd name="T7" fmla="*/ 37 h 173"/>
                  <a:gd name="T8" fmla="*/ 188 w 414"/>
                  <a:gd name="T9" fmla="*/ 54 h 173"/>
                  <a:gd name="T10" fmla="*/ 164 w 414"/>
                  <a:gd name="T11" fmla="*/ 71 h 173"/>
                  <a:gd name="T12" fmla="*/ 147 w 414"/>
                  <a:gd name="T13" fmla="*/ 83 h 173"/>
                  <a:gd name="T14" fmla="*/ 132 w 414"/>
                  <a:gd name="T15" fmla="*/ 95 h 173"/>
                  <a:gd name="T16" fmla="*/ 112 w 414"/>
                  <a:gd name="T17" fmla="*/ 110 h 173"/>
                  <a:gd name="T18" fmla="*/ 94 w 414"/>
                  <a:gd name="T19" fmla="*/ 120 h 173"/>
                  <a:gd name="T20" fmla="*/ 72 w 414"/>
                  <a:gd name="T21" fmla="*/ 128 h 173"/>
                  <a:gd name="T22" fmla="*/ 51 w 414"/>
                  <a:gd name="T23" fmla="*/ 130 h 173"/>
                  <a:gd name="T24" fmla="*/ 32 w 414"/>
                  <a:gd name="T25" fmla="*/ 130 h 173"/>
                  <a:gd name="T26" fmla="*/ 0 w 414"/>
                  <a:gd name="T27" fmla="*/ 130 h 173"/>
                  <a:gd name="T28" fmla="*/ 0 w 414"/>
                  <a:gd name="T29" fmla="*/ 173 h 173"/>
                  <a:gd name="T30" fmla="*/ 241 w 414"/>
                  <a:gd name="T31" fmla="*/ 173 h 173"/>
                  <a:gd name="T32" fmla="*/ 249 w 414"/>
                  <a:gd name="T33" fmla="*/ 151 h 173"/>
                  <a:gd name="T34" fmla="*/ 257 w 414"/>
                  <a:gd name="T35" fmla="*/ 136 h 173"/>
                  <a:gd name="T36" fmla="*/ 262 w 414"/>
                  <a:gd name="T37" fmla="*/ 123 h 173"/>
                  <a:gd name="T38" fmla="*/ 272 w 414"/>
                  <a:gd name="T39" fmla="*/ 110 h 173"/>
                  <a:gd name="T40" fmla="*/ 284 w 414"/>
                  <a:gd name="T41" fmla="*/ 94 h 173"/>
                  <a:gd name="T42" fmla="*/ 299 w 414"/>
                  <a:gd name="T43" fmla="*/ 83 h 173"/>
                  <a:gd name="T44" fmla="*/ 312 w 414"/>
                  <a:gd name="T45" fmla="*/ 72 h 173"/>
                  <a:gd name="T46" fmla="*/ 333 w 414"/>
                  <a:gd name="T47" fmla="*/ 62 h 173"/>
                  <a:gd name="T48" fmla="*/ 351 w 414"/>
                  <a:gd name="T49" fmla="*/ 57 h 173"/>
                  <a:gd name="T50" fmla="*/ 377 w 414"/>
                  <a:gd name="T51" fmla="*/ 49 h 173"/>
                  <a:gd name="T52" fmla="*/ 397 w 414"/>
                  <a:gd name="T53" fmla="*/ 48 h 173"/>
                  <a:gd name="T54" fmla="*/ 414 w 414"/>
                  <a:gd name="T55" fmla="*/ 48 h 173"/>
                  <a:gd name="T56" fmla="*/ 414 w 414"/>
                  <a:gd name="T57" fmla="*/ 0 h 173"/>
                  <a:gd name="T58" fmla="*/ 392 w 414"/>
                  <a:gd name="T59" fmla="*/ 0 h 173"/>
                  <a:gd name="T60" fmla="*/ 354 w 414"/>
                  <a:gd name="T61" fmla="*/ 0 h 17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14"/>
                  <a:gd name="T94" fmla="*/ 0 h 173"/>
                  <a:gd name="T95" fmla="*/ 414 w 414"/>
                  <a:gd name="T96" fmla="*/ 173 h 173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14" h="173">
                    <a:moveTo>
                      <a:pt x="354" y="0"/>
                    </a:moveTo>
                    <a:lnTo>
                      <a:pt x="306" y="10"/>
                    </a:lnTo>
                    <a:lnTo>
                      <a:pt x="262" y="22"/>
                    </a:lnTo>
                    <a:lnTo>
                      <a:pt x="221" y="37"/>
                    </a:lnTo>
                    <a:lnTo>
                      <a:pt x="188" y="54"/>
                    </a:lnTo>
                    <a:lnTo>
                      <a:pt x="164" y="71"/>
                    </a:lnTo>
                    <a:lnTo>
                      <a:pt x="147" y="83"/>
                    </a:lnTo>
                    <a:lnTo>
                      <a:pt x="132" y="95"/>
                    </a:lnTo>
                    <a:lnTo>
                      <a:pt x="112" y="110"/>
                    </a:lnTo>
                    <a:lnTo>
                      <a:pt x="94" y="120"/>
                    </a:lnTo>
                    <a:lnTo>
                      <a:pt x="72" y="128"/>
                    </a:lnTo>
                    <a:lnTo>
                      <a:pt x="51" y="130"/>
                    </a:lnTo>
                    <a:lnTo>
                      <a:pt x="32" y="130"/>
                    </a:lnTo>
                    <a:lnTo>
                      <a:pt x="0" y="130"/>
                    </a:lnTo>
                    <a:lnTo>
                      <a:pt x="0" y="173"/>
                    </a:lnTo>
                    <a:lnTo>
                      <a:pt x="241" y="173"/>
                    </a:lnTo>
                    <a:lnTo>
                      <a:pt x="249" y="151"/>
                    </a:lnTo>
                    <a:lnTo>
                      <a:pt x="257" y="136"/>
                    </a:lnTo>
                    <a:lnTo>
                      <a:pt x="262" y="123"/>
                    </a:lnTo>
                    <a:lnTo>
                      <a:pt x="272" y="110"/>
                    </a:lnTo>
                    <a:lnTo>
                      <a:pt x="284" y="94"/>
                    </a:lnTo>
                    <a:lnTo>
                      <a:pt x="299" y="83"/>
                    </a:lnTo>
                    <a:lnTo>
                      <a:pt x="312" y="72"/>
                    </a:lnTo>
                    <a:lnTo>
                      <a:pt x="333" y="62"/>
                    </a:lnTo>
                    <a:lnTo>
                      <a:pt x="351" y="57"/>
                    </a:lnTo>
                    <a:lnTo>
                      <a:pt x="377" y="49"/>
                    </a:lnTo>
                    <a:lnTo>
                      <a:pt x="397" y="48"/>
                    </a:lnTo>
                    <a:lnTo>
                      <a:pt x="414" y="48"/>
                    </a:lnTo>
                    <a:lnTo>
                      <a:pt x="414" y="0"/>
                    </a:lnTo>
                    <a:lnTo>
                      <a:pt x="392" y="0"/>
                    </a:lnTo>
                    <a:lnTo>
                      <a:pt x="354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" name="Line 131"/>
            <p:cNvSpPr>
              <a:spLocks noChangeShapeType="1"/>
            </p:cNvSpPr>
            <p:nvPr/>
          </p:nvSpPr>
          <p:spPr bwMode="auto">
            <a:xfrm flipV="1">
              <a:off x="865" y="3334"/>
              <a:ext cx="30" cy="46"/>
            </a:xfrm>
            <a:prstGeom prst="line">
              <a:avLst/>
            </a:prstGeom>
            <a:noFill/>
            <a:ln w="7938">
              <a:solidFill>
                <a:srgbClr val="8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132"/>
            <p:cNvSpPr>
              <a:spLocks/>
            </p:cNvSpPr>
            <p:nvPr/>
          </p:nvSpPr>
          <p:spPr bwMode="auto">
            <a:xfrm>
              <a:off x="843" y="3363"/>
              <a:ext cx="62" cy="33"/>
            </a:xfrm>
            <a:custGeom>
              <a:avLst/>
              <a:gdLst>
                <a:gd name="T0" fmla="*/ 247 w 247"/>
                <a:gd name="T1" fmla="*/ 86 h 135"/>
                <a:gd name="T2" fmla="*/ 163 w 247"/>
                <a:gd name="T3" fmla="*/ 16 h 135"/>
                <a:gd name="T4" fmla="*/ 143 w 247"/>
                <a:gd name="T5" fmla="*/ 8 h 135"/>
                <a:gd name="T6" fmla="*/ 113 w 247"/>
                <a:gd name="T7" fmla="*/ 7 h 135"/>
                <a:gd name="T8" fmla="*/ 92 w 247"/>
                <a:gd name="T9" fmla="*/ 0 h 135"/>
                <a:gd name="T10" fmla="*/ 78 w 247"/>
                <a:gd name="T11" fmla="*/ 3 h 135"/>
                <a:gd name="T12" fmla="*/ 14 w 247"/>
                <a:gd name="T13" fmla="*/ 51 h 135"/>
                <a:gd name="T14" fmla="*/ 0 w 247"/>
                <a:gd name="T15" fmla="*/ 64 h 135"/>
                <a:gd name="T16" fmla="*/ 5 w 247"/>
                <a:gd name="T17" fmla="*/ 81 h 135"/>
                <a:gd name="T18" fmla="*/ 229 w 247"/>
                <a:gd name="T19" fmla="*/ 135 h 135"/>
                <a:gd name="T20" fmla="*/ 247 w 247"/>
                <a:gd name="T21" fmla="*/ 86 h 1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7"/>
                <a:gd name="T34" fmla="*/ 0 h 135"/>
                <a:gd name="T35" fmla="*/ 247 w 247"/>
                <a:gd name="T36" fmla="*/ 135 h 13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7" h="135">
                  <a:moveTo>
                    <a:pt x="247" y="86"/>
                  </a:moveTo>
                  <a:lnTo>
                    <a:pt x="163" y="16"/>
                  </a:lnTo>
                  <a:lnTo>
                    <a:pt x="143" y="8"/>
                  </a:lnTo>
                  <a:lnTo>
                    <a:pt x="113" y="7"/>
                  </a:lnTo>
                  <a:lnTo>
                    <a:pt x="92" y="0"/>
                  </a:lnTo>
                  <a:lnTo>
                    <a:pt x="78" y="3"/>
                  </a:lnTo>
                  <a:lnTo>
                    <a:pt x="14" y="51"/>
                  </a:lnTo>
                  <a:lnTo>
                    <a:pt x="0" y="64"/>
                  </a:lnTo>
                  <a:lnTo>
                    <a:pt x="5" y="81"/>
                  </a:lnTo>
                  <a:lnTo>
                    <a:pt x="229" y="135"/>
                  </a:lnTo>
                  <a:lnTo>
                    <a:pt x="247" y="86"/>
                  </a:lnTo>
                  <a:close/>
                </a:path>
              </a:pathLst>
            </a:custGeom>
            <a:solidFill>
              <a:srgbClr val="FCD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133"/>
            <p:cNvSpPr>
              <a:spLocks/>
            </p:cNvSpPr>
            <p:nvPr/>
          </p:nvSpPr>
          <p:spPr bwMode="auto">
            <a:xfrm>
              <a:off x="905" y="3220"/>
              <a:ext cx="119" cy="124"/>
            </a:xfrm>
            <a:custGeom>
              <a:avLst/>
              <a:gdLst>
                <a:gd name="T0" fmla="*/ 476 w 476"/>
                <a:gd name="T1" fmla="*/ 365 h 495"/>
                <a:gd name="T2" fmla="*/ 445 w 476"/>
                <a:gd name="T3" fmla="*/ 330 h 495"/>
                <a:gd name="T4" fmla="*/ 432 w 476"/>
                <a:gd name="T5" fmla="*/ 299 h 495"/>
                <a:gd name="T6" fmla="*/ 428 w 476"/>
                <a:gd name="T7" fmla="*/ 252 h 495"/>
                <a:gd name="T8" fmla="*/ 424 w 476"/>
                <a:gd name="T9" fmla="*/ 204 h 495"/>
                <a:gd name="T10" fmla="*/ 421 w 476"/>
                <a:gd name="T11" fmla="*/ 151 h 495"/>
                <a:gd name="T12" fmla="*/ 417 w 476"/>
                <a:gd name="T13" fmla="*/ 113 h 495"/>
                <a:gd name="T14" fmla="*/ 393 w 476"/>
                <a:gd name="T15" fmla="*/ 70 h 495"/>
                <a:gd name="T16" fmla="*/ 355 w 476"/>
                <a:gd name="T17" fmla="*/ 38 h 495"/>
                <a:gd name="T18" fmla="*/ 294 w 476"/>
                <a:gd name="T19" fmla="*/ 23 h 495"/>
                <a:gd name="T20" fmla="*/ 228 w 476"/>
                <a:gd name="T21" fmla="*/ 22 h 495"/>
                <a:gd name="T22" fmla="*/ 254 w 476"/>
                <a:gd name="T23" fmla="*/ 7 h 495"/>
                <a:gd name="T24" fmla="*/ 209 w 476"/>
                <a:gd name="T25" fmla="*/ 18 h 495"/>
                <a:gd name="T26" fmla="*/ 170 w 476"/>
                <a:gd name="T27" fmla="*/ 0 h 495"/>
                <a:gd name="T28" fmla="*/ 188 w 476"/>
                <a:gd name="T29" fmla="*/ 23 h 495"/>
                <a:gd name="T30" fmla="*/ 155 w 476"/>
                <a:gd name="T31" fmla="*/ 30 h 495"/>
                <a:gd name="T32" fmla="*/ 120 w 476"/>
                <a:gd name="T33" fmla="*/ 45 h 495"/>
                <a:gd name="T34" fmla="*/ 76 w 476"/>
                <a:gd name="T35" fmla="*/ 70 h 495"/>
                <a:gd name="T36" fmla="*/ 42 w 476"/>
                <a:gd name="T37" fmla="*/ 109 h 495"/>
                <a:gd name="T38" fmla="*/ 26 w 476"/>
                <a:gd name="T39" fmla="*/ 146 h 495"/>
                <a:gd name="T40" fmla="*/ 10 w 476"/>
                <a:gd name="T41" fmla="*/ 198 h 495"/>
                <a:gd name="T42" fmla="*/ 0 w 476"/>
                <a:gd name="T43" fmla="*/ 251 h 495"/>
                <a:gd name="T44" fmla="*/ 2 w 476"/>
                <a:gd name="T45" fmla="*/ 287 h 495"/>
                <a:gd name="T46" fmla="*/ 7 w 476"/>
                <a:gd name="T47" fmla="*/ 329 h 495"/>
                <a:gd name="T48" fmla="*/ 22 w 476"/>
                <a:gd name="T49" fmla="*/ 353 h 495"/>
                <a:gd name="T50" fmla="*/ 41 w 476"/>
                <a:gd name="T51" fmla="*/ 360 h 495"/>
                <a:gd name="T52" fmla="*/ 68 w 476"/>
                <a:gd name="T53" fmla="*/ 353 h 495"/>
                <a:gd name="T54" fmla="*/ 84 w 476"/>
                <a:gd name="T55" fmla="*/ 348 h 495"/>
                <a:gd name="T56" fmla="*/ 97 w 476"/>
                <a:gd name="T57" fmla="*/ 349 h 495"/>
                <a:gd name="T58" fmla="*/ 112 w 476"/>
                <a:gd name="T59" fmla="*/ 365 h 495"/>
                <a:gd name="T60" fmla="*/ 115 w 476"/>
                <a:gd name="T61" fmla="*/ 376 h 495"/>
                <a:gd name="T62" fmla="*/ 112 w 476"/>
                <a:gd name="T63" fmla="*/ 410 h 495"/>
                <a:gd name="T64" fmla="*/ 108 w 476"/>
                <a:gd name="T65" fmla="*/ 420 h 495"/>
                <a:gd name="T66" fmla="*/ 112 w 476"/>
                <a:gd name="T67" fmla="*/ 433 h 495"/>
                <a:gd name="T68" fmla="*/ 120 w 476"/>
                <a:gd name="T69" fmla="*/ 437 h 495"/>
                <a:gd name="T70" fmla="*/ 134 w 476"/>
                <a:gd name="T71" fmla="*/ 431 h 495"/>
                <a:gd name="T72" fmla="*/ 139 w 476"/>
                <a:gd name="T73" fmla="*/ 429 h 495"/>
                <a:gd name="T74" fmla="*/ 153 w 476"/>
                <a:gd name="T75" fmla="*/ 433 h 495"/>
                <a:gd name="T76" fmla="*/ 157 w 476"/>
                <a:gd name="T77" fmla="*/ 445 h 495"/>
                <a:gd name="T78" fmla="*/ 162 w 476"/>
                <a:gd name="T79" fmla="*/ 454 h 495"/>
                <a:gd name="T80" fmla="*/ 170 w 476"/>
                <a:gd name="T81" fmla="*/ 466 h 495"/>
                <a:gd name="T82" fmla="*/ 180 w 476"/>
                <a:gd name="T83" fmla="*/ 476 h 495"/>
                <a:gd name="T84" fmla="*/ 198 w 476"/>
                <a:gd name="T85" fmla="*/ 482 h 495"/>
                <a:gd name="T86" fmla="*/ 220 w 476"/>
                <a:gd name="T87" fmla="*/ 477 h 495"/>
                <a:gd name="T88" fmla="*/ 240 w 476"/>
                <a:gd name="T89" fmla="*/ 476 h 495"/>
                <a:gd name="T90" fmla="*/ 251 w 476"/>
                <a:gd name="T91" fmla="*/ 488 h 495"/>
                <a:gd name="T92" fmla="*/ 255 w 476"/>
                <a:gd name="T93" fmla="*/ 495 h 495"/>
                <a:gd name="T94" fmla="*/ 476 w 476"/>
                <a:gd name="T95" fmla="*/ 365 h 49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76"/>
                <a:gd name="T145" fmla="*/ 0 h 495"/>
                <a:gd name="T146" fmla="*/ 476 w 476"/>
                <a:gd name="T147" fmla="*/ 495 h 49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76" h="495">
                  <a:moveTo>
                    <a:pt x="476" y="365"/>
                  </a:moveTo>
                  <a:lnTo>
                    <a:pt x="445" y="330"/>
                  </a:lnTo>
                  <a:lnTo>
                    <a:pt x="432" y="299"/>
                  </a:lnTo>
                  <a:lnTo>
                    <a:pt x="428" y="252"/>
                  </a:lnTo>
                  <a:lnTo>
                    <a:pt x="424" y="204"/>
                  </a:lnTo>
                  <a:lnTo>
                    <a:pt x="421" y="151"/>
                  </a:lnTo>
                  <a:lnTo>
                    <a:pt x="417" y="113"/>
                  </a:lnTo>
                  <a:lnTo>
                    <a:pt x="393" y="70"/>
                  </a:lnTo>
                  <a:lnTo>
                    <a:pt x="355" y="38"/>
                  </a:lnTo>
                  <a:lnTo>
                    <a:pt x="294" y="23"/>
                  </a:lnTo>
                  <a:lnTo>
                    <a:pt x="228" y="22"/>
                  </a:lnTo>
                  <a:lnTo>
                    <a:pt x="254" y="7"/>
                  </a:lnTo>
                  <a:lnTo>
                    <a:pt x="209" y="18"/>
                  </a:lnTo>
                  <a:lnTo>
                    <a:pt x="170" y="0"/>
                  </a:lnTo>
                  <a:lnTo>
                    <a:pt x="188" y="23"/>
                  </a:lnTo>
                  <a:lnTo>
                    <a:pt x="155" y="30"/>
                  </a:lnTo>
                  <a:lnTo>
                    <a:pt x="120" y="45"/>
                  </a:lnTo>
                  <a:lnTo>
                    <a:pt x="76" y="70"/>
                  </a:lnTo>
                  <a:lnTo>
                    <a:pt x="42" y="109"/>
                  </a:lnTo>
                  <a:lnTo>
                    <a:pt x="26" y="146"/>
                  </a:lnTo>
                  <a:lnTo>
                    <a:pt x="10" y="198"/>
                  </a:lnTo>
                  <a:lnTo>
                    <a:pt x="0" y="251"/>
                  </a:lnTo>
                  <a:lnTo>
                    <a:pt x="2" y="287"/>
                  </a:lnTo>
                  <a:lnTo>
                    <a:pt x="7" y="329"/>
                  </a:lnTo>
                  <a:lnTo>
                    <a:pt x="22" y="353"/>
                  </a:lnTo>
                  <a:lnTo>
                    <a:pt x="41" y="360"/>
                  </a:lnTo>
                  <a:lnTo>
                    <a:pt x="68" y="353"/>
                  </a:lnTo>
                  <a:lnTo>
                    <a:pt x="84" y="348"/>
                  </a:lnTo>
                  <a:lnTo>
                    <a:pt x="97" y="349"/>
                  </a:lnTo>
                  <a:lnTo>
                    <a:pt x="112" y="365"/>
                  </a:lnTo>
                  <a:lnTo>
                    <a:pt x="115" y="376"/>
                  </a:lnTo>
                  <a:lnTo>
                    <a:pt x="112" y="410"/>
                  </a:lnTo>
                  <a:lnTo>
                    <a:pt x="108" y="420"/>
                  </a:lnTo>
                  <a:lnTo>
                    <a:pt x="112" y="433"/>
                  </a:lnTo>
                  <a:lnTo>
                    <a:pt x="120" y="437"/>
                  </a:lnTo>
                  <a:lnTo>
                    <a:pt x="134" y="431"/>
                  </a:lnTo>
                  <a:lnTo>
                    <a:pt x="139" y="429"/>
                  </a:lnTo>
                  <a:lnTo>
                    <a:pt x="153" y="433"/>
                  </a:lnTo>
                  <a:lnTo>
                    <a:pt x="157" y="445"/>
                  </a:lnTo>
                  <a:lnTo>
                    <a:pt x="162" y="454"/>
                  </a:lnTo>
                  <a:lnTo>
                    <a:pt x="170" y="466"/>
                  </a:lnTo>
                  <a:lnTo>
                    <a:pt x="180" y="476"/>
                  </a:lnTo>
                  <a:lnTo>
                    <a:pt x="198" y="482"/>
                  </a:lnTo>
                  <a:lnTo>
                    <a:pt x="220" y="477"/>
                  </a:lnTo>
                  <a:lnTo>
                    <a:pt x="240" y="476"/>
                  </a:lnTo>
                  <a:lnTo>
                    <a:pt x="251" y="488"/>
                  </a:lnTo>
                  <a:lnTo>
                    <a:pt x="255" y="495"/>
                  </a:lnTo>
                  <a:lnTo>
                    <a:pt x="476" y="365"/>
                  </a:lnTo>
                  <a:close/>
                </a:path>
              </a:pathLst>
            </a:custGeom>
            <a:solidFill>
              <a:srgbClr val="FCD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Freeform 134"/>
            <p:cNvSpPr>
              <a:spLocks/>
            </p:cNvSpPr>
            <p:nvPr/>
          </p:nvSpPr>
          <p:spPr bwMode="auto">
            <a:xfrm>
              <a:off x="728" y="3686"/>
              <a:ext cx="119" cy="58"/>
            </a:xfrm>
            <a:custGeom>
              <a:avLst/>
              <a:gdLst>
                <a:gd name="T0" fmla="*/ 256 w 478"/>
                <a:gd name="T1" fmla="*/ 0 h 234"/>
                <a:gd name="T2" fmla="*/ 206 w 478"/>
                <a:gd name="T3" fmla="*/ 55 h 234"/>
                <a:gd name="T4" fmla="*/ 167 w 478"/>
                <a:gd name="T5" fmla="*/ 78 h 234"/>
                <a:gd name="T6" fmla="*/ 93 w 478"/>
                <a:gd name="T7" fmla="*/ 74 h 234"/>
                <a:gd name="T8" fmla="*/ 51 w 478"/>
                <a:gd name="T9" fmla="*/ 78 h 234"/>
                <a:gd name="T10" fmla="*/ 20 w 478"/>
                <a:gd name="T11" fmla="*/ 89 h 234"/>
                <a:gd name="T12" fmla="*/ 0 w 478"/>
                <a:gd name="T13" fmla="*/ 117 h 234"/>
                <a:gd name="T14" fmla="*/ 4 w 478"/>
                <a:gd name="T15" fmla="*/ 132 h 234"/>
                <a:gd name="T16" fmla="*/ 66 w 478"/>
                <a:gd name="T17" fmla="*/ 159 h 234"/>
                <a:gd name="T18" fmla="*/ 155 w 478"/>
                <a:gd name="T19" fmla="*/ 194 h 234"/>
                <a:gd name="T20" fmla="*/ 206 w 478"/>
                <a:gd name="T21" fmla="*/ 210 h 234"/>
                <a:gd name="T22" fmla="*/ 260 w 478"/>
                <a:gd name="T23" fmla="*/ 198 h 234"/>
                <a:gd name="T24" fmla="*/ 314 w 478"/>
                <a:gd name="T25" fmla="*/ 183 h 234"/>
                <a:gd name="T26" fmla="*/ 298 w 478"/>
                <a:gd name="T27" fmla="*/ 214 h 234"/>
                <a:gd name="T28" fmla="*/ 412 w 478"/>
                <a:gd name="T29" fmla="*/ 234 h 234"/>
                <a:gd name="T30" fmla="*/ 435 w 478"/>
                <a:gd name="T31" fmla="*/ 186 h 234"/>
                <a:gd name="T32" fmla="*/ 455 w 478"/>
                <a:gd name="T33" fmla="*/ 132 h 234"/>
                <a:gd name="T34" fmla="*/ 478 w 478"/>
                <a:gd name="T35" fmla="*/ 78 h 234"/>
                <a:gd name="T36" fmla="*/ 256 w 478"/>
                <a:gd name="T37" fmla="*/ 0 h 23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78"/>
                <a:gd name="T58" fmla="*/ 0 h 234"/>
                <a:gd name="T59" fmla="*/ 478 w 478"/>
                <a:gd name="T60" fmla="*/ 234 h 23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78" h="234">
                  <a:moveTo>
                    <a:pt x="256" y="0"/>
                  </a:moveTo>
                  <a:lnTo>
                    <a:pt x="206" y="55"/>
                  </a:lnTo>
                  <a:lnTo>
                    <a:pt x="167" y="78"/>
                  </a:lnTo>
                  <a:lnTo>
                    <a:pt x="93" y="74"/>
                  </a:lnTo>
                  <a:lnTo>
                    <a:pt x="51" y="78"/>
                  </a:lnTo>
                  <a:lnTo>
                    <a:pt x="20" y="89"/>
                  </a:lnTo>
                  <a:lnTo>
                    <a:pt x="0" y="117"/>
                  </a:lnTo>
                  <a:lnTo>
                    <a:pt x="4" y="132"/>
                  </a:lnTo>
                  <a:lnTo>
                    <a:pt x="66" y="159"/>
                  </a:lnTo>
                  <a:lnTo>
                    <a:pt x="155" y="194"/>
                  </a:lnTo>
                  <a:lnTo>
                    <a:pt x="206" y="210"/>
                  </a:lnTo>
                  <a:lnTo>
                    <a:pt x="260" y="198"/>
                  </a:lnTo>
                  <a:lnTo>
                    <a:pt x="314" y="183"/>
                  </a:lnTo>
                  <a:lnTo>
                    <a:pt x="298" y="214"/>
                  </a:lnTo>
                  <a:lnTo>
                    <a:pt x="412" y="234"/>
                  </a:lnTo>
                  <a:lnTo>
                    <a:pt x="435" y="186"/>
                  </a:lnTo>
                  <a:lnTo>
                    <a:pt x="455" y="132"/>
                  </a:lnTo>
                  <a:lnTo>
                    <a:pt x="478" y="78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3F000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Freeform 135"/>
            <p:cNvSpPr>
              <a:spLocks/>
            </p:cNvSpPr>
            <p:nvPr/>
          </p:nvSpPr>
          <p:spPr bwMode="auto">
            <a:xfrm>
              <a:off x="896" y="3301"/>
              <a:ext cx="208" cy="188"/>
            </a:xfrm>
            <a:custGeom>
              <a:avLst/>
              <a:gdLst>
                <a:gd name="T0" fmla="*/ 530 w 833"/>
                <a:gd name="T1" fmla="*/ 0 h 754"/>
                <a:gd name="T2" fmla="*/ 457 w 833"/>
                <a:gd name="T3" fmla="*/ 43 h 754"/>
                <a:gd name="T4" fmla="*/ 367 w 833"/>
                <a:gd name="T5" fmla="*/ 82 h 754"/>
                <a:gd name="T6" fmla="*/ 309 w 833"/>
                <a:gd name="T7" fmla="*/ 132 h 754"/>
                <a:gd name="T8" fmla="*/ 278 w 833"/>
                <a:gd name="T9" fmla="*/ 159 h 754"/>
                <a:gd name="T10" fmla="*/ 267 w 833"/>
                <a:gd name="T11" fmla="*/ 186 h 754"/>
                <a:gd name="T12" fmla="*/ 236 w 833"/>
                <a:gd name="T13" fmla="*/ 215 h 754"/>
                <a:gd name="T14" fmla="*/ 178 w 833"/>
                <a:gd name="T15" fmla="*/ 234 h 754"/>
                <a:gd name="T16" fmla="*/ 130 w 833"/>
                <a:gd name="T17" fmla="*/ 246 h 754"/>
                <a:gd name="T18" fmla="*/ 85 w 833"/>
                <a:gd name="T19" fmla="*/ 261 h 754"/>
                <a:gd name="T20" fmla="*/ 42 w 833"/>
                <a:gd name="T21" fmla="*/ 296 h 754"/>
                <a:gd name="T22" fmla="*/ 7 w 833"/>
                <a:gd name="T23" fmla="*/ 343 h 754"/>
                <a:gd name="T24" fmla="*/ 0 w 833"/>
                <a:gd name="T25" fmla="*/ 374 h 754"/>
                <a:gd name="T26" fmla="*/ 11 w 833"/>
                <a:gd name="T27" fmla="*/ 409 h 754"/>
                <a:gd name="T28" fmla="*/ 32 w 833"/>
                <a:gd name="T29" fmla="*/ 429 h 754"/>
                <a:gd name="T30" fmla="*/ 62 w 833"/>
                <a:gd name="T31" fmla="*/ 444 h 754"/>
                <a:gd name="T32" fmla="*/ 105 w 833"/>
                <a:gd name="T33" fmla="*/ 450 h 754"/>
                <a:gd name="T34" fmla="*/ 151 w 833"/>
                <a:gd name="T35" fmla="*/ 451 h 754"/>
                <a:gd name="T36" fmla="*/ 240 w 833"/>
                <a:gd name="T37" fmla="*/ 428 h 754"/>
                <a:gd name="T38" fmla="*/ 298 w 833"/>
                <a:gd name="T39" fmla="*/ 413 h 754"/>
                <a:gd name="T40" fmla="*/ 302 w 833"/>
                <a:gd name="T41" fmla="*/ 455 h 754"/>
                <a:gd name="T42" fmla="*/ 305 w 833"/>
                <a:gd name="T43" fmla="*/ 485 h 754"/>
                <a:gd name="T44" fmla="*/ 321 w 833"/>
                <a:gd name="T45" fmla="*/ 517 h 754"/>
                <a:gd name="T46" fmla="*/ 352 w 833"/>
                <a:gd name="T47" fmla="*/ 552 h 754"/>
                <a:gd name="T48" fmla="*/ 333 w 833"/>
                <a:gd name="T49" fmla="*/ 595 h 754"/>
                <a:gd name="T50" fmla="*/ 330 w 833"/>
                <a:gd name="T51" fmla="*/ 613 h 754"/>
                <a:gd name="T52" fmla="*/ 339 w 833"/>
                <a:gd name="T53" fmla="*/ 639 h 754"/>
                <a:gd name="T54" fmla="*/ 356 w 833"/>
                <a:gd name="T55" fmla="*/ 663 h 754"/>
                <a:gd name="T56" fmla="*/ 371 w 833"/>
                <a:gd name="T57" fmla="*/ 700 h 754"/>
                <a:gd name="T58" fmla="*/ 402 w 833"/>
                <a:gd name="T59" fmla="*/ 716 h 754"/>
                <a:gd name="T60" fmla="*/ 457 w 833"/>
                <a:gd name="T61" fmla="*/ 729 h 754"/>
                <a:gd name="T62" fmla="*/ 508 w 833"/>
                <a:gd name="T63" fmla="*/ 738 h 754"/>
                <a:gd name="T64" fmla="*/ 584 w 833"/>
                <a:gd name="T65" fmla="*/ 748 h 754"/>
                <a:gd name="T66" fmla="*/ 660 w 833"/>
                <a:gd name="T67" fmla="*/ 754 h 754"/>
                <a:gd name="T68" fmla="*/ 707 w 833"/>
                <a:gd name="T69" fmla="*/ 753 h 754"/>
                <a:gd name="T70" fmla="*/ 744 w 833"/>
                <a:gd name="T71" fmla="*/ 746 h 754"/>
                <a:gd name="T72" fmla="*/ 764 w 833"/>
                <a:gd name="T73" fmla="*/ 738 h 754"/>
                <a:gd name="T74" fmla="*/ 783 w 833"/>
                <a:gd name="T75" fmla="*/ 723 h 754"/>
                <a:gd name="T76" fmla="*/ 801 w 833"/>
                <a:gd name="T77" fmla="*/ 698 h 754"/>
                <a:gd name="T78" fmla="*/ 815 w 833"/>
                <a:gd name="T79" fmla="*/ 665 h 754"/>
                <a:gd name="T80" fmla="*/ 828 w 833"/>
                <a:gd name="T81" fmla="*/ 616 h 754"/>
                <a:gd name="T82" fmla="*/ 833 w 833"/>
                <a:gd name="T83" fmla="*/ 564 h 754"/>
                <a:gd name="T84" fmla="*/ 830 w 833"/>
                <a:gd name="T85" fmla="*/ 501 h 754"/>
                <a:gd name="T86" fmla="*/ 826 w 833"/>
                <a:gd name="T87" fmla="*/ 444 h 754"/>
                <a:gd name="T88" fmla="*/ 787 w 833"/>
                <a:gd name="T89" fmla="*/ 319 h 754"/>
                <a:gd name="T90" fmla="*/ 729 w 833"/>
                <a:gd name="T91" fmla="*/ 195 h 754"/>
                <a:gd name="T92" fmla="*/ 663 w 833"/>
                <a:gd name="T93" fmla="*/ 106 h 754"/>
                <a:gd name="T94" fmla="*/ 624 w 833"/>
                <a:gd name="T95" fmla="*/ 74 h 754"/>
                <a:gd name="T96" fmla="*/ 620 w 833"/>
                <a:gd name="T97" fmla="*/ 43 h 754"/>
                <a:gd name="T98" fmla="*/ 530 w 833"/>
                <a:gd name="T99" fmla="*/ 0 h 75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33"/>
                <a:gd name="T151" fmla="*/ 0 h 754"/>
                <a:gd name="T152" fmla="*/ 833 w 833"/>
                <a:gd name="T153" fmla="*/ 754 h 75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33" h="754">
                  <a:moveTo>
                    <a:pt x="530" y="0"/>
                  </a:moveTo>
                  <a:lnTo>
                    <a:pt x="457" y="43"/>
                  </a:lnTo>
                  <a:lnTo>
                    <a:pt x="367" y="82"/>
                  </a:lnTo>
                  <a:lnTo>
                    <a:pt x="309" y="132"/>
                  </a:lnTo>
                  <a:lnTo>
                    <a:pt x="278" y="159"/>
                  </a:lnTo>
                  <a:lnTo>
                    <a:pt x="267" y="186"/>
                  </a:lnTo>
                  <a:lnTo>
                    <a:pt x="236" y="215"/>
                  </a:lnTo>
                  <a:lnTo>
                    <a:pt x="178" y="234"/>
                  </a:lnTo>
                  <a:lnTo>
                    <a:pt x="130" y="246"/>
                  </a:lnTo>
                  <a:lnTo>
                    <a:pt x="85" y="261"/>
                  </a:lnTo>
                  <a:lnTo>
                    <a:pt x="42" y="296"/>
                  </a:lnTo>
                  <a:lnTo>
                    <a:pt x="7" y="343"/>
                  </a:lnTo>
                  <a:lnTo>
                    <a:pt x="0" y="374"/>
                  </a:lnTo>
                  <a:lnTo>
                    <a:pt x="11" y="409"/>
                  </a:lnTo>
                  <a:lnTo>
                    <a:pt x="32" y="429"/>
                  </a:lnTo>
                  <a:lnTo>
                    <a:pt x="62" y="444"/>
                  </a:lnTo>
                  <a:lnTo>
                    <a:pt x="105" y="450"/>
                  </a:lnTo>
                  <a:lnTo>
                    <a:pt x="151" y="451"/>
                  </a:lnTo>
                  <a:lnTo>
                    <a:pt x="240" y="428"/>
                  </a:lnTo>
                  <a:lnTo>
                    <a:pt x="298" y="413"/>
                  </a:lnTo>
                  <a:lnTo>
                    <a:pt x="302" y="455"/>
                  </a:lnTo>
                  <a:lnTo>
                    <a:pt x="305" y="485"/>
                  </a:lnTo>
                  <a:lnTo>
                    <a:pt x="321" y="517"/>
                  </a:lnTo>
                  <a:lnTo>
                    <a:pt x="352" y="552"/>
                  </a:lnTo>
                  <a:lnTo>
                    <a:pt x="333" y="595"/>
                  </a:lnTo>
                  <a:lnTo>
                    <a:pt x="330" y="613"/>
                  </a:lnTo>
                  <a:lnTo>
                    <a:pt x="339" y="639"/>
                  </a:lnTo>
                  <a:lnTo>
                    <a:pt x="356" y="663"/>
                  </a:lnTo>
                  <a:lnTo>
                    <a:pt x="371" y="700"/>
                  </a:lnTo>
                  <a:lnTo>
                    <a:pt x="402" y="716"/>
                  </a:lnTo>
                  <a:lnTo>
                    <a:pt x="457" y="729"/>
                  </a:lnTo>
                  <a:lnTo>
                    <a:pt x="508" y="738"/>
                  </a:lnTo>
                  <a:lnTo>
                    <a:pt x="584" y="748"/>
                  </a:lnTo>
                  <a:lnTo>
                    <a:pt x="660" y="754"/>
                  </a:lnTo>
                  <a:lnTo>
                    <a:pt x="707" y="753"/>
                  </a:lnTo>
                  <a:lnTo>
                    <a:pt x="744" y="746"/>
                  </a:lnTo>
                  <a:lnTo>
                    <a:pt x="764" y="738"/>
                  </a:lnTo>
                  <a:lnTo>
                    <a:pt x="783" y="723"/>
                  </a:lnTo>
                  <a:lnTo>
                    <a:pt x="801" y="698"/>
                  </a:lnTo>
                  <a:lnTo>
                    <a:pt x="815" y="665"/>
                  </a:lnTo>
                  <a:lnTo>
                    <a:pt x="828" y="616"/>
                  </a:lnTo>
                  <a:lnTo>
                    <a:pt x="833" y="564"/>
                  </a:lnTo>
                  <a:lnTo>
                    <a:pt x="830" y="501"/>
                  </a:lnTo>
                  <a:lnTo>
                    <a:pt x="826" y="444"/>
                  </a:lnTo>
                  <a:lnTo>
                    <a:pt x="787" y="319"/>
                  </a:lnTo>
                  <a:lnTo>
                    <a:pt x="729" y="195"/>
                  </a:lnTo>
                  <a:lnTo>
                    <a:pt x="663" y="106"/>
                  </a:lnTo>
                  <a:lnTo>
                    <a:pt x="624" y="74"/>
                  </a:lnTo>
                  <a:lnTo>
                    <a:pt x="620" y="43"/>
                  </a:lnTo>
                  <a:lnTo>
                    <a:pt x="53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Freeform 136"/>
            <p:cNvSpPr>
              <a:spLocks/>
            </p:cNvSpPr>
            <p:nvPr/>
          </p:nvSpPr>
          <p:spPr bwMode="auto">
            <a:xfrm>
              <a:off x="782" y="3475"/>
              <a:ext cx="310" cy="243"/>
            </a:xfrm>
            <a:custGeom>
              <a:avLst/>
              <a:gdLst>
                <a:gd name="T0" fmla="*/ 0 w 1239"/>
                <a:gd name="T1" fmla="*/ 851 h 971"/>
                <a:gd name="T2" fmla="*/ 27 w 1239"/>
                <a:gd name="T3" fmla="*/ 898 h 971"/>
                <a:gd name="T4" fmla="*/ 81 w 1239"/>
                <a:gd name="T5" fmla="*/ 932 h 971"/>
                <a:gd name="T6" fmla="*/ 183 w 1239"/>
                <a:gd name="T7" fmla="*/ 956 h 971"/>
                <a:gd name="T8" fmla="*/ 253 w 1239"/>
                <a:gd name="T9" fmla="*/ 971 h 971"/>
                <a:gd name="T10" fmla="*/ 296 w 1239"/>
                <a:gd name="T11" fmla="*/ 971 h 971"/>
                <a:gd name="T12" fmla="*/ 323 w 1239"/>
                <a:gd name="T13" fmla="*/ 936 h 971"/>
                <a:gd name="T14" fmla="*/ 334 w 1239"/>
                <a:gd name="T15" fmla="*/ 909 h 971"/>
                <a:gd name="T16" fmla="*/ 389 w 1239"/>
                <a:gd name="T17" fmla="*/ 801 h 971"/>
                <a:gd name="T18" fmla="*/ 431 w 1239"/>
                <a:gd name="T19" fmla="*/ 727 h 971"/>
                <a:gd name="T20" fmla="*/ 486 w 1239"/>
                <a:gd name="T21" fmla="*/ 645 h 971"/>
                <a:gd name="T22" fmla="*/ 532 w 1239"/>
                <a:gd name="T23" fmla="*/ 512 h 971"/>
                <a:gd name="T24" fmla="*/ 559 w 1239"/>
                <a:gd name="T25" fmla="*/ 469 h 971"/>
                <a:gd name="T26" fmla="*/ 575 w 1239"/>
                <a:gd name="T27" fmla="*/ 435 h 971"/>
                <a:gd name="T28" fmla="*/ 621 w 1239"/>
                <a:gd name="T29" fmla="*/ 438 h 971"/>
                <a:gd name="T30" fmla="*/ 733 w 1239"/>
                <a:gd name="T31" fmla="*/ 423 h 971"/>
                <a:gd name="T32" fmla="*/ 846 w 1239"/>
                <a:gd name="T33" fmla="*/ 407 h 971"/>
                <a:gd name="T34" fmla="*/ 954 w 1239"/>
                <a:gd name="T35" fmla="*/ 407 h 971"/>
                <a:gd name="T36" fmla="*/ 1044 w 1239"/>
                <a:gd name="T37" fmla="*/ 388 h 971"/>
                <a:gd name="T38" fmla="*/ 1122 w 1239"/>
                <a:gd name="T39" fmla="*/ 373 h 971"/>
                <a:gd name="T40" fmla="*/ 1157 w 1239"/>
                <a:gd name="T41" fmla="*/ 349 h 971"/>
                <a:gd name="T42" fmla="*/ 1186 w 1239"/>
                <a:gd name="T43" fmla="*/ 327 h 971"/>
                <a:gd name="T44" fmla="*/ 1208 w 1239"/>
                <a:gd name="T45" fmla="*/ 295 h 971"/>
                <a:gd name="T46" fmla="*/ 1221 w 1239"/>
                <a:gd name="T47" fmla="*/ 247 h 971"/>
                <a:gd name="T48" fmla="*/ 1232 w 1239"/>
                <a:gd name="T49" fmla="*/ 179 h 971"/>
                <a:gd name="T50" fmla="*/ 1239 w 1239"/>
                <a:gd name="T51" fmla="*/ 114 h 971"/>
                <a:gd name="T52" fmla="*/ 1238 w 1239"/>
                <a:gd name="T53" fmla="*/ 71 h 971"/>
                <a:gd name="T54" fmla="*/ 1234 w 1239"/>
                <a:gd name="T55" fmla="*/ 32 h 971"/>
                <a:gd name="T56" fmla="*/ 1214 w 1239"/>
                <a:gd name="T57" fmla="*/ 44 h 971"/>
                <a:gd name="T58" fmla="*/ 1189 w 1239"/>
                <a:gd name="T59" fmla="*/ 51 h 971"/>
                <a:gd name="T60" fmla="*/ 1153 w 1239"/>
                <a:gd name="T61" fmla="*/ 56 h 971"/>
                <a:gd name="T62" fmla="*/ 1114 w 1239"/>
                <a:gd name="T63" fmla="*/ 52 h 971"/>
                <a:gd name="T64" fmla="*/ 1074 w 1239"/>
                <a:gd name="T65" fmla="*/ 52 h 971"/>
                <a:gd name="T66" fmla="*/ 1024 w 1239"/>
                <a:gd name="T67" fmla="*/ 47 h 971"/>
                <a:gd name="T68" fmla="*/ 985 w 1239"/>
                <a:gd name="T69" fmla="*/ 40 h 971"/>
                <a:gd name="T70" fmla="*/ 946 w 1239"/>
                <a:gd name="T71" fmla="*/ 36 h 971"/>
                <a:gd name="T72" fmla="*/ 913 w 1239"/>
                <a:gd name="T73" fmla="*/ 30 h 971"/>
                <a:gd name="T74" fmla="*/ 887 w 1239"/>
                <a:gd name="T75" fmla="*/ 25 h 971"/>
                <a:gd name="T76" fmla="*/ 866 w 1239"/>
                <a:gd name="T77" fmla="*/ 19 h 971"/>
                <a:gd name="T78" fmla="*/ 847 w 1239"/>
                <a:gd name="T79" fmla="*/ 10 h 971"/>
                <a:gd name="T80" fmla="*/ 828 w 1239"/>
                <a:gd name="T81" fmla="*/ 0 h 971"/>
                <a:gd name="T82" fmla="*/ 825 w 1239"/>
                <a:gd name="T83" fmla="*/ 27 h 971"/>
                <a:gd name="T84" fmla="*/ 803 w 1239"/>
                <a:gd name="T85" fmla="*/ 51 h 971"/>
                <a:gd name="T86" fmla="*/ 784 w 1239"/>
                <a:gd name="T87" fmla="*/ 78 h 971"/>
                <a:gd name="T88" fmla="*/ 726 w 1239"/>
                <a:gd name="T89" fmla="*/ 97 h 971"/>
                <a:gd name="T90" fmla="*/ 594 w 1239"/>
                <a:gd name="T91" fmla="*/ 113 h 971"/>
                <a:gd name="T92" fmla="*/ 408 w 1239"/>
                <a:gd name="T93" fmla="*/ 163 h 971"/>
                <a:gd name="T94" fmla="*/ 369 w 1239"/>
                <a:gd name="T95" fmla="*/ 171 h 971"/>
                <a:gd name="T96" fmla="*/ 331 w 1239"/>
                <a:gd name="T97" fmla="*/ 225 h 971"/>
                <a:gd name="T98" fmla="*/ 284 w 1239"/>
                <a:gd name="T99" fmla="*/ 318 h 971"/>
                <a:gd name="T100" fmla="*/ 242 w 1239"/>
                <a:gd name="T101" fmla="*/ 423 h 971"/>
                <a:gd name="T102" fmla="*/ 214 w 1239"/>
                <a:gd name="T103" fmla="*/ 516 h 971"/>
                <a:gd name="T104" fmla="*/ 174 w 1239"/>
                <a:gd name="T105" fmla="*/ 587 h 971"/>
                <a:gd name="T106" fmla="*/ 101 w 1239"/>
                <a:gd name="T107" fmla="*/ 723 h 971"/>
                <a:gd name="T108" fmla="*/ 47 w 1239"/>
                <a:gd name="T109" fmla="*/ 797 h 971"/>
                <a:gd name="T110" fmla="*/ 0 w 1239"/>
                <a:gd name="T111" fmla="*/ 851 h 97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39"/>
                <a:gd name="T169" fmla="*/ 0 h 971"/>
                <a:gd name="T170" fmla="*/ 1239 w 1239"/>
                <a:gd name="T171" fmla="*/ 971 h 97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39" h="971">
                  <a:moveTo>
                    <a:pt x="0" y="851"/>
                  </a:moveTo>
                  <a:lnTo>
                    <a:pt x="27" y="898"/>
                  </a:lnTo>
                  <a:lnTo>
                    <a:pt x="81" y="932"/>
                  </a:lnTo>
                  <a:lnTo>
                    <a:pt x="183" y="956"/>
                  </a:lnTo>
                  <a:lnTo>
                    <a:pt x="253" y="971"/>
                  </a:lnTo>
                  <a:lnTo>
                    <a:pt x="296" y="971"/>
                  </a:lnTo>
                  <a:lnTo>
                    <a:pt x="323" y="936"/>
                  </a:lnTo>
                  <a:lnTo>
                    <a:pt x="334" y="909"/>
                  </a:lnTo>
                  <a:lnTo>
                    <a:pt x="389" y="801"/>
                  </a:lnTo>
                  <a:lnTo>
                    <a:pt x="431" y="727"/>
                  </a:lnTo>
                  <a:lnTo>
                    <a:pt x="486" y="645"/>
                  </a:lnTo>
                  <a:lnTo>
                    <a:pt x="532" y="512"/>
                  </a:lnTo>
                  <a:lnTo>
                    <a:pt x="559" y="469"/>
                  </a:lnTo>
                  <a:lnTo>
                    <a:pt x="575" y="435"/>
                  </a:lnTo>
                  <a:lnTo>
                    <a:pt x="621" y="438"/>
                  </a:lnTo>
                  <a:lnTo>
                    <a:pt x="733" y="423"/>
                  </a:lnTo>
                  <a:lnTo>
                    <a:pt x="846" y="407"/>
                  </a:lnTo>
                  <a:lnTo>
                    <a:pt x="954" y="407"/>
                  </a:lnTo>
                  <a:lnTo>
                    <a:pt x="1044" y="388"/>
                  </a:lnTo>
                  <a:lnTo>
                    <a:pt x="1122" y="373"/>
                  </a:lnTo>
                  <a:lnTo>
                    <a:pt x="1157" y="349"/>
                  </a:lnTo>
                  <a:lnTo>
                    <a:pt x="1186" y="327"/>
                  </a:lnTo>
                  <a:lnTo>
                    <a:pt x="1208" y="295"/>
                  </a:lnTo>
                  <a:lnTo>
                    <a:pt x="1221" y="247"/>
                  </a:lnTo>
                  <a:lnTo>
                    <a:pt x="1232" y="179"/>
                  </a:lnTo>
                  <a:lnTo>
                    <a:pt x="1239" y="114"/>
                  </a:lnTo>
                  <a:lnTo>
                    <a:pt x="1238" y="71"/>
                  </a:lnTo>
                  <a:lnTo>
                    <a:pt x="1234" y="32"/>
                  </a:lnTo>
                  <a:lnTo>
                    <a:pt x="1214" y="44"/>
                  </a:lnTo>
                  <a:lnTo>
                    <a:pt x="1189" y="51"/>
                  </a:lnTo>
                  <a:lnTo>
                    <a:pt x="1153" y="56"/>
                  </a:lnTo>
                  <a:lnTo>
                    <a:pt x="1114" y="52"/>
                  </a:lnTo>
                  <a:lnTo>
                    <a:pt x="1074" y="52"/>
                  </a:lnTo>
                  <a:lnTo>
                    <a:pt x="1024" y="47"/>
                  </a:lnTo>
                  <a:lnTo>
                    <a:pt x="985" y="40"/>
                  </a:lnTo>
                  <a:lnTo>
                    <a:pt x="946" y="36"/>
                  </a:lnTo>
                  <a:lnTo>
                    <a:pt x="913" y="30"/>
                  </a:lnTo>
                  <a:lnTo>
                    <a:pt x="887" y="25"/>
                  </a:lnTo>
                  <a:lnTo>
                    <a:pt x="866" y="19"/>
                  </a:lnTo>
                  <a:lnTo>
                    <a:pt x="847" y="10"/>
                  </a:lnTo>
                  <a:lnTo>
                    <a:pt x="828" y="0"/>
                  </a:lnTo>
                  <a:lnTo>
                    <a:pt x="825" y="27"/>
                  </a:lnTo>
                  <a:lnTo>
                    <a:pt x="803" y="51"/>
                  </a:lnTo>
                  <a:lnTo>
                    <a:pt x="784" y="78"/>
                  </a:lnTo>
                  <a:lnTo>
                    <a:pt x="726" y="97"/>
                  </a:lnTo>
                  <a:lnTo>
                    <a:pt x="594" y="113"/>
                  </a:lnTo>
                  <a:lnTo>
                    <a:pt x="408" y="163"/>
                  </a:lnTo>
                  <a:lnTo>
                    <a:pt x="369" y="171"/>
                  </a:lnTo>
                  <a:lnTo>
                    <a:pt x="331" y="225"/>
                  </a:lnTo>
                  <a:lnTo>
                    <a:pt x="284" y="318"/>
                  </a:lnTo>
                  <a:lnTo>
                    <a:pt x="242" y="423"/>
                  </a:lnTo>
                  <a:lnTo>
                    <a:pt x="214" y="516"/>
                  </a:lnTo>
                  <a:lnTo>
                    <a:pt x="174" y="587"/>
                  </a:lnTo>
                  <a:lnTo>
                    <a:pt x="101" y="723"/>
                  </a:lnTo>
                  <a:lnTo>
                    <a:pt x="47" y="797"/>
                  </a:lnTo>
                  <a:lnTo>
                    <a:pt x="0" y="851"/>
                  </a:lnTo>
                  <a:close/>
                </a:path>
              </a:pathLst>
            </a:custGeom>
            <a:solidFill>
              <a:srgbClr val="114F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Freeform 137"/>
            <p:cNvSpPr>
              <a:spLocks/>
            </p:cNvSpPr>
            <p:nvPr/>
          </p:nvSpPr>
          <p:spPr bwMode="auto">
            <a:xfrm>
              <a:off x="904" y="3217"/>
              <a:ext cx="109" cy="94"/>
            </a:xfrm>
            <a:custGeom>
              <a:avLst/>
              <a:gdLst>
                <a:gd name="T0" fmla="*/ 90 w 436"/>
                <a:gd name="T1" fmla="*/ 361 h 375"/>
                <a:gd name="T2" fmla="*/ 121 w 436"/>
                <a:gd name="T3" fmla="*/ 337 h 375"/>
                <a:gd name="T4" fmla="*/ 162 w 436"/>
                <a:gd name="T5" fmla="*/ 303 h 375"/>
                <a:gd name="T6" fmla="*/ 197 w 436"/>
                <a:gd name="T7" fmla="*/ 268 h 375"/>
                <a:gd name="T8" fmla="*/ 220 w 436"/>
                <a:gd name="T9" fmla="*/ 260 h 375"/>
                <a:gd name="T10" fmla="*/ 237 w 436"/>
                <a:gd name="T11" fmla="*/ 267 h 375"/>
                <a:gd name="T12" fmla="*/ 250 w 436"/>
                <a:gd name="T13" fmla="*/ 260 h 375"/>
                <a:gd name="T14" fmla="*/ 264 w 436"/>
                <a:gd name="T15" fmla="*/ 245 h 375"/>
                <a:gd name="T16" fmla="*/ 249 w 436"/>
                <a:gd name="T17" fmla="*/ 220 h 375"/>
                <a:gd name="T18" fmla="*/ 263 w 436"/>
                <a:gd name="T19" fmla="*/ 205 h 375"/>
                <a:gd name="T20" fmla="*/ 286 w 436"/>
                <a:gd name="T21" fmla="*/ 202 h 375"/>
                <a:gd name="T22" fmla="*/ 309 w 436"/>
                <a:gd name="T23" fmla="*/ 216 h 375"/>
                <a:gd name="T24" fmla="*/ 318 w 436"/>
                <a:gd name="T25" fmla="*/ 229 h 375"/>
                <a:gd name="T26" fmla="*/ 333 w 436"/>
                <a:gd name="T27" fmla="*/ 253 h 375"/>
                <a:gd name="T28" fmla="*/ 364 w 436"/>
                <a:gd name="T29" fmla="*/ 272 h 375"/>
                <a:gd name="T30" fmla="*/ 384 w 436"/>
                <a:gd name="T31" fmla="*/ 278 h 375"/>
                <a:gd name="T32" fmla="*/ 404 w 436"/>
                <a:gd name="T33" fmla="*/ 280 h 375"/>
                <a:gd name="T34" fmla="*/ 433 w 436"/>
                <a:gd name="T35" fmla="*/ 282 h 375"/>
                <a:gd name="T36" fmla="*/ 433 w 436"/>
                <a:gd name="T37" fmla="*/ 249 h 375"/>
                <a:gd name="T38" fmla="*/ 436 w 436"/>
                <a:gd name="T39" fmla="*/ 206 h 375"/>
                <a:gd name="T40" fmla="*/ 436 w 436"/>
                <a:gd name="T41" fmla="*/ 171 h 375"/>
                <a:gd name="T42" fmla="*/ 427 w 436"/>
                <a:gd name="T43" fmla="*/ 136 h 375"/>
                <a:gd name="T44" fmla="*/ 419 w 436"/>
                <a:gd name="T45" fmla="*/ 108 h 375"/>
                <a:gd name="T46" fmla="*/ 402 w 436"/>
                <a:gd name="T47" fmla="*/ 82 h 375"/>
                <a:gd name="T48" fmla="*/ 391 w 436"/>
                <a:gd name="T49" fmla="*/ 69 h 375"/>
                <a:gd name="T50" fmla="*/ 369 w 436"/>
                <a:gd name="T51" fmla="*/ 51 h 375"/>
                <a:gd name="T52" fmla="*/ 342 w 436"/>
                <a:gd name="T53" fmla="*/ 39 h 375"/>
                <a:gd name="T54" fmla="*/ 298 w 436"/>
                <a:gd name="T55" fmla="*/ 31 h 375"/>
                <a:gd name="T56" fmla="*/ 259 w 436"/>
                <a:gd name="T57" fmla="*/ 31 h 375"/>
                <a:gd name="T58" fmla="*/ 236 w 436"/>
                <a:gd name="T59" fmla="*/ 34 h 375"/>
                <a:gd name="T60" fmla="*/ 259 w 436"/>
                <a:gd name="T61" fmla="*/ 7 h 375"/>
                <a:gd name="T62" fmla="*/ 214 w 436"/>
                <a:gd name="T63" fmla="*/ 24 h 375"/>
                <a:gd name="T64" fmla="*/ 163 w 436"/>
                <a:gd name="T65" fmla="*/ 0 h 375"/>
                <a:gd name="T66" fmla="*/ 185 w 436"/>
                <a:gd name="T67" fmla="*/ 35 h 375"/>
                <a:gd name="T68" fmla="*/ 151 w 436"/>
                <a:gd name="T69" fmla="*/ 42 h 375"/>
                <a:gd name="T70" fmla="*/ 116 w 436"/>
                <a:gd name="T71" fmla="*/ 55 h 375"/>
                <a:gd name="T72" fmla="*/ 78 w 436"/>
                <a:gd name="T73" fmla="*/ 77 h 375"/>
                <a:gd name="T74" fmla="*/ 50 w 436"/>
                <a:gd name="T75" fmla="*/ 108 h 375"/>
                <a:gd name="T76" fmla="*/ 31 w 436"/>
                <a:gd name="T77" fmla="*/ 144 h 375"/>
                <a:gd name="T78" fmla="*/ 11 w 436"/>
                <a:gd name="T79" fmla="*/ 198 h 375"/>
                <a:gd name="T80" fmla="*/ 1 w 436"/>
                <a:gd name="T81" fmla="*/ 244 h 375"/>
                <a:gd name="T82" fmla="*/ 0 w 436"/>
                <a:gd name="T83" fmla="*/ 291 h 375"/>
                <a:gd name="T84" fmla="*/ 11 w 436"/>
                <a:gd name="T85" fmla="*/ 337 h 375"/>
                <a:gd name="T86" fmla="*/ 20 w 436"/>
                <a:gd name="T87" fmla="*/ 357 h 375"/>
                <a:gd name="T88" fmla="*/ 43 w 436"/>
                <a:gd name="T89" fmla="*/ 375 h 375"/>
                <a:gd name="T90" fmla="*/ 63 w 436"/>
                <a:gd name="T91" fmla="*/ 375 h 375"/>
                <a:gd name="T92" fmla="*/ 90 w 436"/>
                <a:gd name="T93" fmla="*/ 361 h 3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36"/>
                <a:gd name="T142" fmla="*/ 0 h 375"/>
                <a:gd name="T143" fmla="*/ 436 w 436"/>
                <a:gd name="T144" fmla="*/ 375 h 3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36" h="375">
                  <a:moveTo>
                    <a:pt x="90" y="361"/>
                  </a:moveTo>
                  <a:lnTo>
                    <a:pt x="121" y="337"/>
                  </a:lnTo>
                  <a:lnTo>
                    <a:pt x="162" y="303"/>
                  </a:lnTo>
                  <a:lnTo>
                    <a:pt x="197" y="268"/>
                  </a:lnTo>
                  <a:lnTo>
                    <a:pt x="220" y="260"/>
                  </a:lnTo>
                  <a:lnTo>
                    <a:pt x="237" y="267"/>
                  </a:lnTo>
                  <a:lnTo>
                    <a:pt x="250" y="260"/>
                  </a:lnTo>
                  <a:lnTo>
                    <a:pt x="264" y="245"/>
                  </a:lnTo>
                  <a:lnTo>
                    <a:pt x="249" y="220"/>
                  </a:lnTo>
                  <a:lnTo>
                    <a:pt x="263" y="205"/>
                  </a:lnTo>
                  <a:lnTo>
                    <a:pt x="286" y="202"/>
                  </a:lnTo>
                  <a:lnTo>
                    <a:pt x="309" y="216"/>
                  </a:lnTo>
                  <a:lnTo>
                    <a:pt x="318" y="229"/>
                  </a:lnTo>
                  <a:lnTo>
                    <a:pt x="333" y="253"/>
                  </a:lnTo>
                  <a:lnTo>
                    <a:pt x="364" y="272"/>
                  </a:lnTo>
                  <a:lnTo>
                    <a:pt x="384" y="278"/>
                  </a:lnTo>
                  <a:lnTo>
                    <a:pt x="404" y="280"/>
                  </a:lnTo>
                  <a:lnTo>
                    <a:pt x="433" y="282"/>
                  </a:lnTo>
                  <a:lnTo>
                    <a:pt x="433" y="249"/>
                  </a:lnTo>
                  <a:lnTo>
                    <a:pt x="436" y="206"/>
                  </a:lnTo>
                  <a:lnTo>
                    <a:pt x="436" y="171"/>
                  </a:lnTo>
                  <a:lnTo>
                    <a:pt x="427" y="136"/>
                  </a:lnTo>
                  <a:lnTo>
                    <a:pt x="419" y="108"/>
                  </a:lnTo>
                  <a:lnTo>
                    <a:pt x="402" y="82"/>
                  </a:lnTo>
                  <a:lnTo>
                    <a:pt x="391" y="69"/>
                  </a:lnTo>
                  <a:lnTo>
                    <a:pt x="369" y="51"/>
                  </a:lnTo>
                  <a:lnTo>
                    <a:pt x="342" y="39"/>
                  </a:lnTo>
                  <a:lnTo>
                    <a:pt x="298" y="31"/>
                  </a:lnTo>
                  <a:lnTo>
                    <a:pt x="259" y="31"/>
                  </a:lnTo>
                  <a:lnTo>
                    <a:pt x="236" y="34"/>
                  </a:lnTo>
                  <a:lnTo>
                    <a:pt x="259" y="7"/>
                  </a:lnTo>
                  <a:lnTo>
                    <a:pt x="214" y="24"/>
                  </a:lnTo>
                  <a:lnTo>
                    <a:pt x="163" y="0"/>
                  </a:lnTo>
                  <a:lnTo>
                    <a:pt x="185" y="35"/>
                  </a:lnTo>
                  <a:lnTo>
                    <a:pt x="151" y="42"/>
                  </a:lnTo>
                  <a:lnTo>
                    <a:pt x="116" y="55"/>
                  </a:lnTo>
                  <a:lnTo>
                    <a:pt x="78" y="77"/>
                  </a:lnTo>
                  <a:lnTo>
                    <a:pt x="50" y="108"/>
                  </a:lnTo>
                  <a:lnTo>
                    <a:pt x="31" y="144"/>
                  </a:lnTo>
                  <a:lnTo>
                    <a:pt x="11" y="198"/>
                  </a:lnTo>
                  <a:lnTo>
                    <a:pt x="1" y="244"/>
                  </a:lnTo>
                  <a:lnTo>
                    <a:pt x="0" y="291"/>
                  </a:lnTo>
                  <a:lnTo>
                    <a:pt x="11" y="337"/>
                  </a:lnTo>
                  <a:lnTo>
                    <a:pt x="20" y="357"/>
                  </a:lnTo>
                  <a:lnTo>
                    <a:pt x="43" y="375"/>
                  </a:lnTo>
                  <a:lnTo>
                    <a:pt x="63" y="375"/>
                  </a:lnTo>
                  <a:lnTo>
                    <a:pt x="90" y="361"/>
                  </a:lnTo>
                  <a:close/>
                </a:path>
              </a:pathLst>
            </a:custGeom>
            <a:solidFill>
              <a:srgbClr val="712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09" name="Picture 138" descr="WRIT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48" y="3218"/>
              <a:ext cx="426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857224" y="857232"/>
            <a:ext cx="7072362" cy="526893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Что называется средним арифметическим нескольких чисел?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Как найти среднее арифметическое?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Что называется медианой набора различных чисел?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Как найти медиану набора различных чисел?</a:t>
            </a: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2643174" y="428604"/>
            <a:ext cx="6143668" cy="4143404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Решите задачу: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Мама первые шесть месяцев получала 10000 руб.в месяц, а последние шесть месяцев по 12000 руб.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Какая средняя зарплата была у мамы за месяц в году?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/>
            </a:r>
            <a:b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</a:b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Admin\Рабочий стол\проект  газ вода фото  29 декабря\DSCN23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8992" y="4000504"/>
            <a:ext cx="3556880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19" descr="J0079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928670"/>
            <a:ext cx="19462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428604"/>
            <a:ext cx="7429552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1).10000 *6=60000 (руб.)-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зарплата за первые шесть месяцев;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2).12000 *6=72000 (руб.)-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зарплата за последние шесть месяцев;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3).60000+72000=132000 ( руб.) 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зарплата за весь год;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4)132000:12=11000(руб.) –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средняя зарплата за месяц.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643446"/>
            <a:ext cx="2833689" cy="1885691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9"/>
            <a:ext cx="84296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В) вычислите: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1). Найти среднее арифметическое чисел: 25; 5;30;40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2).Найти медиану чисел: 45;34;78; 55;66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3) У Пети в кармане 200 рублей, 20%  всех денег Петя потратил на мороженое, 30% на покупку конфет. Сколько денег осталось у Пети?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Documents and Settings\Admin\Рабочий стол\проект  газ вода фото  29 декабря\DSCN23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08" y="2928934"/>
            <a:ext cx="4572032" cy="3728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2758440"/>
          <a:ext cx="7467949" cy="2438400"/>
        </p:xfrm>
        <a:graphic>
          <a:graphicData uri="http://schemas.openxmlformats.org/drawingml/2006/table">
            <a:tbl>
              <a:tblPr/>
              <a:tblGrid>
                <a:gridCol w="1363594"/>
                <a:gridCol w="1220718"/>
                <a:gridCol w="1220718"/>
                <a:gridCol w="1220718"/>
                <a:gridCol w="1220718"/>
                <a:gridCol w="122148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Картофель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Свекла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Морковь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7640" algn="ctr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	252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Лук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Огурцы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Помидоры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1538" y="142852"/>
            <a:ext cx="707236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8275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olas" pitchFamily="49" charset="0"/>
                <a:ea typeface="Times New Roman" pitchFamily="18" charset="0"/>
              </a:rPr>
              <a:t>Задача №1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8275" algn="ct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nsolas" pitchFamily="49" charset="0"/>
                <a:ea typeface="Times New Roman" pitchFamily="18" charset="0"/>
              </a:rPr>
              <a:t>На базу  в течении  пяти лет привозили различные овощи в тоннах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275" algn="ct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nsolas" pitchFamily="49" charset="0"/>
                <a:ea typeface="Times New Roman" pitchFamily="18" charset="0"/>
              </a:rPr>
              <a:t>Найти среднее значение привезенного картофеля, свеклы, моркови, лука, огурцов и помидоров в течение пяти лет.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onsolas" pitchFamily="49" charset="0"/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653212" y="1643050"/>
            <a:ext cx="2490788" cy="2895600"/>
            <a:chOff x="1007" y="2352"/>
            <a:chExt cx="729" cy="1302"/>
          </a:xfrm>
        </p:grpSpPr>
        <p:sp>
          <p:nvSpPr>
            <p:cNvPr id="5" name="Freeform 14"/>
            <p:cNvSpPr>
              <a:spLocks/>
            </p:cNvSpPr>
            <p:nvPr/>
          </p:nvSpPr>
          <p:spPr bwMode="auto">
            <a:xfrm>
              <a:off x="1007" y="2352"/>
              <a:ext cx="729" cy="1302"/>
            </a:xfrm>
            <a:custGeom>
              <a:avLst/>
              <a:gdLst>
                <a:gd name="T0" fmla="*/ 36 w 729"/>
                <a:gd name="T1" fmla="*/ 92 h 1302"/>
                <a:gd name="T2" fmla="*/ 57 w 729"/>
                <a:gd name="T3" fmla="*/ 78 h 1302"/>
                <a:gd name="T4" fmla="*/ 93 w 729"/>
                <a:gd name="T5" fmla="*/ 66 h 1302"/>
                <a:gd name="T6" fmla="*/ 128 w 729"/>
                <a:gd name="T7" fmla="*/ 65 h 1302"/>
                <a:gd name="T8" fmla="*/ 145 w 729"/>
                <a:gd name="T9" fmla="*/ 92 h 1302"/>
                <a:gd name="T10" fmla="*/ 173 w 729"/>
                <a:gd name="T11" fmla="*/ 142 h 1302"/>
                <a:gd name="T12" fmla="*/ 199 w 729"/>
                <a:gd name="T13" fmla="*/ 158 h 1302"/>
                <a:gd name="T14" fmla="*/ 226 w 729"/>
                <a:gd name="T15" fmla="*/ 176 h 1302"/>
                <a:gd name="T16" fmla="*/ 281 w 729"/>
                <a:gd name="T17" fmla="*/ 229 h 1302"/>
                <a:gd name="T18" fmla="*/ 347 w 729"/>
                <a:gd name="T19" fmla="*/ 273 h 1302"/>
                <a:gd name="T20" fmla="*/ 434 w 729"/>
                <a:gd name="T21" fmla="*/ 309 h 1302"/>
                <a:gd name="T22" fmla="*/ 457 w 729"/>
                <a:gd name="T23" fmla="*/ 300 h 1302"/>
                <a:gd name="T24" fmla="*/ 414 w 729"/>
                <a:gd name="T25" fmla="*/ 189 h 1302"/>
                <a:gd name="T26" fmla="*/ 409 w 729"/>
                <a:gd name="T27" fmla="*/ 142 h 1302"/>
                <a:gd name="T28" fmla="*/ 436 w 729"/>
                <a:gd name="T29" fmla="*/ 97 h 1302"/>
                <a:gd name="T30" fmla="*/ 436 w 729"/>
                <a:gd name="T31" fmla="*/ 56 h 1302"/>
                <a:gd name="T32" fmla="*/ 465 w 729"/>
                <a:gd name="T33" fmla="*/ 10 h 1302"/>
                <a:gd name="T34" fmla="*/ 535 w 729"/>
                <a:gd name="T35" fmla="*/ 8 h 1302"/>
                <a:gd name="T36" fmla="*/ 576 w 729"/>
                <a:gd name="T37" fmla="*/ 43 h 1302"/>
                <a:gd name="T38" fmla="*/ 630 w 729"/>
                <a:gd name="T39" fmla="*/ 62 h 1302"/>
                <a:gd name="T40" fmla="*/ 624 w 729"/>
                <a:gd name="T41" fmla="*/ 132 h 1302"/>
                <a:gd name="T42" fmla="*/ 630 w 729"/>
                <a:gd name="T43" fmla="*/ 165 h 1302"/>
                <a:gd name="T44" fmla="*/ 623 w 729"/>
                <a:gd name="T45" fmla="*/ 209 h 1302"/>
                <a:gd name="T46" fmla="*/ 587 w 729"/>
                <a:gd name="T47" fmla="*/ 231 h 1302"/>
                <a:gd name="T48" fmla="*/ 558 w 729"/>
                <a:gd name="T49" fmla="*/ 244 h 1302"/>
                <a:gd name="T50" fmla="*/ 530 w 729"/>
                <a:gd name="T51" fmla="*/ 286 h 1302"/>
                <a:gd name="T52" fmla="*/ 536 w 729"/>
                <a:gd name="T53" fmla="*/ 318 h 1302"/>
                <a:gd name="T54" fmla="*/ 572 w 729"/>
                <a:gd name="T55" fmla="*/ 327 h 1302"/>
                <a:gd name="T56" fmla="*/ 605 w 729"/>
                <a:gd name="T57" fmla="*/ 353 h 1302"/>
                <a:gd name="T58" fmla="*/ 657 w 729"/>
                <a:gd name="T59" fmla="*/ 381 h 1302"/>
                <a:gd name="T60" fmla="*/ 666 w 729"/>
                <a:gd name="T61" fmla="*/ 416 h 1302"/>
                <a:gd name="T62" fmla="*/ 722 w 729"/>
                <a:gd name="T63" fmla="*/ 513 h 1302"/>
                <a:gd name="T64" fmla="*/ 716 w 729"/>
                <a:gd name="T65" fmla="*/ 574 h 1302"/>
                <a:gd name="T66" fmla="*/ 701 w 729"/>
                <a:gd name="T67" fmla="*/ 613 h 1302"/>
                <a:gd name="T68" fmla="*/ 658 w 729"/>
                <a:gd name="T69" fmla="*/ 624 h 1302"/>
                <a:gd name="T70" fmla="*/ 623 w 729"/>
                <a:gd name="T71" fmla="*/ 635 h 1302"/>
                <a:gd name="T72" fmla="*/ 637 w 729"/>
                <a:gd name="T73" fmla="*/ 756 h 1302"/>
                <a:gd name="T74" fmla="*/ 626 w 729"/>
                <a:gd name="T75" fmla="*/ 923 h 1302"/>
                <a:gd name="T76" fmla="*/ 626 w 729"/>
                <a:gd name="T77" fmla="*/ 1095 h 1302"/>
                <a:gd name="T78" fmla="*/ 637 w 729"/>
                <a:gd name="T79" fmla="*/ 1224 h 1302"/>
                <a:gd name="T80" fmla="*/ 639 w 729"/>
                <a:gd name="T81" fmla="*/ 1290 h 1302"/>
                <a:gd name="T82" fmla="*/ 574 w 729"/>
                <a:gd name="T83" fmla="*/ 1302 h 1302"/>
                <a:gd name="T84" fmla="*/ 526 w 729"/>
                <a:gd name="T85" fmla="*/ 1297 h 1302"/>
                <a:gd name="T86" fmla="*/ 383 w 729"/>
                <a:gd name="T87" fmla="*/ 1292 h 1302"/>
                <a:gd name="T88" fmla="*/ 304 w 729"/>
                <a:gd name="T89" fmla="*/ 1268 h 1302"/>
                <a:gd name="T90" fmla="*/ 370 w 729"/>
                <a:gd name="T91" fmla="*/ 1208 h 1302"/>
                <a:gd name="T92" fmla="*/ 413 w 729"/>
                <a:gd name="T93" fmla="*/ 1050 h 1302"/>
                <a:gd name="T94" fmla="*/ 395 w 729"/>
                <a:gd name="T95" fmla="*/ 866 h 1302"/>
                <a:gd name="T96" fmla="*/ 386 w 729"/>
                <a:gd name="T97" fmla="*/ 789 h 1302"/>
                <a:gd name="T98" fmla="*/ 361 w 729"/>
                <a:gd name="T99" fmla="*/ 738 h 1302"/>
                <a:gd name="T100" fmla="*/ 359 w 729"/>
                <a:gd name="T101" fmla="*/ 606 h 1302"/>
                <a:gd name="T102" fmla="*/ 363 w 729"/>
                <a:gd name="T103" fmla="*/ 460 h 1302"/>
                <a:gd name="T104" fmla="*/ 353 w 729"/>
                <a:gd name="T105" fmla="*/ 424 h 1302"/>
                <a:gd name="T106" fmla="*/ 296 w 729"/>
                <a:gd name="T107" fmla="*/ 392 h 1302"/>
                <a:gd name="T108" fmla="*/ 237 w 729"/>
                <a:gd name="T109" fmla="*/ 365 h 1302"/>
                <a:gd name="T110" fmla="*/ 180 w 729"/>
                <a:gd name="T111" fmla="*/ 312 h 1302"/>
                <a:gd name="T112" fmla="*/ 125 w 729"/>
                <a:gd name="T113" fmla="*/ 228 h 1302"/>
                <a:gd name="T114" fmla="*/ 114 w 729"/>
                <a:gd name="T115" fmla="*/ 203 h 1302"/>
                <a:gd name="T116" fmla="*/ 80 w 729"/>
                <a:gd name="T117" fmla="*/ 173 h 1302"/>
                <a:gd name="T118" fmla="*/ 48 w 729"/>
                <a:gd name="T119" fmla="*/ 141 h 1302"/>
                <a:gd name="T120" fmla="*/ 27 w 729"/>
                <a:gd name="T121" fmla="*/ 122 h 1302"/>
                <a:gd name="T122" fmla="*/ 2 w 729"/>
                <a:gd name="T123" fmla="*/ 91 h 130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29"/>
                <a:gd name="T187" fmla="*/ 0 h 1302"/>
                <a:gd name="T188" fmla="*/ 729 w 729"/>
                <a:gd name="T189" fmla="*/ 1302 h 130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29" h="1302">
                  <a:moveTo>
                    <a:pt x="7" y="85"/>
                  </a:moveTo>
                  <a:lnTo>
                    <a:pt x="9" y="85"/>
                  </a:lnTo>
                  <a:lnTo>
                    <a:pt x="10" y="85"/>
                  </a:lnTo>
                  <a:lnTo>
                    <a:pt x="11" y="85"/>
                  </a:lnTo>
                  <a:lnTo>
                    <a:pt x="13" y="85"/>
                  </a:lnTo>
                  <a:lnTo>
                    <a:pt x="14" y="85"/>
                  </a:lnTo>
                  <a:lnTo>
                    <a:pt x="15" y="85"/>
                  </a:lnTo>
                  <a:lnTo>
                    <a:pt x="17" y="85"/>
                  </a:lnTo>
                  <a:lnTo>
                    <a:pt x="18" y="85"/>
                  </a:lnTo>
                  <a:lnTo>
                    <a:pt x="19" y="85"/>
                  </a:lnTo>
                  <a:lnTo>
                    <a:pt x="20" y="87"/>
                  </a:lnTo>
                  <a:lnTo>
                    <a:pt x="22" y="87"/>
                  </a:lnTo>
                  <a:lnTo>
                    <a:pt x="23" y="87"/>
                  </a:lnTo>
                  <a:lnTo>
                    <a:pt x="23" y="88"/>
                  </a:lnTo>
                  <a:lnTo>
                    <a:pt x="24" y="88"/>
                  </a:lnTo>
                  <a:lnTo>
                    <a:pt x="26" y="88"/>
                  </a:lnTo>
                  <a:lnTo>
                    <a:pt x="27" y="88"/>
                  </a:lnTo>
                  <a:lnTo>
                    <a:pt x="27" y="89"/>
                  </a:lnTo>
                  <a:lnTo>
                    <a:pt x="28" y="89"/>
                  </a:lnTo>
                  <a:lnTo>
                    <a:pt x="30" y="89"/>
                  </a:lnTo>
                  <a:lnTo>
                    <a:pt x="31" y="89"/>
                  </a:lnTo>
                  <a:lnTo>
                    <a:pt x="32" y="89"/>
                  </a:lnTo>
                  <a:lnTo>
                    <a:pt x="32" y="91"/>
                  </a:lnTo>
                  <a:lnTo>
                    <a:pt x="33" y="91"/>
                  </a:lnTo>
                  <a:lnTo>
                    <a:pt x="35" y="91"/>
                  </a:lnTo>
                  <a:lnTo>
                    <a:pt x="36" y="91"/>
                  </a:lnTo>
                  <a:lnTo>
                    <a:pt x="36" y="92"/>
                  </a:lnTo>
                  <a:lnTo>
                    <a:pt x="37" y="92"/>
                  </a:lnTo>
                  <a:lnTo>
                    <a:pt x="37" y="93"/>
                  </a:lnTo>
                  <a:lnTo>
                    <a:pt x="39" y="93"/>
                  </a:lnTo>
                  <a:lnTo>
                    <a:pt x="40" y="93"/>
                  </a:lnTo>
                  <a:lnTo>
                    <a:pt x="41" y="93"/>
                  </a:lnTo>
                  <a:lnTo>
                    <a:pt x="42" y="93"/>
                  </a:lnTo>
                  <a:lnTo>
                    <a:pt x="42" y="92"/>
                  </a:lnTo>
                  <a:lnTo>
                    <a:pt x="44" y="92"/>
                  </a:lnTo>
                  <a:lnTo>
                    <a:pt x="45" y="92"/>
                  </a:lnTo>
                  <a:lnTo>
                    <a:pt x="46" y="92"/>
                  </a:lnTo>
                  <a:lnTo>
                    <a:pt x="48" y="92"/>
                  </a:lnTo>
                  <a:lnTo>
                    <a:pt x="49" y="92"/>
                  </a:lnTo>
                  <a:lnTo>
                    <a:pt x="49" y="91"/>
                  </a:lnTo>
                  <a:lnTo>
                    <a:pt x="49" y="89"/>
                  </a:lnTo>
                  <a:lnTo>
                    <a:pt x="49" y="88"/>
                  </a:lnTo>
                  <a:lnTo>
                    <a:pt x="48" y="88"/>
                  </a:lnTo>
                  <a:lnTo>
                    <a:pt x="48" y="87"/>
                  </a:lnTo>
                  <a:lnTo>
                    <a:pt x="48" y="85"/>
                  </a:lnTo>
                  <a:lnTo>
                    <a:pt x="48" y="84"/>
                  </a:lnTo>
                  <a:lnTo>
                    <a:pt x="49" y="84"/>
                  </a:lnTo>
                  <a:lnTo>
                    <a:pt x="50" y="83"/>
                  </a:lnTo>
                  <a:lnTo>
                    <a:pt x="50" y="81"/>
                  </a:lnTo>
                  <a:lnTo>
                    <a:pt x="52" y="80"/>
                  </a:lnTo>
                  <a:lnTo>
                    <a:pt x="53" y="79"/>
                  </a:lnTo>
                  <a:lnTo>
                    <a:pt x="54" y="79"/>
                  </a:lnTo>
                  <a:lnTo>
                    <a:pt x="55" y="78"/>
                  </a:lnTo>
                  <a:lnTo>
                    <a:pt x="57" y="78"/>
                  </a:lnTo>
                  <a:lnTo>
                    <a:pt x="58" y="76"/>
                  </a:lnTo>
                  <a:lnTo>
                    <a:pt x="59" y="75"/>
                  </a:lnTo>
                  <a:lnTo>
                    <a:pt x="61" y="75"/>
                  </a:lnTo>
                  <a:lnTo>
                    <a:pt x="62" y="75"/>
                  </a:lnTo>
                  <a:lnTo>
                    <a:pt x="63" y="74"/>
                  </a:lnTo>
                  <a:lnTo>
                    <a:pt x="64" y="74"/>
                  </a:lnTo>
                  <a:lnTo>
                    <a:pt x="66" y="72"/>
                  </a:lnTo>
                  <a:lnTo>
                    <a:pt x="67" y="72"/>
                  </a:lnTo>
                  <a:lnTo>
                    <a:pt x="68" y="72"/>
                  </a:lnTo>
                  <a:lnTo>
                    <a:pt x="70" y="71"/>
                  </a:lnTo>
                  <a:lnTo>
                    <a:pt x="71" y="71"/>
                  </a:lnTo>
                  <a:lnTo>
                    <a:pt x="74" y="71"/>
                  </a:lnTo>
                  <a:lnTo>
                    <a:pt x="75" y="71"/>
                  </a:lnTo>
                  <a:lnTo>
                    <a:pt x="76" y="70"/>
                  </a:lnTo>
                  <a:lnTo>
                    <a:pt x="77" y="70"/>
                  </a:lnTo>
                  <a:lnTo>
                    <a:pt x="79" y="70"/>
                  </a:lnTo>
                  <a:lnTo>
                    <a:pt x="80" y="69"/>
                  </a:lnTo>
                  <a:lnTo>
                    <a:pt x="81" y="69"/>
                  </a:lnTo>
                  <a:lnTo>
                    <a:pt x="83" y="69"/>
                  </a:lnTo>
                  <a:lnTo>
                    <a:pt x="85" y="67"/>
                  </a:lnTo>
                  <a:lnTo>
                    <a:pt x="87" y="67"/>
                  </a:lnTo>
                  <a:lnTo>
                    <a:pt x="88" y="67"/>
                  </a:lnTo>
                  <a:lnTo>
                    <a:pt x="89" y="66"/>
                  </a:lnTo>
                  <a:lnTo>
                    <a:pt x="90" y="66"/>
                  </a:lnTo>
                  <a:lnTo>
                    <a:pt x="92" y="65"/>
                  </a:lnTo>
                  <a:lnTo>
                    <a:pt x="92" y="66"/>
                  </a:lnTo>
                  <a:lnTo>
                    <a:pt x="93" y="66"/>
                  </a:lnTo>
                  <a:lnTo>
                    <a:pt x="94" y="67"/>
                  </a:lnTo>
                  <a:lnTo>
                    <a:pt x="96" y="67"/>
                  </a:lnTo>
                  <a:lnTo>
                    <a:pt x="97" y="67"/>
                  </a:lnTo>
                  <a:lnTo>
                    <a:pt x="98" y="67"/>
                  </a:lnTo>
                  <a:lnTo>
                    <a:pt x="99" y="67"/>
                  </a:lnTo>
                  <a:lnTo>
                    <a:pt x="101" y="67"/>
                  </a:lnTo>
                  <a:lnTo>
                    <a:pt x="102" y="66"/>
                  </a:lnTo>
                  <a:lnTo>
                    <a:pt x="103" y="66"/>
                  </a:lnTo>
                  <a:lnTo>
                    <a:pt x="105" y="66"/>
                  </a:lnTo>
                  <a:lnTo>
                    <a:pt x="106" y="66"/>
                  </a:lnTo>
                  <a:lnTo>
                    <a:pt x="107" y="66"/>
                  </a:lnTo>
                  <a:lnTo>
                    <a:pt x="109" y="66"/>
                  </a:lnTo>
                  <a:lnTo>
                    <a:pt x="110" y="66"/>
                  </a:lnTo>
                  <a:lnTo>
                    <a:pt x="111" y="66"/>
                  </a:lnTo>
                  <a:lnTo>
                    <a:pt x="112" y="66"/>
                  </a:lnTo>
                  <a:lnTo>
                    <a:pt x="114" y="66"/>
                  </a:lnTo>
                  <a:lnTo>
                    <a:pt x="115" y="66"/>
                  </a:lnTo>
                  <a:lnTo>
                    <a:pt x="116" y="65"/>
                  </a:lnTo>
                  <a:lnTo>
                    <a:pt x="118" y="65"/>
                  </a:lnTo>
                  <a:lnTo>
                    <a:pt x="119" y="65"/>
                  </a:lnTo>
                  <a:lnTo>
                    <a:pt x="120" y="65"/>
                  </a:lnTo>
                  <a:lnTo>
                    <a:pt x="122" y="65"/>
                  </a:lnTo>
                  <a:lnTo>
                    <a:pt x="123" y="65"/>
                  </a:lnTo>
                  <a:lnTo>
                    <a:pt x="124" y="65"/>
                  </a:lnTo>
                  <a:lnTo>
                    <a:pt x="125" y="65"/>
                  </a:lnTo>
                  <a:lnTo>
                    <a:pt x="127" y="65"/>
                  </a:lnTo>
                  <a:lnTo>
                    <a:pt x="128" y="65"/>
                  </a:lnTo>
                  <a:lnTo>
                    <a:pt x="129" y="65"/>
                  </a:lnTo>
                  <a:lnTo>
                    <a:pt x="131" y="65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7"/>
                  </a:lnTo>
                  <a:lnTo>
                    <a:pt x="133" y="67"/>
                  </a:lnTo>
                  <a:lnTo>
                    <a:pt x="133" y="69"/>
                  </a:lnTo>
                  <a:lnTo>
                    <a:pt x="134" y="69"/>
                  </a:lnTo>
                  <a:lnTo>
                    <a:pt x="134" y="70"/>
                  </a:lnTo>
                  <a:lnTo>
                    <a:pt x="136" y="71"/>
                  </a:lnTo>
                  <a:lnTo>
                    <a:pt x="137" y="72"/>
                  </a:lnTo>
                  <a:lnTo>
                    <a:pt x="137" y="74"/>
                  </a:lnTo>
                  <a:lnTo>
                    <a:pt x="138" y="75"/>
                  </a:lnTo>
                  <a:lnTo>
                    <a:pt x="140" y="76"/>
                  </a:lnTo>
                  <a:lnTo>
                    <a:pt x="140" y="78"/>
                  </a:lnTo>
                  <a:lnTo>
                    <a:pt x="141" y="79"/>
                  </a:lnTo>
                  <a:lnTo>
                    <a:pt x="141" y="80"/>
                  </a:lnTo>
                  <a:lnTo>
                    <a:pt x="141" y="81"/>
                  </a:lnTo>
                  <a:lnTo>
                    <a:pt x="142" y="81"/>
                  </a:lnTo>
                  <a:lnTo>
                    <a:pt x="142" y="83"/>
                  </a:lnTo>
                  <a:lnTo>
                    <a:pt x="142" y="84"/>
                  </a:lnTo>
                  <a:lnTo>
                    <a:pt x="144" y="85"/>
                  </a:lnTo>
                  <a:lnTo>
                    <a:pt x="144" y="87"/>
                  </a:lnTo>
                  <a:lnTo>
                    <a:pt x="144" y="88"/>
                  </a:lnTo>
                  <a:lnTo>
                    <a:pt x="144" y="89"/>
                  </a:lnTo>
                  <a:lnTo>
                    <a:pt x="144" y="91"/>
                  </a:lnTo>
                  <a:lnTo>
                    <a:pt x="145" y="92"/>
                  </a:lnTo>
                  <a:lnTo>
                    <a:pt x="146" y="93"/>
                  </a:lnTo>
                  <a:lnTo>
                    <a:pt x="147" y="96"/>
                  </a:lnTo>
                  <a:lnTo>
                    <a:pt x="149" y="97"/>
                  </a:lnTo>
                  <a:lnTo>
                    <a:pt x="149" y="100"/>
                  </a:lnTo>
                  <a:lnTo>
                    <a:pt x="150" y="101"/>
                  </a:lnTo>
                  <a:lnTo>
                    <a:pt x="151" y="103"/>
                  </a:lnTo>
                  <a:lnTo>
                    <a:pt x="153" y="105"/>
                  </a:lnTo>
                  <a:lnTo>
                    <a:pt x="153" y="107"/>
                  </a:lnTo>
                  <a:lnTo>
                    <a:pt x="154" y="109"/>
                  </a:lnTo>
                  <a:lnTo>
                    <a:pt x="155" y="110"/>
                  </a:lnTo>
                  <a:lnTo>
                    <a:pt x="157" y="112"/>
                  </a:lnTo>
                  <a:lnTo>
                    <a:pt x="157" y="114"/>
                  </a:lnTo>
                  <a:lnTo>
                    <a:pt x="158" y="116"/>
                  </a:lnTo>
                  <a:lnTo>
                    <a:pt x="159" y="118"/>
                  </a:lnTo>
                  <a:lnTo>
                    <a:pt x="160" y="120"/>
                  </a:lnTo>
                  <a:lnTo>
                    <a:pt x="162" y="122"/>
                  </a:lnTo>
                  <a:lnTo>
                    <a:pt x="162" y="124"/>
                  </a:lnTo>
                  <a:lnTo>
                    <a:pt x="163" y="125"/>
                  </a:lnTo>
                  <a:lnTo>
                    <a:pt x="164" y="128"/>
                  </a:lnTo>
                  <a:lnTo>
                    <a:pt x="166" y="129"/>
                  </a:lnTo>
                  <a:lnTo>
                    <a:pt x="167" y="131"/>
                  </a:lnTo>
                  <a:lnTo>
                    <a:pt x="168" y="133"/>
                  </a:lnTo>
                  <a:lnTo>
                    <a:pt x="168" y="134"/>
                  </a:lnTo>
                  <a:lnTo>
                    <a:pt x="169" y="137"/>
                  </a:lnTo>
                  <a:lnTo>
                    <a:pt x="171" y="138"/>
                  </a:lnTo>
                  <a:lnTo>
                    <a:pt x="172" y="141"/>
                  </a:lnTo>
                  <a:lnTo>
                    <a:pt x="173" y="142"/>
                  </a:lnTo>
                  <a:lnTo>
                    <a:pt x="175" y="144"/>
                  </a:lnTo>
                  <a:lnTo>
                    <a:pt x="176" y="146"/>
                  </a:lnTo>
                  <a:lnTo>
                    <a:pt x="177" y="147"/>
                  </a:lnTo>
                  <a:lnTo>
                    <a:pt x="179" y="150"/>
                  </a:lnTo>
                  <a:lnTo>
                    <a:pt x="180" y="149"/>
                  </a:lnTo>
                  <a:lnTo>
                    <a:pt x="181" y="149"/>
                  </a:lnTo>
                  <a:lnTo>
                    <a:pt x="182" y="147"/>
                  </a:lnTo>
                  <a:lnTo>
                    <a:pt x="184" y="147"/>
                  </a:lnTo>
                  <a:lnTo>
                    <a:pt x="184" y="146"/>
                  </a:lnTo>
                  <a:lnTo>
                    <a:pt x="185" y="146"/>
                  </a:lnTo>
                  <a:lnTo>
                    <a:pt x="186" y="145"/>
                  </a:lnTo>
                  <a:lnTo>
                    <a:pt x="188" y="145"/>
                  </a:lnTo>
                  <a:lnTo>
                    <a:pt x="189" y="144"/>
                  </a:lnTo>
                  <a:lnTo>
                    <a:pt x="190" y="144"/>
                  </a:lnTo>
                  <a:lnTo>
                    <a:pt x="191" y="144"/>
                  </a:lnTo>
                  <a:lnTo>
                    <a:pt x="191" y="145"/>
                  </a:lnTo>
                  <a:lnTo>
                    <a:pt x="193" y="145"/>
                  </a:lnTo>
                  <a:lnTo>
                    <a:pt x="194" y="146"/>
                  </a:lnTo>
                  <a:lnTo>
                    <a:pt x="194" y="147"/>
                  </a:lnTo>
                  <a:lnTo>
                    <a:pt x="195" y="149"/>
                  </a:lnTo>
                  <a:lnTo>
                    <a:pt x="195" y="150"/>
                  </a:lnTo>
                  <a:lnTo>
                    <a:pt x="197" y="151"/>
                  </a:lnTo>
                  <a:lnTo>
                    <a:pt x="197" y="153"/>
                  </a:lnTo>
                  <a:lnTo>
                    <a:pt x="198" y="154"/>
                  </a:lnTo>
                  <a:lnTo>
                    <a:pt x="198" y="155"/>
                  </a:lnTo>
                  <a:lnTo>
                    <a:pt x="198" y="156"/>
                  </a:lnTo>
                  <a:lnTo>
                    <a:pt x="199" y="158"/>
                  </a:lnTo>
                  <a:lnTo>
                    <a:pt x="199" y="159"/>
                  </a:lnTo>
                  <a:lnTo>
                    <a:pt x="201" y="160"/>
                  </a:lnTo>
                  <a:lnTo>
                    <a:pt x="201" y="162"/>
                  </a:lnTo>
                  <a:lnTo>
                    <a:pt x="202" y="163"/>
                  </a:lnTo>
                  <a:lnTo>
                    <a:pt x="202" y="164"/>
                  </a:lnTo>
                  <a:lnTo>
                    <a:pt x="203" y="164"/>
                  </a:lnTo>
                  <a:lnTo>
                    <a:pt x="203" y="165"/>
                  </a:lnTo>
                  <a:lnTo>
                    <a:pt x="204" y="167"/>
                  </a:lnTo>
                  <a:lnTo>
                    <a:pt x="206" y="168"/>
                  </a:lnTo>
                  <a:lnTo>
                    <a:pt x="207" y="169"/>
                  </a:lnTo>
                  <a:lnTo>
                    <a:pt x="208" y="169"/>
                  </a:lnTo>
                  <a:lnTo>
                    <a:pt x="208" y="171"/>
                  </a:lnTo>
                  <a:lnTo>
                    <a:pt x="210" y="171"/>
                  </a:lnTo>
                  <a:lnTo>
                    <a:pt x="210" y="169"/>
                  </a:lnTo>
                  <a:lnTo>
                    <a:pt x="211" y="169"/>
                  </a:lnTo>
                  <a:lnTo>
                    <a:pt x="211" y="168"/>
                  </a:lnTo>
                  <a:lnTo>
                    <a:pt x="212" y="168"/>
                  </a:lnTo>
                  <a:lnTo>
                    <a:pt x="214" y="168"/>
                  </a:lnTo>
                  <a:lnTo>
                    <a:pt x="215" y="168"/>
                  </a:lnTo>
                  <a:lnTo>
                    <a:pt x="216" y="168"/>
                  </a:lnTo>
                  <a:lnTo>
                    <a:pt x="217" y="168"/>
                  </a:lnTo>
                  <a:lnTo>
                    <a:pt x="219" y="168"/>
                  </a:lnTo>
                  <a:lnTo>
                    <a:pt x="219" y="169"/>
                  </a:lnTo>
                  <a:lnTo>
                    <a:pt x="220" y="169"/>
                  </a:lnTo>
                  <a:lnTo>
                    <a:pt x="223" y="171"/>
                  </a:lnTo>
                  <a:lnTo>
                    <a:pt x="225" y="173"/>
                  </a:lnTo>
                  <a:lnTo>
                    <a:pt x="226" y="176"/>
                  </a:lnTo>
                  <a:lnTo>
                    <a:pt x="228" y="178"/>
                  </a:lnTo>
                  <a:lnTo>
                    <a:pt x="230" y="180"/>
                  </a:lnTo>
                  <a:lnTo>
                    <a:pt x="232" y="182"/>
                  </a:lnTo>
                  <a:lnTo>
                    <a:pt x="234" y="185"/>
                  </a:lnTo>
                  <a:lnTo>
                    <a:pt x="236" y="187"/>
                  </a:lnTo>
                  <a:lnTo>
                    <a:pt x="237" y="190"/>
                  </a:lnTo>
                  <a:lnTo>
                    <a:pt x="238" y="193"/>
                  </a:lnTo>
                  <a:lnTo>
                    <a:pt x="241" y="195"/>
                  </a:lnTo>
                  <a:lnTo>
                    <a:pt x="242" y="198"/>
                  </a:lnTo>
                  <a:lnTo>
                    <a:pt x="243" y="200"/>
                  </a:lnTo>
                  <a:lnTo>
                    <a:pt x="246" y="203"/>
                  </a:lnTo>
                  <a:lnTo>
                    <a:pt x="247" y="204"/>
                  </a:lnTo>
                  <a:lnTo>
                    <a:pt x="249" y="207"/>
                  </a:lnTo>
                  <a:lnTo>
                    <a:pt x="251" y="209"/>
                  </a:lnTo>
                  <a:lnTo>
                    <a:pt x="252" y="212"/>
                  </a:lnTo>
                  <a:lnTo>
                    <a:pt x="255" y="213"/>
                  </a:lnTo>
                  <a:lnTo>
                    <a:pt x="256" y="216"/>
                  </a:lnTo>
                  <a:lnTo>
                    <a:pt x="259" y="217"/>
                  </a:lnTo>
                  <a:lnTo>
                    <a:pt x="260" y="220"/>
                  </a:lnTo>
                  <a:lnTo>
                    <a:pt x="263" y="221"/>
                  </a:lnTo>
                  <a:lnTo>
                    <a:pt x="265" y="222"/>
                  </a:lnTo>
                  <a:lnTo>
                    <a:pt x="268" y="224"/>
                  </a:lnTo>
                  <a:lnTo>
                    <a:pt x="271" y="225"/>
                  </a:lnTo>
                  <a:lnTo>
                    <a:pt x="273" y="226"/>
                  </a:lnTo>
                  <a:lnTo>
                    <a:pt x="276" y="228"/>
                  </a:lnTo>
                  <a:lnTo>
                    <a:pt x="278" y="228"/>
                  </a:lnTo>
                  <a:lnTo>
                    <a:pt x="281" y="229"/>
                  </a:lnTo>
                  <a:lnTo>
                    <a:pt x="285" y="229"/>
                  </a:lnTo>
                  <a:lnTo>
                    <a:pt x="289" y="229"/>
                  </a:lnTo>
                  <a:lnTo>
                    <a:pt x="290" y="231"/>
                  </a:lnTo>
                  <a:lnTo>
                    <a:pt x="291" y="234"/>
                  </a:lnTo>
                  <a:lnTo>
                    <a:pt x="294" y="237"/>
                  </a:lnTo>
                  <a:lnTo>
                    <a:pt x="295" y="239"/>
                  </a:lnTo>
                  <a:lnTo>
                    <a:pt x="298" y="242"/>
                  </a:lnTo>
                  <a:lnTo>
                    <a:pt x="300" y="243"/>
                  </a:lnTo>
                  <a:lnTo>
                    <a:pt x="302" y="246"/>
                  </a:lnTo>
                  <a:lnTo>
                    <a:pt x="304" y="247"/>
                  </a:lnTo>
                  <a:lnTo>
                    <a:pt x="307" y="250"/>
                  </a:lnTo>
                  <a:lnTo>
                    <a:pt x="308" y="251"/>
                  </a:lnTo>
                  <a:lnTo>
                    <a:pt x="311" y="253"/>
                  </a:lnTo>
                  <a:lnTo>
                    <a:pt x="313" y="255"/>
                  </a:lnTo>
                  <a:lnTo>
                    <a:pt x="316" y="256"/>
                  </a:lnTo>
                  <a:lnTo>
                    <a:pt x="318" y="257"/>
                  </a:lnTo>
                  <a:lnTo>
                    <a:pt x="321" y="259"/>
                  </a:lnTo>
                  <a:lnTo>
                    <a:pt x="324" y="261"/>
                  </a:lnTo>
                  <a:lnTo>
                    <a:pt x="326" y="262"/>
                  </a:lnTo>
                  <a:lnTo>
                    <a:pt x="329" y="264"/>
                  </a:lnTo>
                  <a:lnTo>
                    <a:pt x="331" y="265"/>
                  </a:lnTo>
                  <a:lnTo>
                    <a:pt x="334" y="266"/>
                  </a:lnTo>
                  <a:lnTo>
                    <a:pt x="337" y="268"/>
                  </a:lnTo>
                  <a:lnTo>
                    <a:pt x="339" y="269"/>
                  </a:lnTo>
                  <a:lnTo>
                    <a:pt x="342" y="270"/>
                  </a:lnTo>
                  <a:lnTo>
                    <a:pt x="344" y="272"/>
                  </a:lnTo>
                  <a:lnTo>
                    <a:pt x="347" y="273"/>
                  </a:lnTo>
                  <a:lnTo>
                    <a:pt x="350" y="274"/>
                  </a:lnTo>
                  <a:lnTo>
                    <a:pt x="352" y="275"/>
                  </a:lnTo>
                  <a:lnTo>
                    <a:pt x="355" y="277"/>
                  </a:lnTo>
                  <a:lnTo>
                    <a:pt x="357" y="278"/>
                  </a:lnTo>
                  <a:lnTo>
                    <a:pt x="360" y="281"/>
                  </a:lnTo>
                  <a:lnTo>
                    <a:pt x="363" y="282"/>
                  </a:lnTo>
                  <a:lnTo>
                    <a:pt x="365" y="283"/>
                  </a:lnTo>
                  <a:lnTo>
                    <a:pt x="404" y="283"/>
                  </a:lnTo>
                  <a:lnTo>
                    <a:pt x="405" y="284"/>
                  </a:lnTo>
                  <a:lnTo>
                    <a:pt x="407" y="286"/>
                  </a:lnTo>
                  <a:lnTo>
                    <a:pt x="408" y="287"/>
                  </a:lnTo>
                  <a:lnTo>
                    <a:pt x="409" y="288"/>
                  </a:lnTo>
                  <a:lnTo>
                    <a:pt x="412" y="290"/>
                  </a:lnTo>
                  <a:lnTo>
                    <a:pt x="413" y="291"/>
                  </a:lnTo>
                  <a:lnTo>
                    <a:pt x="414" y="292"/>
                  </a:lnTo>
                  <a:lnTo>
                    <a:pt x="416" y="293"/>
                  </a:lnTo>
                  <a:lnTo>
                    <a:pt x="417" y="295"/>
                  </a:lnTo>
                  <a:lnTo>
                    <a:pt x="420" y="296"/>
                  </a:lnTo>
                  <a:lnTo>
                    <a:pt x="421" y="297"/>
                  </a:lnTo>
                  <a:lnTo>
                    <a:pt x="422" y="299"/>
                  </a:lnTo>
                  <a:lnTo>
                    <a:pt x="423" y="301"/>
                  </a:lnTo>
                  <a:lnTo>
                    <a:pt x="426" y="303"/>
                  </a:lnTo>
                  <a:lnTo>
                    <a:pt x="427" y="304"/>
                  </a:lnTo>
                  <a:lnTo>
                    <a:pt x="429" y="305"/>
                  </a:lnTo>
                  <a:lnTo>
                    <a:pt x="430" y="306"/>
                  </a:lnTo>
                  <a:lnTo>
                    <a:pt x="433" y="308"/>
                  </a:lnTo>
                  <a:lnTo>
                    <a:pt x="434" y="309"/>
                  </a:lnTo>
                  <a:lnTo>
                    <a:pt x="435" y="310"/>
                  </a:lnTo>
                  <a:lnTo>
                    <a:pt x="438" y="310"/>
                  </a:lnTo>
                  <a:lnTo>
                    <a:pt x="439" y="312"/>
                  </a:lnTo>
                  <a:lnTo>
                    <a:pt x="440" y="313"/>
                  </a:lnTo>
                  <a:lnTo>
                    <a:pt x="443" y="314"/>
                  </a:lnTo>
                  <a:lnTo>
                    <a:pt x="444" y="314"/>
                  </a:lnTo>
                  <a:lnTo>
                    <a:pt x="445" y="315"/>
                  </a:lnTo>
                  <a:lnTo>
                    <a:pt x="448" y="317"/>
                  </a:lnTo>
                  <a:lnTo>
                    <a:pt x="449" y="317"/>
                  </a:lnTo>
                  <a:lnTo>
                    <a:pt x="452" y="317"/>
                  </a:lnTo>
                  <a:lnTo>
                    <a:pt x="453" y="318"/>
                  </a:lnTo>
                  <a:lnTo>
                    <a:pt x="456" y="318"/>
                  </a:lnTo>
                  <a:lnTo>
                    <a:pt x="458" y="318"/>
                  </a:lnTo>
                  <a:lnTo>
                    <a:pt x="460" y="317"/>
                  </a:lnTo>
                  <a:lnTo>
                    <a:pt x="460" y="315"/>
                  </a:lnTo>
                  <a:lnTo>
                    <a:pt x="461" y="315"/>
                  </a:lnTo>
                  <a:lnTo>
                    <a:pt x="461" y="314"/>
                  </a:lnTo>
                  <a:lnTo>
                    <a:pt x="461" y="313"/>
                  </a:lnTo>
                  <a:lnTo>
                    <a:pt x="461" y="312"/>
                  </a:lnTo>
                  <a:lnTo>
                    <a:pt x="460" y="310"/>
                  </a:lnTo>
                  <a:lnTo>
                    <a:pt x="460" y="309"/>
                  </a:lnTo>
                  <a:lnTo>
                    <a:pt x="460" y="308"/>
                  </a:lnTo>
                  <a:lnTo>
                    <a:pt x="460" y="306"/>
                  </a:lnTo>
                  <a:lnTo>
                    <a:pt x="460" y="305"/>
                  </a:lnTo>
                  <a:lnTo>
                    <a:pt x="460" y="304"/>
                  </a:lnTo>
                  <a:lnTo>
                    <a:pt x="460" y="303"/>
                  </a:lnTo>
                  <a:lnTo>
                    <a:pt x="457" y="300"/>
                  </a:lnTo>
                  <a:lnTo>
                    <a:pt x="455" y="296"/>
                  </a:lnTo>
                  <a:lnTo>
                    <a:pt x="452" y="292"/>
                  </a:lnTo>
                  <a:lnTo>
                    <a:pt x="449" y="288"/>
                  </a:lnTo>
                  <a:lnTo>
                    <a:pt x="447" y="284"/>
                  </a:lnTo>
                  <a:lnTo>
                    <a:pt x="445" y="281"/>
                  </a:lnTo>
                  <a:lnTo>
                    <a:pt x="443" y="277"/>
                  </a:lnTo>
                  <a:lnTo>
                    <a:pt x="440" y="273"/>
                  </a:lnTo>
                  <a:lnTo>
                    <a:pt x="438" y="269"/>
                  </a:lnTo>
                  <a:lnTo>
                    <a:pt x="435" y="265"/>
                  </a:lnTo>
                  <a:lnTo>
                    <a:pt x="433" y="261"/>
                  </a:lnTo>
                  <a:lnTo>
                    <a:pt x="431" y="257"/>
                  </a:lnTo>
                  <a:lnTo>
                    <a:pt x="429" y="253"/>
                  </a:lnTo>
                  <a:lnTo>
                    <a:pt x="426" y="250"/>
                  </a:lnTo>
                  <a:lnTo>
                    <a:pt x="425" y="246"/>
                  </a:lnTo>
                  <a:lnTo>
                    <a:pt x="422" y="240"/>
                  </a:lnTo>
                  <a:lnTo>
                    <a:pt x="421" y="237"/>
                  </a:lnTo>
                  <a:lnTo>
                    <a:pt x="420" y="233"/>
                  </a:lnTo>
                  <a:lnTo>
                    <a:pt x="418" y="229"/>
                  </a:lnTo>
                  <a:lnTo>
                    <a:pt x="417" y="224"/>
                  </a:lnTo>
                  <a:lnTo>
                    <a:pt x="416" y="220"/>
                  </a:lnTo>
                  <a:lnTo>
                    <a:pt x="414" y="216"/>
                  </a:lnTo>
                  <a:lnTo>
                    <a:pt x="414" y="211"/>
                  </a:lnTo>
                  <a:lnTo>
                    <a:pt x="414" y="207"/>
                  </a:lnTo>
                  <a:lnTo>
                    <a:pt x="413" y="203"/>
                  </a:lnTo>
                  <a:lnTo>
                    <a:pt x="413" y="198"/>
                  </a:lnTo>
                  <a:lnTo>
                    <a:pt x="414" y="194"/>
                  </a:lnTo>
                  <a:lnTo>
                    <a:pt x="414" y="189"/>
                  </a:lnTo>
                  <a:lnTo>
                    <a:pt x="416" y="185"/>
                  </a:lnTo>
                  <a:lnTo>
                    <a:pt x="417" y="180"/>
                  </a:lnTo>
                  <a:lnTo>
                    <a:pt x="418" y="175"/>
                  </a:lnTo>
                  <a:lnTo>
                    <a:pt x="421" y="171"/>
                  </a:lnTo>
                  <a:lnTo>
                    <a:pt x="420" y="169"/>
                  </a:lnTo>
                  <a:lnTo>
                    <a:pt x="420" y="168"/>
                  </a:lnTo>
                  <a:lnTo>
                    <a:pt x="418" y="168"/>
                  </a:lnTo>
                  <a:lnTo>
                    <a:pt x="417" y="167"/>
                  </a:lnTo>
                  <a:lnTo>
                    <a:pt x="416" y="167"/>
                  </a:lnTo>
                  <a:lnTo>
                    <a:pt x="416" y="165"/>
                  </a:lnTo>
                  <a:lnTo>
                    <a:pt x="414" y="165"/>
                  </a:lnTo>
                  <a:lnTo>
                    <a:pt x="414" y="164"/>
                  </a:lnTo>
                  <a:lnTo>
                    <a:pt x="413" y="164"/>
                  </a:lnTo>
                  <a:lnTo>
                    <a:pt x="412" y="164"/>
                  </a:lnTo>
                  <a:lnTo>
                    <a:pt x="412" y="163"/>
                  </a:lnTo>
                  <a:lnTo>
                    <a:pt x="411" y="163"/>
                  </a:lnTo>
                  <a:lnTo>
                    <a:pt x="411" y="162"/>
                  </a:lnTo>
                  <a:lnTo>
                    <a:pt x="409" y="160"/>
                  </a:lnTo>
                  <a:lnTo>
                    <a:pt x="409" y="159"/>
                  </a:lnTo>
                  <a:lnTo>
                    <a:pt x="409" y="156"/>
                  </a:lnTo>
                  <a:lnTo>
                    <a:pt x="409" y="154"/>
                  </a:lnTo>
                  <a:lnTo>
                    <a:pt x="409" y="153"/>
                  </a:lnTo>
                  <a:lnTo>
                    <a:pt x="409" y="150"/>
                  </a:lnTo>
                  <a:lnTo>
                    <a:pt x="409" y="147"/>
                  </a:lnTo>
                  <a:lnTo>
                    <a:pt x="409" y="146"/>
                  </a:lnTo>
                  <a:lnTo>
                    <a:pt x="409" y="144"/>
                  </a:lnTo>
                  <a:lnTo>
                    <a:pt x="409" y="142"/>
                  </a:lnTo>
                  <a:lnTo>
                    <a:pt x="411" y="140"/>
                  </a:lnTo>
                  <a:lnTo>
                    <a:pt x="411" y="137"/>
                  </a:lnTo>
                  <a:lnTo>
                    <a:pt x="411" y="136"/>
                  </a:lnTo>
                  <a:lnTo>
                    <a:pt x="412" y="133"/>
                  </a:lnTo>
                  <a:lnTo>
                    <a:pt x="412" y="132"/>
                  </a:lnTo>
                  <a:lnTo>
                    <a:pt x="413" y="129"/>
                  </a:lnTo>
                  <a:lnTo>
                    <a:pt x="413" y="128"/>
                  </a:lnTo>
                  <a:lnTo>
                    <a:pt x="414" y="125"/>
                  </a:lnTo>
                  <a:lnTo>
                    <a:pt x="416" y="124"/>
                  </a:lnTo>
                  <a:lnTo>
                    <a:pt x="416" y="122"/>
                  </a:lnTo>
                  <a:lnTo>
                    <a:pt x="417" y="120"/>
                  </a:lnTo>
                  <a:lnTo>
                    <a:pt x="418" y="118"/>
                  </a:lnTo>
                  <a:lnTo>
                    <a:pt x="420" y="116"/>
                  </a:lnTo>
                  <a:lnTo>
                    <a:pt x="420" y="114"/>
                  </a:lnTo>
                  <a:lnTo>
                    <a:pt x="421" y="112"/>
                  </a:lnTo>
                  <a:lnTo>
                    <a:pt x="422" y="111"/>
                  </a:lnTo>
                  <a:lnTo>
                    <a:pt x="423" y="109"/>
                  </a:lnTo>
                  <a:lnTo>
                    <a:pt x="425" y="107"/>
                  </a:lnTo>
                  <a:lnTo>
                    <a:pt x="426" y="105"/>
                  </a:lnTo>
                  <a:lnTo>
                    <a:pt x="427" y="103"/>
                  </a:lnTo>
                  <a:lnTo>
                    <a:pt x="429" y="102"/>
                  </a:lnTo>
                  <a:lnTo>
                    <a:pt x="430" y="100"/>
                  </a:lnTo>
                  <a:lnTo>
                    <a:pt x="431" y="98"/>
                  </a:lnTo>
                  <a:lnTo>
                    <a:pt x="433" y="97"/>
                  </a:lnTo>
                  <a:lnTo>
                    <a:pt x="434" y="97"/>
                  </a:lnTo>
                  <a:lnTo>
                    <a:pt x="435" y="97"/>
                  </a:lnTo>
                  <a:lnTo>
                    <a:pt x="436" y="97"/>
                  </a:lnTo>
                  <a:lnTo>
                    <a:pt x="438" y="97"/>
                  </a:lnTo>
                  <a:lnTo>
                    <a:pt x="438" y="96"/>
                  </a:lnTo>
                  <a:lnTo>
                    <a:pt x="439" y="96"/>
                  </a:lnTo>
                  <a:lnTo>
                    <a:pt x="440" y="94"/>
                  </a:lnTo>
                  <a:lnTo>
                    <a:pt x="442" y="93"/>
                  </a:lnTo>
                  <a:lnTo>
                    <a:pt x="442" y="92"/>
                  </a:lnTo>
                  <a:lnTo>
                    <a:pt x="443" y="92"/>
                  </a:lnTo>
                  <a:lnTo>
                    <a:pt x="443" y="91"/>
                  </a:lnTo>
                  <a:lnTo>
                    <a:pt x="443" y="89"/>
                  </a:lnTo>
                  <a:lnTo>
                    <a:pt x="444" y="89"/>
                  </a:lnTo>
                  <a:lnTo>
                    <a:pt x="444" y="88"/>
                  </a:lnTo>
                  <a:lnTo>
                    <a:pt x="443" y="87"/>
                  </a:lnTo>
                  <a:lnTo>
                    <a:pt x="443" y="84"/>
                  </a:lnTo>
                  <a:lnTo>
                    <a:pt x="442" y="83"/>
                  </a:lnTo>
                  <a:lnTo>
                    <a:pt x="442" y="80"/>
                  </a:lnTo>
                  <a:lnTo>
                    <a:pt x="440" y="79"/>
                  </a:lnTo>
                  <a:lnTo>
                    <a:pt x="440" y="76"/>
                  </a:lnTo>
                  <a:lnTo>
                    <a:pt x="439" y="75"/>
                  </a:lnTo>
                  <a:lnTo>
                    <a:pt x="439" y="72"/>
                  </a:lnTo>
                  <a:lnTo>
                    <a:pt x="438" y="70"/>
                  </a:lnTo>
                  <a:lnTo>
                    <a:pt x="438" y="69"/>
                  </a:lnTo>
                  <a:lnTo>
                    <a:pt x="438" y="66"/>
                  </a:lnTo>
                  <a:lnTo>
                    <a:pt x="436" y="63"/>
                  </a:lnTo>
                  <a:lnTo>
                    <a:pt x="436" y="62"/>
                  </a:lnTo>
                  <a:lnTo>
                    <a:pt x="436" y="59"/>
                  </a:lnTo>
                  <a:lnTo>
                    <a:pt x="436" y="57"/>
                  </a:lnTo>
                  <a:lnTo>
                    <a:pt x="436" y="56"/>
                  </a:lnTo>
                  <a:lnTo>
                    <a:pt x="435" y="53"/>
                  </a:lnTo>
                  <a:lnTo>
                    <a:pt x="435" y="50"/>
                  </a:lnTo>
                  <a:lnTo>
                    <a:pt x="435" y="48"/>
                  </a:lnTo>
                  <a:lnTo>
                    <a:pt x="435" y="47"/>
                  </a:lnTo>
                  <a:lnTo>
                    <a:pt x="435" y="44"/>
                  </a:lnTo>
                  <a:lnTo>
                    <a:pt x="435" y="41"/>
                  </a:lnTo>
                  <a:lnTo>
                    <a:pt x="435" y="40"/>
                  </a:lnTo>
                  <a:lnTo>
                    <a:pt x="435" y="37"/>
                  </a:lnTo>
                  <a:lnTo>
                    <a:pt x="435" y="35"/>
                  </a:lnTo>
                  <a:lnTo>
                    <a:pt x="435" y="34"/>
                  </a:lnTo>
                  <a:lnTo>
                    <a:pt x="435" y="31"/>
                  </a:lnTo>
                  <a:lnTo>
                    <a:pt x="435" y="28"/>
                  </a:lnTo>
                  <a:lnTo>
                    <a:pt x="435" y="27"/>
                  </a:lnTo>
                  <a:lnTo>
                    <a:pt x="435" y="25"/>
                  </a:lnTo>
                  <a:lnTo>
                    <a:pt x="435" y="22"/>
                  </a:lnTo>
                  <a:lnTo>
                    <a:pt x="435" y="21"/>
                  </a:lnTo>
                  <a:lnTo>
                    <a:pt x="438" y="19"/>
                  </a:lnTo>
                  <a:lnTo>
                    <a:pt x="440" y="18"/>
                  </a:lnTo>
                  <a:lnTo>
                    <a:pt x="443" y="17"/>
                  </a:lnTo>
                  <a:lnTo>
                    <a:pt x="445" y="16"/>
                  </a:lnTo>
                  <a:lnTo>
                    <a:pt x="448" y="14"/>
                  </a:lnTo>
                  <a:lnTo>
                    <a:pt x="451" y="14"/>
                  </a:lnTo>
                  <a:lnTo>
                    <a:pt x="453" y="13"/>
                  </a:lnTo>
                  <a:lnTo>
                    <a:pt x="456" y="13"/>
                  </a:lnTo>
                  <a:lnTo>
                    <a:pt x="458" y="12"/>
                  </a:lnTo>
                  <a:lnTo>
                    <a:pt x="461" y="12"/>
                  </a:lnTo>
                  <a:lnTo>
                    <a:pt x="465" y="10"/>
                  </a:lnTo>
                  <a:lnTo>
                    <a:pt x="468" y="10"/>
                  </a:lnTo>
                  <a:lnTo>
                    <a:pt x="470" y="10"/>
                  </a:lnTo>
                  <a:lnTo>
                    <a:pt x="473" y="9"/>
                  </a:lnTo>
                  <a:lnTo>
                    <a:pt x="475" y="9"/>
                  </a:lnTo>
                  <a:lnTo>
                    <a:pt x="479" y="9"/>
                  </a:lnTo>
                  <a:lnTo>
                    <a:pt x="482" y="8"/>
                  </a:lnTo>
                  <a:lnTo>
                    <a:pt x="484" y="8"/>
                  </a:lnTo>
                  <a:lnTo>
                    <a:pt x="488" y="8"/>
                  </a:lnTo>
                  <a:lnTo>
                    <a:pt x="491" y="8"/>
                  </a:lnTo>
                  <a:lnTo>
                    <a:pt x="493" y="6"/>
                  </a:lnTo>
                  <a:lnTo>
                    <a:pt x="496" y="6"/>
                  </a:lnTo>
                  <a:lnTo>
                    <a:pt x="500" y="6"/>
                  </a:lnTo>
                  <a:lnTo>
                    <a:pt x="503" y="5"/>
                  </a:lnTo>
                  <a:lnTo>
                    <a:pt x="505" y="5"/>
                  </a:lnTo>
                  <a:lnTo>
                    <a:pt x="508" y="5"/>
                  </a:lnTo>
                  <a:lnTo>
                    <a:pt x="510" y="4"/>
                  </a:lnTo>
                  <a:lnTo>
                    <a:pt x="514" y="4"/>
                  </a:lnTo>
                  <a:lnTo>
                    <a:pt x="517" y="3"/>
                  </a:lnTo>
                  <a:lnTo>
                    <a:pt x="519" y="1"/>
                  </a:lnTo>
                  <a:lnTo>
                    <a:pt x="522" y="1"/>
                  </a:lnTo>
                  <a:lnTo>
                    <a:pt x="525" y="0"/>
                  </a:lnTo>
                  <a:lnTo>
                    <a:pt x="526" y="1"/>
                  </a:lnTo>
                  <a:lnTo>
                    <a:pt x="527" y="3"/>
                  </a:lnTo>
                  <a:lnTo>
                    <a:pt x="530" y="4"/>
                  </a:lnTo>
                  <a:lnTo>
                    <a:pt x="531" y="5"/>
                  </a:lnTo>
                  <a:lnTo>
                    <a:pt x="532" y="6"/>
                  </a:lnTo>
                  <a:lnTo>
                    <a:pt x="535" y="8"/>
                  </a:lnTo>
                  <a:lnTo>
                    <a:pt x="536" y="9"/>
                  </a:lnTo>
                  <a:lnTo>
                    <a:pt x="538" y="10"/>
                  </a:lnTo>
                  <a:lnTo>
                    <a:pt x="539" y="12"/>
                  </a:lnTo>
                  <a:lnTo>
                    <a:pt x="540" y="13"/>
                  </a:lnTo>
                  <a:lnTo>
                    <a:pt x="541" y="14"/>
                  </a:lnTo>
                  <a:lnTo>
                    <a:pt x="544" y="16"/>
                  </a:lnTo>
                  <a:lnTo>
                    <a:pt x="545" y="17"/>
                  </a:lnTo>
                  <a:lnTo>
                    <a:pt x="547" y="18"/>
                  </a:lnTo>
                  <a:lnTo>
                    <a:pt x="548" y="19"/>
                  </a:lnTo>
                  <a:lnTo>
                    <a:pt x="549" y="21"/>
                  </a:lnTo>
                  <a:lnTo>
                    <a:pt x="550" y="22"/>
                  </a:lnTo>
                  <a:lnTo>
                    <a:pt x="553" y="25"/>
                  </a:lnTo>
                  <a:lnTo>
                    <a:pt x="554" y="26"/>
                  </a:lnTo>
                  <a:lnTo>
                    <a:pt x="556" y="27"/>
                  </a:lnTo>
                  <a:lnTo>
                    <a:pt x="557" y="28"/>
                  </a:lnTo>
                  <a:lnTo>
                    <a:pt x="558" y="30"/>
                  </a:lnTo>
                  <a:lnTo>
                    <a:pt x="560" y="31"/>
                  </a:lnTo>
                  <a:lnTo>
                    <a:pt x="562" y="32"/>
                  </a:lnTo>
                  <a:lnTo>
                    <a:pt x="563" y="34"/>
                  </a:lnTo>
                  <a:lnTo>
                    <a:pt x="565" y="35"/>
                  </a:lnTo>
                  <a:lnTo>
                    <a:pt x="566" y="36"/>
                  </a:lnTo>
                  <a:lnTo>
                    <a:pt x="567" y="37"/>
                  </a:lnTo>
                  <a:lnTo>
                    <a:pt x="570" y="39"/>
                  </a:lnTo>
                  <a:lnTo>
                    <a:pt x="571" y="40"/>
                  </a:lnTo>
                  <a:lnTo>
                    <a:pt x="572" y="41"/>
                  </a:lnTo>
                  <a:lnTo>
                    <a:pt x="574" y="43"/>
                  </a:lnTo>
                  <a:lnTo>
                    <a:pt x="576" y="43"/>
                  </a:lnTo>
                  <a:lnTo>
                    <a:pt x="578" y="43"/>
                  </a:lnTo>
                  <a:lnTo>
                    <a:pt x="580" y="43"/>
                  </a:lnTo>
                  <a:lnTo>
                    <a:pt x="582" y="43"/>
                  </a:lnTo>
                  <a:lnTo>
                    <a:pt x="584" y="43"/>
                  </a:lnTo>
                  <a:lnTo>
                    <a:pt x="587" y="43"/>
                  </a:lnTo>
                  <a:lnTo>
                    <a:pt x="588" y="43"/>
                  </a:lnTo>
                  <a:lnTo>
                    <a:pt x="591" y="44"/>
                  </a:lnTo>
                  <a:lnTo>
                    <a:pt x="592" y="44"/>
                  </a:lnTo>
                  <a:lnTo>
                    <a:pt x="595" y="44"/>
                  </a:lnTo>
                  <a:lnTo>
                    <a:pt x="597" y="45"/>
                  </a:lnTo>
                  <a:lnTo>
                    <a:pt x="598" y="45"/>
                  </a:lnTo>
                  <a:lnTo>
                    <a:pt x="601" y="45"/>
                  </a:lnTo>
                  <a:lnTo>
                    <a:pt x="604" y="47"/>
                  </a:lnTo>
                  <a:lnTo>
                    <a:pt x="605" y="48"/>
                  </a:lnTo>
                  <a:lnTo>
                    <a:pt x="607" y="48"/>
                  </a:lnTo>
                  <a:lnTo>
                    <a:pt x="609" y="49"/>
                  </a:lnTo>
                  <a:lnTo>
                    <a:pt x="611" y="49"/>
                  </a:lnTo>
                  <a:lnTo>
                    <a:pt x="613" y="50"/>
                  </a:lnTo>
                  <a:lnTo>
                    <a:pt x="615" y="52"/>
                  </a:lnTo>
                  <a:lnTo>
                    <a:pt x="617" y="53"/>
                  </a:lnTo>
                  <a:lnTo>
                    <a:pt x="619" y="54"/>
                  </a:lnTo>
                  <a:lnTo>
                    <a:pt x="620" y="54"/>
                  </a:lnTo>
                  <a:lnTo>
                    <a:pt x="623" y="56"/>
                  </a:lnTo>
                  <a:lnTo>
                    <a:pt x="624" y="57"/>
                  </a:lnTo>
                  <a:lnTo>
                    <a:pt x="626" y="58"/>
                  </a:lnTo>
                  <a:lnTo>
                    <a:pt x="628" y="59"/>
                  </a:lnTo>
                  <a:lnTo>
                    <a:pt x="630" y="62"/>
                  </a:lnTo>
                  <a:lnTo>
                    <a:pt x="631" y="63"/>
                  </a:lnTo>
                  <a:lnTo>
                    <a:pt x="632" y="65"/>
                  </a:lnTo>
                  <a:lnTo>
                    <a:pt x="633" y="66"/>
                  </a:lnTo>
                  <a:lnTo>
                    <a:pt x="635" y="69"/>
                  </a:lnTo>
                  <a:lnTo>
                    <a:pt x="635" y="71"/>
                  </a:lnTo>
                  <a:lnTo>
                    <a:pt x="635" y="74"/>
                  </a:lnTo>
                  <a:lnTo>
                    <a:pt x="635" y="76"/>
                  </a:lnTo>
                  <a:lnTo>
                    <a:pt x="635" y="79"/>
                  </a:lnTo>
                  <a:lnTo>
                    <a:pt x="635" y="83"/>
                  </a:lnTo>
                  <a:lnTo>
                    <a:pt x="635" y="85"/>
                  </a:lnTo>
                  <a:lnTo>
                    <a:pt x="635" y="88"/>
                  </a:lnTo>
                  <a:lnTo>
                    <a:pt x="633" y="91"/>
                  </a:lnTo>
                  <a:lnTo>
                    <a:pt x="633" y="93"/>
                  </a:lnTo>
                  <a:lnTo>
                    <a:pt x="633" y="97"/>
                  </a:lnTo>
                  <a:lnTo>
                    <a:pt x="633" y="100"/>
                  </a:lnTo>
                  <a:lnTo>
                    <a:pt x="632" y="102"/>
                  </a:lnTo>
                  <a:lnTo>
                    <a:pt x="632" y="105"/>
                  </a:lnTo>
                  <a:lnTo>
                    <a:pt x="631" y="107"/>
                  </a:lnTo>
                  <a:lnTo>
                    <a:pt x="631" y="110"/>
                  </a:lnTo>
                  <a:lnTo>
                    <a:pt x="631" y="114"/>
                  </a:lnTo>
                  <a:lnTo>
                    <a:pt x="630" y="116"/>
                  </a:lnTo>
                  <a:lnTo>
                    <a:pt x="628" y="119"/>
                  </a:lnTo>
                  <a:lnTo>
                    <a:pt x="628" y="122"/>
                  </a:lnTo>
                  <a:lnTo>
                    <a:pt x="627" y="124"/>
                  </a:lnTo>
                  <a:lnTo>
                    <a:pt x="627" y="127"/>
                  </a:lnTo>
                  <a:lnTo>
                    <a:pt x="626" y="129"/>
                  </a:lnTo>
                  <a:lnTo>
                    <a:pt x="624" y="132"/>
                  </a:lnTo>
                  <a:lnTo>
                    <a:pt x="623" y="134"/>
                  </a:lnTo>
                  <a:lnTo>
                    <a:pt x="622" y="137"/>
                  </a:lnTo>
                  <a:lnTo>
                    <a:pt x="622" y="140"/>
                  </a:lnTo>
                  <a:lnTo>
                    <a:pt x="620" y="142"/>
                  </a:lnTo>
                  <a:lnTo>
                    <a:pt x="619" y="145"/>
                  </a:lnTo>
                  <a:lnTo>
                    <a:pt x="618" y="147"/>
                  </a:lnTo>
                  <a:lnTo>
                    <a:pt x="617" y="150"/>
                  </a:lnTo>
                  <a:lnTo>
                    <a:pt x="614" y="153"/>
                  </a:lnTo>
                  <a:lnTo>
                    <a:pt x="613" y="155"/>
                  </a:lnTo>
                  <a:lnTo>
                    <a:pt x="614" y="155"/>
                  </a:lnTo>
                  <a:lnTo>
                    <a:pt x="615" y="156"/>
                  </a:lnTo>
                  <a:lnTo>
                    <a:pt x="617" y="156"/>
                  </a:lnTo>
                  <a:lnTo>
                    <a:pt x="618" y="156"/>
                  </a:lnTo>
                  <a:lnTo>
                    <a:pt x="618" y="158"/>
                  </a:lnTo>
                  <a:lnTo>
                    <a:pt x="619" y="158"/>
                  </a:lnTo>
                  <a:lnTo>
                    <a:pt x="620" y="159"/>
                  </a:lnTo>
                  <a:lnTo>
                    <a:pt x="622" y="159"/>
                  </a:lnTo>
                  <a:lnTo>
                    <a:pt x="623" y="159"/>
                  </a:lnTo>
                  <a:lnTo>
                    <a:pt x="623" y="160"/>
                  </a:lnTo>
                  <a:lnTo>
                    <a:pt x="624" y="160"/>
                  </a:lnTo>
                  <a:lnTo>
                    <a:pt x="626" y="162"/>
                  </a:lnTo>
                  <a:lnTo>
                    <a:pt x="627" y="162"/>
                  </a:lnTo>
                  <a:lnTo>
                    <a:pt x="627" y="163"/>
                  </a:lnTo>
                  <a:lnTo>
                    <a:pt x="628" y="163"/>
                  </a:lnTo>
                  <a:lnTo>
                    <a:pt x="628" y="164"/>
                  </a:lnTo>
                  <a:lnTo>
                    <a:pt x="630" y="164"/>
                  </a:lnTo>
                  <a:lnTo>
                    <a:pt x="630" y="165"/>
                  </a:lnTo>
                  <a:lnTo>
                    <a:pt x="631" y="165"/>
                  </a:lnTo>
                  <a:lnTo>
                    <a:pt x="631" y="167"/>
                  </a:lnTo>
                  <a:lnTo>
                    <a:pt x="632" y="167"/>
                  </a:lnTo>
                  <a:lnTo>
                    <a:pt x="632" y="168"/>
                  </a:lnTo>
                  <a:lnTo>
                    <a:pt x="633" y="169"/>
                  </a:lnTo>
                  <a:lnTo>
                    <a:pt x="633" y="171"/>
                  </a:lnTo>
                  <a:lnTo>
                    <a:pt x="633" y="172"/>
                  </a:lnTo>
                  <a:lnTo>
                    <a:pt x="635" y="175"/>
                  </a:lnTo>
                  <a:lnTo>
                    <a:pt x="635" y="176"/>
                  </a:lnTo>
                  <a:lnTo>
                    <a:pt x="635" y="178"/>
                  </a:lnTo>
                  <a:lnTo>
                    <a:pt x="635" y="181"/>
                  </a:lnTo>
                  <a:lnTo>
                    <a:pt x="633" y="182"/>
                  </a:lnTo>
                  <a:lnTo>
                    <a:pt x="633" y="185"/>
                  </a:lnTo>
                  <a:lnTo>
                    <a:pt x="633" y="186"/>
                  </a:lnTo>
                  <a:lnTo>
                    <a:pt x="633" y="187"/>
                  </a:lnTo>
                  <a:lnTo>
                    <a:pt x="632" y="190"/>
                  </a:lnTo>
                  <a:lnTo>
                    <a:pt x="632" y="191"/>
                  </a:lnTo>
                  <a:lnTo>
                    <a:pt x="632" y="194"/>
                  </a:lnTo>
                  <a:lnTo>
                    <a:pt x="631" y="195"/>
                  </a:lnTo>
                  <a:lnTo>
                    <a:pt x="631" y="198"/>
                  </a:lnTo>
                  <a:lnTo>
                    <a:pt x="630" y="199"/>
                  </a:lnTo>
                  <a:lnTo>
                    <a:pt x="628" y="200"/>
                  </a:lnTo>
                  <a:lnTo>
                    <a:pt x="628" y="203"/>
                  </a:lnTo>
                  <a:lnTo>
                    <a:pt x="627" y="204"/>
                  </a:lnTo>
                  <a:lnTo>
                    <a:pt x="626" y="206"/>
                  </a:lnTo>
                  <a:lnTo>
                    <a:pt x="624" y="208"/>
                  </a:lnTo>
                  <a:lnTo>
                    <a:pt x="623" y="209"/>
                  </a:lnTo>
                  <a:lnTo>
                    <a:pt x="622" y="211"/>
                  </a:lnTo>
                  <a:lnTo>
                    <a:pt x="620" y="212"/>
                  </a:lnTo>
                  <a:lnTo>
                    <a:pt x="619" y="213"/>
                  </a:lnTo>
                  <a:lnTo>
                    <a:pt x="618" y="216"/>
                  </a:lnTo>
                  <a:lnTo>
                    <a:pt x="617" y="217"/>
                  </a:lnTo>
                  <a:lnTo>
                    <a:pt x="615" y="219"/>
                  </a:lnTo>
                  <a:lnTo>
                    <a:pt x="614" y="220"/>
                  </a:lnTo>
                  <a:lnTo>
                    <a:pt x="613" y="221"/>
                  </a:lnTo>
                  <a:lnTo>
                    <a:pt x="611" y="222"/>
                  </a:lnTo>
                  <a:lnTo>
                    <a:pt x="609" y="224"/>
                  </a:lnTo>
                  <a:lnTo>
                    <a:pt x="607" y="225"/>
                  </a:lnTo>
                  <a:lnTo>
                    <a:pt x="606" y="226"/>
                  </a:lnTo>
                  <a:lnTo>
                    <a:pt x="605" y="228"/>
                  </a:lnTo>
                  <a:lnTo>
                    <a:pt x="604" y="228"/>
                  </a:lnTo>
                  <a:lnTo>
                    <a:pt x="602" y="228"/>
                  </a:lnTo>
                  <a:lnTo>
                    <a:pt x="601" y="229"/>
                  </a:lnTo>
                  <a:lnTo>
                    <a:pt x="600" y="229"/>
                  </a:lnTo>
                  <a:lnTo>
                    <a:pt x="598" y="230"/>
                  </a:lnTo>
                  <a:lnTo>
                    <a:pt x="597" y="230"/>
                  </a:lnTo>
                  <a:lnTo>
                    <a:pt x="596" y="230"/>
                  </a:lnTo>
                  <a:lnTo>
                    <a:pt x="595" y="230"/>
                  </a:lnTo>
                  <a:lnTo>
                    <a:pt x="593" y="230"/>
                  </a:lnTo>
                  <a:lnTo>
                    <a:pt x="592" y="231"/>
                  </a:lnTo>
                  <a:lnTo>
                    <a:pt x="591" y="231"/>
                  </a:lnTo>
                  <a:lnTo>
                    <a:pt x="589" y="231"/>
                  </a:lnTo>
                  <a:lnTo>
                    <a:pt x="588" y="231"/>
                  </a:lnTo>
                  <a:lnTo>
                    <a:pt x="587" y="231"/>
                  </a:lnTo>
                  <a:lnTo>
                    <a:pt x="585" y="231"/>
                  </a:lnTo>
                  <a:lnTo>
                    <a:pt x="584" y="231"/>
                  </a:lnTo>
                  <a:lnTo>
                    <a:pt x="583" y="231"/>
                  </a:lnTo>
                  <a:lnTo>
                    <a:pt x="582" y="231"/>
                  </a:lnTo>
                  <a:lnTo>
                    <a:pt x="580" y="231"/>
                  </a:lnTo>
                  <a:lnTo>
                    <a:pt x="579" y="231"/>
                  </a:lnTo>
                  <a:lnTo>
                    <a:pt x="578" y="231"/>
                  </a:lnTo>
                  <a:lnTo>
                    <a:pt x="576" y="231"/>
                  </a:lnTo>
                  <a:lnTo>
                    <a:pt x="575" y="231"/>
                  </a:lnTo>
                  <a:lnTo>
                    <a:pt x="574" y="231"/>
                  </a:lnTo>
                  <a:lnTo>
                    <a:pt x="572" y="231"/>
                  </a:lnTo>
                  <a:lnTo>
                    <a:pt x="571" y="231"/>
                  </a:lnTo>
                  <a:lnTo>
                    <a:pt x="570" y="231"/>
                  </a:lnTo>
                  <a:lnTo>
                    <a:pt x="570" y="233"/>
                  </a:lnTo>
                  <a:lnTo>
                    <a:pt x="569" y="234"/>
                  </a:lnTo>
                  <a:lnTo>
                    <a:pt x="569" y="235"/>
                  </a:lnTo>
                  <a:lnTo>
                    <a:pt x="567" y="235"/>
                  </a:lnTo>
                  <a:lnTo>
                    <a:pt x="567" y="237"/>
                  </a:lnTo>
                  <a:lnTo>
                    <a:pt x="566" y="238"/>
                  </a:lnTo>
                  <a:lnTo>
                    <a:pt x="565" y="239"/>
                  </a:lnTo>
                  <a:lnTo>
                    <a:pt x="563" y="240"/>
                  </a:lnTo>
                  <a:lnTo>
                    <a:pt x="562" y="242"/>
                  </a:lnTo>
                  <a:lnTo>
                    <a:pt x="561" y="242"/>
                  </a:lnTo>
                  <a:lnTo>
                    <a:pt x="561" y="243"/>
                  </a:lnTo>
                  <a:lnTo>
                    <a:pt x="560" y="243"/>
                  </a:lnTo>
                  <a:lnTo>
                    <a:pt x="560" y="244"/>
                  </a:lnTo>
                  <a:lnTo>
                    <a:pt x="558" y="244"/>
                  </a:lnTo>
                  <a:lnTo>
                    <a:pt x="557" y="244"/>
                  </a:lnTo>
                  <a:lnTo>
                    <a:pt x="557" y="246"/>
                  </a:lnTo>
                  <a:lnTo>
                    <a:pt x="556" y="246"/>
                  </a:lnTo>
                  <a:lnTo>
                    <a:pt x="554" y="247"/>
                  </a:lnTo>
                  <a:lnTo>
                    <a:pt x="554" y="248"/>
                  </a:lnTo>
                  <a:lnTo>
                    <a:pt x="553" y="248"/>
                  </a:lnTo>
                  <a:lnTo>
                    <a:pt x="553" y="250"/>
                  </a:lnTo>
                  <a:lnTo>
                    <a:pt x="552" y="250"/>
                  </a:lnTo>
                  <a:lnTo>
                    <a:pt x="550" y="251"/>
                  </a:lnTo>
                  <a:lnTo>
                    <a:pt x="549" y="253"/>
                  </a:lnTo>
                  <a:lnTo>
                    <a:pt x="548" y="255"/>
                  </a:lnTo>
                  <a:lnTo>
                    <a:pt x="547" y="257"/>
                  </a:lnTo>
                  <a:lnTo>
                    <a:pt x="545" y="259"/>
                  </a:lnTo>
                  <a:lnTo>
                    <a:pt x="544" y="261"/>
                  </a:lnTo>
                  <a:lnTo>
                    <a:pt x="543" y="262"/>
                  </a:lnTo>
                  <a:lnTo>
                    <a:pt x="541" y="264"/>
                  </a:lnTo>
                  <a:lnTo>
                    <a:pt x="540" y="266"/>
                  </a:lnTo>
                  <a:lnTo>
                    <a:pt x="539" y="268"/>
                  </a:lnTo>
                  <a:lnTo>
                    <a:pt x="538" y="270"/>
                  </a:lnTo>
                  <a:lnTo>
                    <a:pt x="536" y="272"/>
                  </a:lnTo>
                  <a:lnTo>
                    <a:pt x="536" y="274"/>
                  </a:lnTo>
                  <a:lnTo>
                    <a:pt x="535" y="275"/>
                  </a:lnTo>
                  <a:lnTo>
                    <a:pt x="534" y="278"/>
                  </a:lnTo>
                  <a:lnTo>
                    <a:pt x="532" y="279"/>
                  </a:lnTo>
                  <a:lnTo>
                    <a:pt x="531" y="282"/>
                  </a:lnTo>
                  <a:lnTo>
                    <a:pt x="530" y="283"/>
                  </a:lnTo>
                  <a:lnTo>
                    <a:pt x="530" y="286"/>
                  </a:lnTo>
                  <a:lnTo>
                    <a:pt x="528" y="287"/>
                  </a:lnTo>
                  <a:lnTo>
                    <a:pt x="527" y="290"/>
                  </a:lnTo>
                  <a:lnTo>
                    <a:pt x="526" y="291"/>
                  </a:lnTo>
                  <a:lnTo>
                    <a:pt x="526" y="293"/>
                  </a:lnTo>
                  <a:lnTo>
                    <a:pt x="525" y="295"/>
                  </a:lnTo>
                  <a:lnTo>
                    <a:pt x="523" y="297"/>
                  </a:lnTo>
                  <a:lnTo>
                    <a:pt x="523" y="299"/>
                  </a:lnTo>
                  <a:lnTo>
                    <a:pt x="522" y="301"/>
                  </a:lnTo>
                  <a:lnTo>
                    <a:pt x="522" y="304"/>
                  </a:lnTo>
                  <a:lnTo>
                    <a:pt x="521" y="305"/>
                  </a:lnTo>
                  <a:lnTo>
                    <a:pt x="521" y="308"/>
                  </a:lnTo>
                  <a:lnTo>
                    <a:pt x="519" y="309"/>
                  </a:lnTo>
                  <a:lnTo>
                    <a:pt x="519" y="312"/>
                  </a:lnTo>
                  <a:lnTo>
                    <a:pt x="519" y="313"/>
                  </a:lnTo>
                  <a:lnTo>
                    <a:pt x="521" y="314"/>
                  </a:lnTo>
                  <a:lnTo>
                    <a:pt x="522" y="315"/>
                  </a:lnTo>
                  <a:lnTo>
                    <a:pt x="523" y="315"/>
                  </a:lnTo>
                  <a:lnTo>
                    <a:pt x="525" y="317"/>
                  </a:lnTo>
                  <a:lnTo>
                    <a:pt x="526" y="317"/>
                  </a:lnTo>
                  <a:lnTo>
                    <a:pt x="527" y="317"/>
                  </a:lnTo>
                  <a:lnTo>
                    <a:pt x="528" y="317"/>
                  </a:lnTo>
                  <a:lnTo>
                    <a:pt x="530" y="317"/>
                  </a:lnTo>
                  <a:lnTo>
                    <a:pt x="531" y="317"/>
                  </a:lnTo>
                  <a:lnTo>
                    <a:pt x="532" y="317"/>
                  </a:lnTo>
                  <a:lnTo>
                    <a:pt x="534" y="317"/>
                  </a:lnTo>
                  <a:lnTo>
                    <a:pt x="535" y="317"/>
                  </a:lnTo>
                  <a:lnTo>
                    <a:pt x="536" y="318"/>
                  </a:lnTo>
                  <a:lnTo>
                    <a:pt x="538" y="318"/>
                  </a:lnTo>
                  <a:lnTo>
                    <a:pt x="539" y="319"/>
                  </a:lnTo>
                  <a:lnTo>
                    <a:pt x="540" y="321"/>
                  </a:lnTo>
                  <a:lnTo>
                    <a:pt x="541" y="321"/>
                  </a:lnTo>
                  <a:lnTo>
                    <a:pt x="543" y="321"/>
                  </a:lnTo>
                  <a:lnTo>
                    <a:pt x="545" y="321"/>
                  </a:lnTo>
                  <a:lnTo>
                    <a:pt x="547" y="321"/>
                  </a:lnTo>
                  <a:lnTo>
                    <a:pt x="548" y="321"/>
                  </a:lnTo>
                  <a:lnTo>
                    <a:pt x="549" y="321"/>
                  </a:lnTo>
                  <a:lnTo>
                    <a:pt x="550" y="321"/>
                  </a:lnTo>
                  <a:lnTo>
                    <a:pt x="552" y="321"/>
                  </a:lnTo>
                  <a:lnTo>
                    <a:pt x="553" y="322"/>
                  </a:lnTo>
                  <a:lnTo>
                    <a:pt x="554" y="322"/>
                  </a:lnTo>
                  <a:lnTo>
                    <a:pt x="556" y="322"/>
                  </a:lnTo>
                  <a:lnTo>
                    <a:pt x="557" y="323"/>
                  </a:lnTo>
                  <a:lnTo>
                    <a:pt x="558" y="323"/>
                  </a:lnTo>
                  <a:lnTo>
                    <a:pt x="560" y="323"/>
                  </a:lnTo>
                  <a:lnTo>
                    <a:pt x="561" y="325"/>
                  </a:lnTo>
                  <a:lnTo>
                    <a:pt x="562" y="325"/>
                  </a:lnTo>
                  <a:lnTo>
                    <a:pt x="563" y="325"/>
                  </a:lnTo>
                  <a:lnTo>
                    <a:pt x="565" y="326"/>
                  </a:lnTo>
                  <a:lnTo>
                    <a:pt x="566" y="326"/>
                  </a:lnTo>
                  <a:lnTo>
                    <a:pt x="567" y="326"/>
                  </a:lnTo>
                  <a:lnTo>
                    <a:pt x="569" y="326"/>
                  </a:lnTo>
                  <a:lnTo>
                    <a:pt x="570" y="326"/>
                  </a:lnTo>
                  <a:lnTo>
                    <a:pt x="571" y="327"/>
                  </a:lnTo>
                  <a:lnTo>
                    <a:pt x="572" y="327"/>
                  </a:lnTo>
                  <a:lnTo>
                    <a:pt x="574" y="326"/>
                  </a:lnTo>
                  <a:lnTo>
                    <a:pt x="575" y="326"/>
                  </a:lnTo>
                  <a:lnTo>
                    <a:pt x="576" y="326"/>
                  </a:lnTo>
                  <a:lnTo>
                    <a:pt x="578" y="326"/>
                  </a:lnTo>
                  <a:lnTo>
                    <a:pt x="579" y="325"/>
                  </a:lnTo>
                  <a:lnTo>
                    <a:pt x="580" y="325"/>
                  </a:lnTo>
                  <a:lnTo>
                    <a:pt x="582" y="323"/>
                  </a:lnTo>
                  <a:lnTo>
                    <a:pt x="583" y="322"/>
                  </a:lnTo>
                  <a:lnTo>
                    <a:pt x="583" y="323"/>
                  </a:lnTo>
                  <a:lnTo>
                    <a:pt x="584" y="323"/>
                  </a:lnTo>
                  <a:lnTo>
                    <a:pt x="585" y="323"/>
                  </a:lnTo>
                  <a:lnTo>
                    <a:pt x="587" y="323"/>
                  </a:lnTo>
                  <a:lnTo>
                    <a:pt x="588" y="323"/>
                  </a:lnTo>
                  <a:lnTo>
                    <a:pt x="588" y="325"/>
                  </a:lnTo>
                  <a:lnTo>
                    <a:pt x="589" y="325"/>
                  </a:lnTo>
                  <a:lnTo>
                    <a:pt x="591" y="325"/>
                  </a:lnTo>
                  <a:lnTo>
                    <a:pt x="592" y="326"/>
                  </a:lnTo>
                  <a:lnTo>
                    <a:pt x="593" y="326"/>
                  </a:lnTo>
                  <a:lnTo>
                    <a:pt x="595" y="326"/>
                  </a:lnTo>
                  <a:lnTo>
                    <a:pt x="596" y="326"/>
                  </a:lnTo>
                  <a:lnTo>
                    <a:pt x="596" y="327"/>
                  </a:lnTo>
                  <a:lnTo>
                    <a:pt x="597" y="327"/>
                  </a:lnTo>
                  <a:lnTo>
                    <a:pt x="598" y="327"/>
                  </a:lnTo>
                  <a:lnTo>
                    <a:pt x="600" y="327"/>
                  </a:lnTo>
                  <a:lnTo>
                    <a:pt x="601" y="327"/>
                  </a:lnTo>
                  <a:lnTo>
                    <a:pt x="602" y="352"/>
                  </a:lnTo>
                  <a:lnTo>
                    <a:pt x="605" y="353"/>
                  </a:lnTo>
                  <a:lnTo>
                    <a:pt x="606" y="354"/>
                  </a:lnTo>
                  <a:lnTo>
                    <a:pt x="609" y="354"/>
                  </a:lnTo>
                  <a:lnTo>
                    <a:pt x="610" y="356"/>
                  </a:lnTo>
                  <a:lnTo>
                    <a:pt x="613" y="357"/>
                  </a:lnTo>
                  <a:lnTo>
                    <a:pt x="614" y="357"/>
                  </a:lnTo>
                  <a:lnTo>
                    <a:pt x="617" y="358"/>
                  </a:lnTo>
                  <a:lnTo>
                    <a:pt x="619" y="359"/>
                  </a:lnTo>
                  <a:lnTo>
                    <a:pt x="620" y="361"/>
                  </a:lnTo>
                  <a:lnTo>
                    <a:pt x="623" y="361"/>
                  </a:lnTo>
                  <a:lnTo>
                    <a:pt x="624" y="362"/>
                  </a:lnTo>
                  <a:lnTo>
                    <a:pt x="627" y="363"/>
                  </a:lnTo>
                  <a:lnTo>
                    <a:pt x="628" y="365"/>
                  </a:lnTo>
                  <a:lnTo>
                    <a:pt x="631" y="365"/>
                  </a:lnTo>
                  <a:lnTo>
                    <a:pt x="632" y="366"/>
                  </a:lnTo>
                  <a:lnTo>
                    <a:pt x="635" y="367"/>
                  </a:lnTo>
                  <a:lnTo>
                    <a:pt x="636" y="368"/>
                  </a:lnTo>
                  <a:lnTo>
                    <a:pt x="639" y="370"/>
                  </a:lnTo>
                  <a:lnTo>
                    <a:pt x="640" y="370"/>
                  </a:lnTo>
                  <a:lnTo>
                    <a:pt x="642" y="371"/>
                  </a:lnTo>
                  <a:lnTo>
                    <a:pt x="644" y="372"/>
                  </a:lnTo>
                  <a:lnTo>
                    <a:pt x="646" y="374"/>
                  </a:lnTo>
                  <a:lnTo>
                    <a:pt x="648" y="375"/>
                  </a:lnTo>
                  <a:lnTo>
                    <a:pt x="650" y="376"/>
                  </a:lnTo>
                  <a:lnTo>
                    <a:pt x="652" y="378"/>
                  </a:lnTo>
                  <a:lnTo>
                    <a:pt x="654" y="379"/>
                  </a:lnTo>
                  <a:lnTo>
                    <a:pt x="655" y="380"/>
                  </a:lnTo>
                  <a:lnTo>
                    <a:pt x="657" y="381"/>
                  </a:lnTo>
                  <a:lnTo>
                    <a:pt x="659" y="383"/>
                  </a:lnTo>
                  <a:lnTo>
                    <a:pt x="661" y="384"/>
                  </a:lnTo>
                  <a:lnTo>
                    <a:pt x="662" y="385"/>
                  </a:lnTo>
                  <a:lnTo>
                    <a:pt x="665" y="387"/>
                  </a:lnTo>
                  <a:lnTo>
                    <a:pt x="665" y="388"/>
                  </a:lnTo>
                  <a:lnTo>
                    <a:pt x="665" y="389"/>
                  </a:lnTo>
                  <a:lnTo>
                    <a:pt x="666" y="389"/>
                  </a:lnTo>
                  <a:lnTo>
                    <a:pt x="666" y="390"/>
                  </a:lnTo>
                  <a:lnTo>
                    <a:pt x="666" y="392"/>
                  </a:lnTo>
                  <a:lnTo>
                    <a:pt x="666" y="393"/>
                  </a:lnTo>
                  <a:lnTo>
                    <a:pt x="666" y="394"/>
                  </a:lnTo>
                  <a:lnTo>
                    <a:pt x="666" y="396"/>
                  </a:lnTo>
                  <a:lnTo>
                    <a:pt x="666" y="397"/>
                  </a:lnTo>
                  <a:lnTo>
                    <a:pt x="666" y="398"/>
                  </a:lnTo>
                  <a:lnTo>
                    <a:pt x="666" y="400"/>
                  </a:lnTo>
                  <a:lnTo>
                    <a:pt x="665" y="401"/>
                  </a:lnTo>
                  <a:lnTo>
                    <a:pt x="665" y="402"/>
                  </a:lnTo>
                  <a:lnTo>
                    <a:pt x="665" y="403"/>
                  </a:lnTo>
                  <a:lnTo>
                    <a:pt x="665" y="405"/>
                  </a:lnTo>
                  <a:lnTo>
                    <a:pt x="665" y="406"/>
                  </a:lnTo>
                  <a:lnTo>
                    <a:pt x="663" y="406"/>
                  </a:lnTo>
                  <a:lnTo>
                    <a:pt x="663" y="407"/>
                  </a:lnTo>
                  <a:lnTo>
                    <a:pt x="663" y="409"/>
                  </a:lnTo>
                  <a:lnTo>
                    <a:pt x="663" y="410"/>
                  </a:lnTo>
                  <a:lnTo>
                    <a:pt x="663" y="411"/>
                  </a:lnTo>
                  <a:lnTo>
                    <a:pt x="663" y="412"/>
                  </a:lnTo>
                  <a:lnTo>
                    <a:pt x="666" y="416"/>
                  </a:lnTo>
                  <a:lnTo>
                    <a:pt x="667" y="420"/>
                  </a:lnTo>
                  <a:lnTo>
                    <a:pt x="670" y="424"/>
                  </a:lnTo>
                  <a:lnTo>
                    <a:pt x="672" y="427"/>
                  </a:lnTo>
                  <a:lnTo>
                    <a:pt x="674" y="431"/>
                  </a:lnTo>
                  <a:lnTo>
                    <a:pt x="676" y="434"/>
                  </a:lnTo>
                  <a:lnTo>
                    <a:pt x="679" y="438"/>
                  </a:lnTo>
                  <a:lnTo>
                    <a:pt x="681" y="441"/>
                  </a:lnTo>
                  <a:lnTo>
                    <a:pt x="683" y="445"/>
                  </a:lnTo>
                  <a:lnTo>
                    <a:pt x="685" y="449"/>
                  </a:lnTo>
                  <a:lnTo>
                    <a:pt x="688" y="453"/>
                  </a:lnTo>
                  <a:lnTo>
                    <a:pt x="689" y="455"/>
                  </a:lnTo>
                  <a:lnTo>
                    <a:pt x="692" y="459"/>
                  </a:lnTo>
                  <a:lnTo>
                    <a:pt x="694" y="463"/>
                  </a:lnTo>
                  <a:lnTo>
                    <a:pt x="696" y="467"/>
                  </a:lnTo>
                  <a:lnTo>
                    <a:pt x="698" y="469"/>
                  </a:lnTo>
                  <a:lnTo>
                    <a:pt x="701" y="473"/>
                  </a:lnTo>
                  <a:lnTo>
                    <a:pt x="702" y="477"/>
                  </a:lnTo>
                  <a:lnTo>
                    <a:pt x="705" y="481"/>
                  </a:lnTo>
                  <a:lnTo>
                    <a:pt x="706" y="485"/>
                  </a:lnTo>
                  <a:lnTo>
                    <a:pt x="709" y="487"/>
                  </a:lnTo>
                  <a:lnTo>
                    <a:pt x="710" y="491"/>
                  </a:lnTo>
                  <a:lnTo>
                    <a:pt x="712" y="495"/>
                  </a:lnTo>
                  <a:lnTo>
                    <a:pt x="714" y="499"/>
                  </a:lnTo>
                  <a:lnTo>
                    <a:pt x="716" y="503"/>
                  </a:lnTo>
                  <a:lnTo>
                    <a:pt x="718" y="507"/>
                  </a:lnTo>
                  <a:lnTo>
                    <a:pt x="720" y="509"/>
                  </a:lnTo>
                  <a:lnTo>
                    <a:pt x="722" y="513"/>
                  </a:lnTo>
                  <a:lnTo>
                    <a:pt x="723" y="517"/>
                  </a:lnTo>
                  <a:lnTo>
                    <a:pt x="725" y="521"/>
                  </a:lnTo>
                  <a:lnTo>
                    <a:pt x="727" y="525"/>
                  </a:lnTo>
                  <a:lnTo>
                    <a:pt x="728" y="529"/>
                  </a:lnTo>
                  <a:lnTo>
                    <a:pt x="728" y="531"/>
                  </a:lnTo>
                  <a:lnTo>
                    <a:pt x="729" y="533"/>
                  </a:lnTo>
                  <a:lnTo>
                    <a:pt x="729" y="535"/>
                  </a:lnTo>
                  <a:lnTo>
                    <a:pt x="729" y="538"/>
                  </a:lnTo>
                  <a:lnTo>
                    <a:pt x="729" y="539"/>
                  </a:lnTo>
                  <a:lnTo>
                    <a:pt x="728" y="542"/>
                  </a:lnTo>
                  <a:lnTo>
                    <a:pt x="728" y="543"/>
                  </a:lnTo>
                  <a:lnTo>
                    <a:pt x="728" y="546"/>
                  </a:lnTo>
                  <a:lnTo>
                    <a:pt x="728" y="547"/>
                  </a:lnTo>
                  <a:lnTo>
                    <a:pt x="727" y="550"/>
                  </a:lnTo>
                  <a:lnTo>
                    <a:pt x="727" y="551"/>
                  </a:lnTo>
                  <a:lnTo>
                    <a:pt x="725" y="553"/>
                  </a:lnTo>
                  <a:lnTo>
                    <a:pt x="725" y="555"/>
                  </a:lnTo>
                  <a:lnTo>
                    <a:pt x="724" y="557"/>
                  </a:lnTo>
                  <a:lnTo>
                    <a:pt x="723" y="559"/>
                  </a:lnTo>
                  <a:lnTo>
                    <a:pt x="723" y="561"/>
                  </a:lnTo>
                  <a:lnTo>
                    <a:pt x="722" y="562"/>
                  </a:lnTo>
                  <a:lnTo>
                    <a:pt x="720" y="565"/>
                  </a:lnTo>
                  <a:lnTo>
                    <a:pt x="720" y="566"/>
                  </a:lnTo>
                  <a:lnTo>
                    <a:pt x="719" y="569"/>
                  </a:lnTo>
                  <a:lnTo>
                    <a:pt x="718" y="570"/>
                  </a:lnTo>
                  <a:lnTo>
                    <a:pt x="718" y="573"/>
                  </a:lnTo>
                  <a:lnTo>
                    <a:pt x="716" y="574"/>
                  </a:lnTo>
                  <a:lnTo>
                    <a:pt x="715" y="577"/>
                  </a:lnTo>
                  <a:lnTo>
                    <a:pt x="715" y="578"/>
                  </a:lnTo>
                  <a:lnTo>
                    <a:pt x="714" y="581"/>
                  </a:lnTo>
                  <a:lnTo>
                    <a:pt x="714" y="582"/>
                  </a:lnTo>
                  <a:lnTo>
                    <a:pt x="712" y="584"/>
                  </a:lnTo>
                  <a:lnTo>
                    <a:pt x="712" y="586"/>
                  </a:lnTo>
                  <a:lnTo>
                    <a:pt x="712" y="588"/>
                  </a:lnTo>
                  <a:lnTo>
                    <a:pt x="711" y="591"/>
                  </a:lnTo>
                  <a:lnTo>
                    <a:pt x="711" y="592"/>
                  </a:lnTo>
                  <a:lnTo>
                    <a:pt x="711" y="593"/>
                  </a:lnTo>
                  <a:lnTo>
                    <a:pt x="711" y="595"/>
                  </a:lnTo>
                  <a:lnTo>
                    <a:pt x="710" y="596"/>
                  </a:lnTo>
                  <a:lnTo>
                    <a:pt x="710" y="597"/>
                  </a:lnTo>
                  <a:lnTo>
                    <a:pt x="710" y="599"/>
                  </a:lnTo>
                  <a:lnTo>
                    <a:pt x="709" y="599"/>
                  </a:lnTo>
                  <a:lnTo>
                    <a:pt x="709" y="600"/>
                  </a:lnTo>
                  <a:lnTo>
                    <a:pt x="709" y="601"/>
                  </a:lnTo>
                  <a:lnTo>
                    <a:pt x="707" y="603"/>
                  </a:lnTo>
                  <a:lnTo>
                    <a:pt x="707" y="604"/>
                  </a:lnTo>
                  <a:lnTo>
                    <a:pt x="706" y="605"/>
                  </a:lnTo>
                  <a:lnTo>
                    <a:pt x="705" y="606"/>
                  </a:lnTo>
                  <a:lnTo>
                    <a:pt x="705" y="608"/>
                  </a:lnTo>
                  <a:lnTo>
                    <a:pt x="703" y="609"/>
                  </a:lnTo>
                  <a:lnTo>
                    <a:pt x="703" y="610"/>
                  </a:lnTo>
                  <a:lnTo>
                    <a:pt x="702" y="610"/>
                  </a:lnTo>
                  <a:lnTo>
                    <a:pt x="702" y="612"/>
                  </a:lnTo>
                  <a:lnTo>
                    <a:pt x="701" y="613"/>
                  </a:lnTo>
                  <a:lnTo>
                    <a:pt x="699" y="613"/>
                  </a:lnTo>
                  <a:lnTo>
                    <a:pt x="699" y="614"/>
                  </a:lnTo>
                  <a:lnTo>
                    <a:pt x="698" y="614"/>
                  </a:lnTo>
                  <a:lnTo>
                    <a:pt x="698" y="615"/>
                  </a:lnTo>
                  <a:lnTo>
                    <a:pt x="697" y="615"/>
                  </a:lnTo>
                  <a:lnTo>
                    <a:pt x="696" y="617"/>
                  </a:lnTo>
                  <a:lnTo>
                    <a:pt x="694" y="617"/>
                  </a:lnTo>
                  <a:lnTo>
                    <a:pt x="693" y="618"/>
                  </a:lnTo>
                  <a:lnTo>
                    <a:pt x="692" y="618"/>
                  </a:lnTo>
                  <a:lnTo>
                    <a:pt x="690" y="619"/>
                  </a:lnTo>
                  <a:lnTo>
                    <a:pt x="688" y="621"/>
                  </a:lnTo>
                  <a:lnTo>
                    <a:pt x="687" y="622"/>
                  </a:lnTo>
                  <a:lnTo>
                    <a:pt x="684" y="622"/>
                  </a:lnTo>
                  <a:lnTo>
                    <a:pt x="683" y="623"/>
                  </a:lnTo>
                  <a:lnTo>
                    <a:pt x="681" y="623"/>
                  </a:lnTo>
                  <a:lnTo>
                    <a:pt x="679" y="623"/>
                  </a:lnTo>
                  <a:lnTo>
                    <a:pt x="677" y="624"/>
                  </a:lnTo>
                  <a:lnTo>
                    <a:pt x="675" y="624"/>
                  </a:lnTo>
                  <a:lnTo>
                    <a:pt x="674" y="624"/>
                  </a:lnTo>
                  <a:lnTo>
                    <a:pt x="671" y="624"/>
                  </a:lnTo>
                  <a:lnTo>
                    <a:pt x="670" y="624"/>
                  </a:lnTo>
                  <a:lnTo>
                    <a:pt x="667" y="624"/>
                  </a:lnTo>
                  <a:lnTo>
                    <a:pt x="666" y="624"/>
                  </a:lnTo>
                  <a:lnTo>
                    <a:pt x="663" y="624"/>
                  </a:lnTo>
                  <a:lnTo>
                    <a:pt x="662" y="624"/>
                  </a:lnTo>
                  <a:lnTo>
                    <a:pt x="659" y="624"/>
                  </a:lnTo>
                  <a:lnTo>
                    <a:pt x="658" y="624"/>
                  </a:lnTo>
                  <a:lnTo>
                    <a:pt x="655" y="624"/>
                  </a:lnTo>
                  <a:lnTo>
                    <a:pt x="654" y="623"/>
                  </a:lnTo>
                  <a:lnTo>
                    <a:pt x="652" y="623"/>
                  </a:lnTo>
                  <a:lnTo>
                    <a:pt x="650" y="623"/>
                  </a:lnTo>
                  <a:lnTo>
                    <a:pt x="648" y="623"/>
                  </a:lnTo>
                  <a:lnTo>
                    <a:pt x="646" y="623"/>
                  </a:lnTo>
                  <a:lnTo>
                    <a:pt x="644" y="623"/>
                  </a:lnTo>
                  <a:lnTo>
                    <a:pt x="642" y="622"/>
                  </a:lnTo>
                  <a:lnTo>
                    <a:pt x="640" y="622"/>
                  </a:lnTo>
                  <a:lnTo>
                    <a:pt x="637" y="622"/>
                  </a:lnTo>
                  <a:lnTo>
                    <a:pt x="636" y="622"/>
                  </a:lnTo>
                  <a:lnTo>
                    <a:pt x="633" y="622"/>
                  </a:lnTo>
                  <a:lnTo>
                    <a:pt x="632" y="622"/>
                  </a:lnTo>
                  <a:lnTo>
                    <a:pt x="630" y="622"/>
                  </a:lnTo>
                  <a:lnTo>
                    <a:pt x="630" y="623"/>
                  </a:lnTo>
                  <a:lnTo>
                    <a:pt x="628" y="623"/>
                  </a:lnTo>
                  <a:lnTo>
                    <a:pt x="627" y="624"/>
                  </a:lnTo>
                  <a:lnTo>
                    <a:pt x="626" y="626"/>
                  </a:lnTo>
                  <a:lnTo>
                    <a:pt x="626" y="627"/>
                  </a:lnTo>
                  <a:lnTo>
                    <a:pt x="624" y="627"/>
                  </a:lnTo>
                  <a:lnTo>
                    <a:pt x="624" y="628"/>
                  </a:lnTo>
                  <a:lnTo>
                    <a:pt x="624" y="630"/>
                  </a:lnTo>
                  <a:lnTo>
                    <a:pt x="623" y="630"/>
                  </a:lnTo>
                  <a:lnTo>
                    <a:pt x="623" y="631"/>
                  </a:lnTo>
                  <a:lnTo>
                    <a:pt x="623" y="632"/>
                  </a:lnTo>
                  <a:lnTo>
                    <a:pt x="623" y="634"/>
                  </a:lnTo>
                  <a:lnTo>
                    <a:pt x="623" y="635"/>
                  </a:lnTo>
                  <a:lnTo>
                    <a:pt x="623" y="636"/>
                  </a:lnTo>
                  <a:lnTo>
                    <a:pt x="624" y="636"/>
                  </a:lnTo>
                  <a:lnTo>
                    <a:pt x="624" y="637"/>
                  </a:lnTo>
                  <a:lnTo>
                    <a:pt x="624" y="643"/>
                  </a:lnTo>
                  <a:lnTo>
                    <a:pt x="624" y="648"/>
                  </a:lnTo>
                  <a:lnTo>
                    <a:pt x="624" y="653"/>
                  </a:lnTo>
                  <a:lnTo>
                    <a:pt x="624" y="657"/>
                  </a:lnTo>
                  <a:lnTo>
                    <a:pt x="626" y="662"/>
                  </a:lnTo>
                  <a:lnTo>
                    <a:pt x="626" y="667"/>
                  </a:lnTo>
                  <a:lnTo>
                    <a:pt x="627" y="672"/>
                  </a:lnTo>
                  <a:lnTo>
                    <a:pt x="627" y="678"/>
                  </a:lnTo>
                  <a:lnTo>
                    <a:pt x="628" y="683"/>
                  </a:lnTo>
                  <a:lnTo>
                    <a:pt x="630" y="688"/>
                  </a:lnTo>
                  <a:lnTo>
                    <a:pt x="630" y="692"/>
                  </a:lnTo>
                  <a:lnTo>
                    <a:pt x="631" y="697"/>
                  </a:lnTo>
                  <a:lnTo>
                    <a:pt x="632" y="702"/>
                  </a:lnTo>
                  <a:lnTo>
                    <a:pt x="632" y="707"/>
                  </a:lnTo>
                  <a:lnTo>
                    <a:pt x="633" y="712"/>
                  </a:lnTo>
                  <a:lnTo>
                    <a:pt x="635" y="718"/>
                  </a:lnTo>
                  <a:lnTo>
                    <a:pt x="635" y="723"/>
                  </a:lnTo>
                  <a:lnTo>
                    <a:pt x="636" y="727"/>
                  </a:lnTo>
                  <a:lnTo>
                    <a:pt x="636" y="732"/>
                  </a:lnTo>
                  <a:lnTo>
                    <a:pt x="637" y="737"/>
                  </a:lnTo>
                  <a:lnTo>
                    <a:pt x="637" y="742"/>
                  </a:lnTo>
                  <a:lnTo>
                    <a:pt x="637" y="747"/>
                  </a:lnTo>
                  <a:lnTo>
                    <a:pt x="637" y="751"/>
                  </a:lnTo>
                  <a:lnTo>
                    <a:pt x="637" y="756"/>
                  </a:lnTo>
                  <a:lnTo>
                    <a:pt x="637" y="762"/>
                  </a:lnTo>
                  <a:lnTo>
                    <a:pt x="636" y="767"/>
                  </a:lnTo>
                  <a:lnTo>
                    <a:pt x="635" y="771"/>
                  </a:lnTo>
                  <a:lnTo>
                    <a:pt x="635" y="776"/>
                  </a:lnTo>
                  <a:lnTo>
                    <a:pt x="633" y="781"/>
                  </a:lnTo>
                  <a:lnTo>
                    <a:pt x="631" y="785"/>
                  </a:lnTo>
                  <a:lnTo>
                    <a:pt x="630" y="790"/>
                  </a:lnTo>
                  <a:lnTo>
                    <a:pt x="627" y="794"/>
                  </a:lnTo>
                  <a:lnTo>
                    <a:pt x="627" y="800"/>
                  </a:lnTo>
                  <a:lnTo>
                    <a:pt x="626" y="808"/>
                  </a:lnTo>
                  <a:lnTo>
                    <a:pt x="626" y="815"/>
                  </a:lnTo>
                  <a:lnTo>
                    <a:pt x="626" y="821"/>
                  </a:lnTo>
                  <a:lnTo>
                    <a:pt x="626" y="827"/>
                  </a:lnTo>
                  <a:lnTo>
                    <a:pt x="624" y="834"/>
                  </a:lnTo>
                  <a:lnTo>
                    <a:pt x="624" y="842"/>
                  </a:lnTo>
                  <a:lnTo>
                    <a:pt x="624" y="848"/>
                  </a:lnTo>
                  <a:lnTo>
                    <a:pt x="624" y="855"/>
                  </a:lnTo>
                  <a:lnTo>
                    <a:pt x="624" y="861"/>
                  </a:lnTo>
                  <a:lnTo>
                    <a:pt x="624" y="869"/>
                  </a:lnTo>
                  <a:lnTo>
                    <a:pt x="624" y="875"/>
                  </a:lnTo>
                  <a:lnTo>
                    <a:pt x="624" y="882"/>
                  </a:lnTo>
                  <a:lnTo>
                    <a:pt x="624" y="890"/>
                  </a:lnTo>
                  <a:lnTo>
                    <a:pt x="624" y="896"/>
                  </a:lnTo>
                  <a:lnTo>
                    <a:pt x="626" y="902"/>
                  </a:lnTo>
                  <a:lnTo>
                    <a:pt x="626" y="910"/>
                  </a:lnTo>
                  <a:lnTo>
                    <a:pt x="626" y="917"/>
                  </a:lnTo>
                  <a:lnTo>
                    <a:pt x="626" y="923"/>
                  </a:lnTo>
                  <a:lnTo>
                    <a:pt x="626" y="931"/>
                  </a:lnTo>
                  <a:lnTo>
                    <a:pt x="626" y="937"/>
                  </a:lnTo>
                  <a:lnTo>
                    <a:pt x="626" y="944"/>
                  </a:lnTo>
                  <a:lnTo>
                    <a:pt x="626" y="950"/>
                  </a:lnTo>
                  <a:lnTo>
                    <a:pt x="626" y="958"/>
                  </a:lnTo>
                  <a:lnTo>
                    <a:pt x="626" y="965"/>
                  </a:lnTo>
                  <a:lnTo>
                    <a:pt x="627" y="971"/>
                  </a:lnTo>
                  <a:lnTo>
                    <a:pt x="627" y="977"/>
                  </a:lnTo>
                  <a:lnTo>
                    <a:pt x="627" y="984"/>
                  </a:lnTo>
                  <a:lnTo>
                    <a:pt x="626" y="992"/>
                  </a:lnTo>
                  <a:lnTo>
                    <a:pt x="626" y="998"/>
                  </a:lnTo>
                  <a:lnTo>
                    <a:pt x="626" y="1005"/>
                  </a:lnTo>
                  <a:lnTo>
                    <a:pt x="626" y="1011"/>
                  </a:lnTo>
                  <a:lnTo>
                    <a:pt x="626" y="1018"/>
                  </a:lnTo>
                  <a:lnTo>
                    <a:pt x="626" y="1023"/>
                  </a:lnTo>
                  <a:lnTo>
                    <a:pt x="626" y="1029"/>
                  </a:lnTo>
                  <a:lnTo>
                    <a:pt x="626" y="1036"/>
                  </a:lnTo>
                  <a:lnTo>
                    <a:pt x="626" y="1041"/>
                  </a:lnTo>
                  <a:lnTo>
                    <a:pt x="626" y="1047"/>
                  </a:lnTo>
                  <a:lnTo>
                    <a:pt x="626" y="1054"/>
                  </a:lnTo>
                  <a:lnTo>
                    <a:pt x="626" y="1059"/>
                  </a:lnTo>
                  <a:lnTo>
                    <a:pt x="626" y="1065"/>
                  </a:lnTo>
                  <a:lnTo>
                    <a:pt x="626" y="1071"/>
                  </a:lnTo>
                  <a:lnTo>
                    <a:pt x="626" y="1077"/>
                  </a:lnTo>
                  <a:lnTo>
                    <a:pt x="626" y="1083"/>
                  </a:lnTo>
                  <a:lnTo>
                    <a:pt x="626" y="1089"/>
                  </a:lnTo>
                  <a:lnTo>
                    <a:pt x="626" y="1095"/>
                  </a:lnTo>
                  <a:lnTo>
                    <a:pt x="626" y="1102"/>
                  </a:lnTo>
                  <a:lnTo>
                    <a:pt x="626" y="1107"/>
                  </a:lnTo>
                  <a:lnTo>
                    <a:pt x="626" y="1113"/>
                  </a:lnTo>
                  <a:lnTo>
                    <a:pt x="626" y="1120"/>
                  </a:lnTo>
                  <a:lnTo>
                    <a:pt x="626" y="1125"/>
                  </a:lnTo>
                  <a:lnTo>
                    <a:pt x="624" y="1131"/>
                  </a:lnTo>
                  <a:lnTo>
                    <a:pt x="624" y="1138"/>
                  </a:lnTo>
                  <a:lnTo>
                    <a:pt x="624" y="1144"/>
                  </a:lnTo>
                  <a:lnTo>
                    <a:pt x="624" y="1149"/>
                  </a:lnTo>
                  <a:lnTo>
                    <a:pt x="624" y="1156"/>
                  </a:lnTo>
                  <a:lnTo>
                    <a:pt x="624" y="1162"/>
                  </a:lnTo>
                  <a:lnTo>
                    <a:pt x="623" y="1169"/>
                  </a:lnTo>
                  <a:lnTo>
                    <a:pt x="623" y="1175"/>
                  </a:lnTo>
                  <a:lnTo>
                    <a:pt x="623" y="1182"/>
                  </a:lnTo>
                  <a:lnTo>
                    <a:pt x="623" y="1188"/>
                  </a:lnTo>
                  <a:lnTo>
                    <a:pt x="623" y="1193"/>
                  </a:lnTo>
                  <a:lnTo>
                    <a:pt x="622" y="1200"/>
                  </a:lnTo>
                  <a:lnTo>
                    <a:pt x="622" y="1206"/>
                  </a:lnTo>
                  <a:lnTo>
                    <a:pt x="624" y="1209"/>
                  </a:lnTo>
                  <a:lnTo>
                    <a:pt x="626" y="1210"/>
                  </a:lnTo>
                  <a:lnTo>
                    <a:pt x="628" y="1211"/>
                  </a:lnTo>
                  <a:lnTo>
                    <a:pt x="630" y="1214"/>
                  </a:lnTo>
                  <a:lnTo>
                    <a:pt x="631" y="1215"/>
                  </a:lnTo>
                  <a:lnTo>
                    <a:pt x="632" y="1218"/>
                  </a:lnTo>
                  <a:lnTo>
                    <a:pt x="635" y="1221"/>
                  </a:lnTo>
                  <a:lnTo>
                    <a:pt x="636" y="1222"/>
                  </a:lnTo>
                  <a:lnTo>
                    <a:pt x="637" y="1224"/>
                  </a:lnTo>
                  <a:lnTo>
                    <a:pt x="639" y="1227"/>
                  </a:lnTo>
                  <a:lnTo>
                    <a:pt x="639" y="1228"/>
                  </a:lnTo>
                  <a:lnTo>
                    <a:pt x="640" y="1231"/>
                  </a:lnTo>
                  <a:lnTo>
                    <a:pt x="641" y="1233"/>
                  </a:lnTo>
                  <a:lnTo>
                    <a:pt x="642" y="1236"/>
                  </a:lnTo>
                  <a:lnTo>
                    <a:pt x="642" y="1237"/>
                  </a:lnTo>
                  <a:lnTo>
                    <a:pt x="644" y="1240"/>
                  </a:lnTo>
                  <a:lnTo>
                    <a:pt x="644" y="1243"/>
                  </a:lnTo>
                  <a:lnTo>
                    <a:pt x="645" y="1245"/>
                  </a:lnTo>
                  <a:lnTo>
                    <a:pt x="645" y="1248"/>
                  </a:lnTo>
                  <a:lnTo>
                    <a:pt x="646" y="1250"/>
                  </a:lnTo>
                  <a:lnTo>
                    <a:pt x="646" y="1253"/>
                  </a:lnTo>
                  <a:lnTo>
                    <a:pt x="646" y="1255"/>
                  </a:lnTo>
                  <a:lnTo>
                    <a:pt x="646" y="1258"/>
                  </a:lnTo>
                  <a:lnTo>
                    <a:pt x="646" y="1261"/>
                  </a:lnTo>
                  <a:lnTo>
                    <a:pt x="646" y="1263"/>
                  </a:lnTo>
                  <a:lnTo>
                    <a:pt x="646" y="1266"/>
                  </a:lnTo>
                  <a:lnTo>
                    <a:pt x="646" y="1268"/>
                  </a:lnTo>
                  <a:lnTo>
                    <a:pt x="646" y="1271"/>
                  </a:lnTo>
                  <a:lnTo>
                    <a:pt x="646" y="1274"/>
                  </a:lnTo>
                  <a:lnTo>
                    <a:pt x="646" y="1276"/>
                  </a:lnTo>
                  <a:lnTo>
                    <a:pt x="645" y="1279"/>
                  </a:lnTo>
                  <a:lnTo>
                    <a:pt x="645" y="1281"/>
                  </a:lnTo>
                  <a:lnTo>
                    <a:pt x="644" y="1284"/>
                  </a:lnTo>
                  <a:lnTo>
                    <a:pt x="642" y="1286"/>
                  </a:lnTo>
                  <a:lnTo>
                    <a:pt x="640" y="1289"/>
                  </a:lnTo>
                  <a:lnTo>
                    <a:pt x="639" y="1290"/>
                  </a:lnTo>
                  <a:lnTo>
                    <a:pt x="637" y="1293"/>
                  </a:lnTo>
                  <a:lnTo>
                    <a:pt x="635" y="1294"/>
                  </a:lnTo>
                  <a:lnTo>
                    <a:pt x="633" y="1296"/>
                  </a:lnTo>
                  <a:lnTo>
                    <a:pt x="631" y="1297"/>
                  </a:lnTo>
                  <a:lnTo>
                    <a:pt x="630" y="1298"/>
                  </a:lnTo>
                  <a:lnTo>
                    <a:pt x="627" y="1299"/>
                  </a:lnTo>
                  <a:lnTo>
                    <a:pt x="624" y="1299"/>
                  </a:lnTo>
                  <a:lnTo>
                    <a:pt x="622" y="1301"/>
                  </a:lnTo>
                  <a:lnTo>
                    <a:pt x="620" y="1301"/>
                  </a:lnTo>
                  <a:lnTo>
                    <a:pt x="618" y="1302"/>
                  </a:lnTo>
                  <a:lnTo>
                    <a:pt x="615" y="1302"/>
                  </a:lnTo>
                  <a:lnTo>
                    <a:pt x="613" y="1302"/>
                  </a:lnTo>
                  <a:lnTo>
                    <a:pt x="610" y="1302"/>
                  </a:lnTo>
                  <a:lnTo>
                    <a:pt x="607" y="1302"/>
                  </a:lnTo>
                  <a:lnTo>
                    <a:pt x="605" y="1302"/>
                  </a:lnTo>
                  <a:lnTo>
                    <a:pt x="602" y="1302"/>
                  </a:lnTo>
                  <a:lnTo>
                    <a:pt x="600" y="1302"/>
                  </a:lnTo>
                  <a:lnTo>
                    <a:pt x="597" y="1302"/>
                  </a:lnTo>
                  <a:lnTo>
                    <a:pt x="595" y="1302"/>
                  </a:lnTo>
                  <a:lnTo>
                    <a:pt x="592" y="1302"/>
                  </a:lnTo>
                  <a:lnTo>
                    <a:pt x="589" y="1302"/>
                  </a:lnTo>
                  <a:lnTo>
                    <a:pt x="587" y="1302"/>
                  </a:lnTo>
                  <a:lnTo>
                    <a:pt x="584" y="1302"/>
                  </a:lnTo>
                  <a:lnTo>
                    <a:pt x="582" y="1302"/>
                  </a:lnTo>
                  <a:lnTo>
                    <a:pt x="579" y="1302"/>
                  </a:lnTo>
                  <a:lnTo>
                    <a:pt x="576" y="1302"/>
                  </a:lnTo>
                  <a:lnTo>
                    <a:pt x="574" y="1302"/>
                  </a:lnTo>
                  <a:lnTo>
                    <a:pt x="571" y="1302"/>
                  </a:lnTo>
                  <a:lnTo>
                    <a:pt x="570" y="1302"/>
                  </a:lnTo>
                  <a:lnTo>
                    <a:pt x="569" y="1301"/>
                  </a:lnTo>
                  <a:lnTo>
                    <a:pt x="566" y="1301"/>
                  </a:lnTo>
                  <a:lnTo>
                    <a:pt x="565" y="1301"/>
                  </a:lnTo>
                  <a:lnTo>
                    <a:pt x="563" y="1301"/>
                  </a:lnTo>
                  <a:lnTo>
                    <a:pt x="561" y="1301"/>
                  </a:lnTo>
                  <a:lnTo>
                    <a:pt x="560" y="1301"/>
                  </a:lnTo>
                  <a:lnTo>
                    <a:pt x="558" y="1301"/>
                  </a:lnTo>
                  <a:lnTo>
                    <a:pt x="556" y="1301"/>
                  </a:lnTo>
                  <a:lnTo>
                    <a:pt x="554" y="1301"/>
                  </a:lnTo>
                  <a:lnTo>
                    <a:pt x="552" y="1301"/>
                  </a:lnTo>
                  <a:lnTo>
                    <a:pt x="550" y="1301"/>
                  </a:lnTo>
                  <a:lnTo>
                    <a:pt x="548" y="1301"/>
                  </a:lnTo>
                  <a:lnTo>
                    <a:pt x="547" y="1301"/>
                  </a:lnTo>
                  <a:lnTo>
                    <a:pt x="544" y="1301"/>
                  </a:lnTo>
                  <a:lnTo>
                    <a:pt x="543" y="1301"/>
                  </a:lnTo>
                  <a:lnTo>
                    <a:pt x="541" y="1301"/>
                  </a:lnTo>
                  <a:lnTo>
                    <a:pt x="539" y="1301"/>
                  </a:lnTo>
                  <a:lnTo>
                    <a:pt x="538" y="1299"/>
                  </a:lnTo>
                  <a:lnTo>
                    <a:pt x="535" y="1299"/>
                  </a:lnTo>
                  <a:lnTo>
                    <a:pt x="534" y="1299"/>
                  </a:lnTo>
                  <a:lnTo>
                    <a:pt x="532" y="1299"/>
                  </a:lnTo>
                  <a:lnTo>
                    <a:pt x="530" y="1298"/>
                  </a:lnTo>
                  <a:lnTo>
                    <a:pt x="528" y="1298"/>
                  </a:lnTo>
                  <a:lnTo>
                    <a:pt x="527" y="1297"/>
                  </a:lnTo>
                  <a:lnTo>
                    <a:pt x="526" y="1297"/>
                  </a:lnTo>
                  <a:lnTo>
                    <a:pt x="523" y="1296"/>
                  </a:lnTo>
                  <a:lnTo>
                    <a:pt x="522" y="1294"/>
                  </a:lnTo>
                  <a:lnTo>
                    <a:pt x="521" y="1294"/>
                  </a:lnTo>
                  <a:lnTo>
                    <a:pt x="519" y="1293"/>
                  </a:lnTo>
                  <a:lnTo>
                    <a:pt x="518" y="1292"/>
                  </a:lnTo>
                  <a:lnTo>
                    <a:pt x="517" y="1290"/>
                  </a:lnTo>
                  <a:lnTo>
                    <a:pt x="510" y="1290"/>
                  </a:lnTo>
                  <a:lnTo>
                    <a:pt x="504" y="1292"/>
                  </a:lnTo>
                  <a:lnTo>
                    <a:pt x="499" y="1293"/>
                  </a:lnTo>
                  <a:lnTo>
                    <a:pt x="492" y="1293"/>
                  </a:lnTo>
                  <a:lnTo>
                    <a:pt x="486" y="1293"/>
                  </a:lnTo>
                  <a:lnTo>
                    <a:pt x="479" y="1294"/>
                  </a:lnTo>
                  <a:lnTo>
                    <a:pt x="473" y="1294"/>
                  </a:lnTo>
                  <a:lnTo>
                    <a:pt x="466" y="1294"/>
                  </a:lnTo>
                  <a:lnTo>
                    <a:pt x="460" y="1296"/>
                  </a:lnTo>
                  <a:lnTo>
                    <a:pt x="453" y="1296"/>
                  </a:lnTo>
                  <a:lnTo>
                    <a:pt x="447" y="1296"/>
                  </a:lnTo>
                  <a:lnTo>
                    <a:pt x="440" y="1296"/>
                  </a:lnTo>
                  <a:lnTo>
                    <a:pt x="434" y="1296"/>
                  </a:lnTo>
                  <a:lnTo>
                    <a:pt x="427" y="1296"/>
                  </a:lnTo>
                  <a:lnTo>
                    <a:pt x="421" y="1294"/>
                  </a:lnTo>
                  <a:lnTo>
                    <a:pt x="414" y="1294"/>
                  </a:lnTo>
                  <a:lnTo>
                    <a:pt x="408" y="1294"/>
                  </a:lnTo>
                  <a:lnTo>
                    <a:pt x="401" y="1294"/>
                  </a:lnTo>
                  <a:lnTo>
                    <a:pt x="395" y="1293"/>
                  </a:lnTo>
                  <a:lnTo>
                    <a:pt x="390" y="1293"/>
                  </a:lnTo>
                  <a:lnTo>
                    <a:pt x="383" y="1292"/>
                  </a:lnTo>
                  <a:lnTo>
                    <a:pt x="377" y="1292"/>
                  </a:lnTo>
                  <a:lnTo>
                    <a:pt x="370" y="1290"/>
                  </a:lnTo>
                  <a:lnTo>
                    <a:pt x="364" y="1290"/>
                  </a:lnTo>
                  <a:lnTo>
                    <a:pt x="357" y="1289"/>
                  </a:lnTo>
                  <a:lnTo>
                    <a:pt x="351" y="1288"/>
                  </a:lnTo>
                  <a:lnTo>
                    <a:pt x="346" y="1286"/>
                  </a:lnTo>
                  <a:lnTo>
                    <a:pt x="339" y="1286"/>
                  </a:lnTo>
                  <a:lnTo>
                    <a:pt x="333" y="1285"/>
                  </a:lnTo>
                  <a:lnTo>
                    <a:pt x="328" y="1284"/>
                  </a:lnTo>
                  <a:lnTo>
                    <a:pt x="321" y="1283"/>
                  </a:lnTo>
                  <a:lnTo>
                    <a:pt x="315" y="1281"/>
                  </a:lnTo>
                  <a:lnTo>
                    <a:pt x="315" y="1280"/>
                  </a:lnTo>
                  <a:lnTo>
                    <a:pt x="313" y="1280"/>
                  </a:lnTo>
                  <a:lnTo>
                    <a:pt x="313" y="1279"/>
                  </a:lnTo>
                  <a:lnTo>
                    <a:pt x="312" y="1279"/>
                  </a:lnTo>
                  <a:lnTo>
                    <a:pt x="312" y="1277"/>
                  </a:lnTo>
                  <a:lnTo>
                    <a:pt x="311" y="1277"/>
                  </a:lnTo>
                  <a:lnTo>
                    <a:pt x="311" y="1276"/>
                  </a:lnTo>
                  <a:lnTo>
                    <a:pt x="309" y="1276"/>
                  </a:lnTo>
                  <a:lnTo>
                    <a:pt x="309" y="1275"/>
                  </a:lnTo>
                  <a:lnTo>
                    <a:pt x="308" y="1275"/>
                  </a:lnTo>
                  <a:lnTo>
                    <a:pt x="308" y="1274"/>
                  </a:lnTo>
                  <a:lnTo>
                    <a:pt x="307" y="1274"/>
                  </a:lnTo>
                  <a:lnTo>
                    <a:pt x="307" y="1272"/>
                  </a:lnTo>
                  <a:lnTo>
                    <a:pt x="306" y="1271"/>
                  </a:lnTo>
                  <a:lnTo>
                    <a:pt x="304" y="1270"/>
                  </a:lnTo>
                  <a:lnTo>
                    <a:pt x="304" y="1268"/>
                  </a:lnTo>
                  <a:lnTo>
                    <a:pt x="304" y="1267"/>
                  </a:lnTo>
                  <a:lnTo>
                    <a:pt x="303" y="1266"/>
                  </a:lnTo>
                  <a:lnTo>
                    <a:pt x="303" y="1265"/>
                  </a:lnTo>
                  <a:lnTo>
                    <a:pt x="303" y="1263"/>
                  </a:lnTo>
                  <a:lnTo>
                    <a:pt x="303" y="1262"/>
                  </a:lnTo>
                  <a:lnTo>
                    <a:pt x="304" y="1261"/>
                  </a:lnTo>
                  <a:lnTo>
                    <a:pt x="306" y="1257"/>
                  </a:lnTo>
                  <a:lnTo>
                    <a:pt x="308" y="1253"/>
                  </a:lnTo>
                  <a:lnTo>
                    <a:pt x="311" y="1249"/>
                  </a:lnTo>
                  <a:lnTo>
                    <a:pt x="312" y="1245"/>
                  </a:lnTo>
                  <a:lnTo>
                    <a:pt x="315" y="1243"/>
                  </a:lnTo>
                  <a:lnTo>
                    <a:pt x="318" y="1240"/>
                  </a:lnTo>
                  <a:lnTo>
                    <a:pt x="321" y="1236"/>
                  </a:lnTo>
                  <a:lnTo>
                    <a:pt x="324" y="1233"/>
                  </a:lnTo>
                  <a:lnTo>
                    <a:pt x="326" y="1231"/>
                  </a:lnTo>
                  <a:lnTo>
                    <a:pt x="330" y="1228"/>
                  </a:lnTo>
                  <a:lnTo>
                    <a:pt x="333" y="1226"/>
                  </a:lnTo>
                  <a:lnTo>
                    <a:pt x="337" y="1223"/>
                  </a:lnTo>
                  <a:lnTo>
                    <a:pt x="341" y="1221"/>
                  </a:lnTo>
                  <a:lnTo>
                    <a:pt x="343" y="1219"/>
                  </a:lnTo>
                  <a:lnTo>
                    <a:pt x="347" y="1217"/>
                  </a:lnTo>
                  <a:lnTo>
                    <a:pt x="351" y="1215"/>
                  </a:lnTo>
                  <a:lnTo>
                    <a:pt x="355" y="1214"/>
                  </a:lnTo>
                  <a:lnTo>
                    <a:pt x="359" y="1211"/>
                  </a:lnTo>
                  <a:lnTo>
                    <a:pt x="363" y="1210"/>
                  </a:lnTo>
                  <a:lnTo>
                    <a:pt x="366" y="1209"/>
                  </a:lnTo>
                  <a:lnTo>
                    <a:pt x="370" y="1208"/>
                  </a:lnTo>
                  <a:lnTo>
                    <a:pt x="374" y="1206"/>
                  </a:lnTo>
                  <a:lnTo>
                    <a:pt x="378" y="1205"/>
                  </a:lnTo>
                  <a:lnTo>
                    <a:pt x="382" y="1204"/>
                  </a:lnTo>
                  <a:lnTo>
                    <a:pt x="386" y="1202"/>
                  </a:lnTo>
                  <a:lnTo>
                    <a:pt x="390" y="1202"/>
                  </a:lnTo>
                  <a:lnTo>
                    <a:pt x="394" y="1201"/>
                  </a:lnTo>
                  <a:lnTo>
                    <a:pt x="398" y="1200"/>
                  </a:lnTo>
                  <a:lnTo>
                    <a:pt x="401" y="1200"/>
                  </a:lnTo>
                  <a:lnTo>
                    <a:pt x="405" y="1199"/>
                  </a:lnTo>
                  <a:lnTo>
                    <a:pt x="409" y="1199"/>
                  </a:lnTo>
                  <a:lnTo>
                    <a:pt x="413" y="1199"/>
                  </a:lnTo>
                  <a:lnTo>
                    <a:pt x="414" y="1188"/>
                  </a:lnTo>
                  <a:lnTo>
                    <a:pt x="414" y="1179"/>
                  </a:lnTo>
                  <a:lnTo>
                    <a:pt x="416" y="1170"/>
                  </a:lnTo>
                  <a:lnTo>
                    <a:pt x="416" y="1161"/>
                  </a:lnTo>
                  <a:lnTo>
                    <a:pt x="416" y="1152"/>
                  </a:lnTo>
                  <a:lnTo>
                    <a:pt x="416" y="1142"/>
                  </a:lnTo>
                  <a:lnTo>
                    <a:pt x="416" y="1133"/>
                  </a:lnTo>
                  <a:lnTo>
                    <a:pt x="416" y="1124"/>
                  </a:lnTo>
                  <a:lnTo>
                    <a:pt x="416" y="1115"/>
                  </a:lnTo>
                  <a:lnTo>
                    <a:pt x="416" y="1105"/>
                  </a:lnTo>
                  <a:lnTo>
                    <a:pt x="416" y="1096"/>
                  </a:lnTo>
                  <a:lnTo>
                    <a:pt x="414" y="1087"/>
                  </a:lnTo>
                  <a:lnTo>
                    <a:pt x="414" y="1078"/>
                  </a:lnTo>
                  <a:lnTo>
                    <a:pt x="414" y="1069"/>
                  </a:lnTo>
                  <a:lnTo>
                    <a:pt x="413" y="1059"/>
                  </a:lnTo>
                  <a:lnTo>
                    <a:pt x="413" y="1050"/>
                  </a:lnTo>
                  <a:lnTo>
                    <a:pt x="412" y="1041"/>
                  </a:lnTo>
                  <a:lnTo>
                    <a:pt x="412" y="1032"/>
                  </a:lnTo>
                  <a:lnTo>
                    <a:pt x="411" y="1023"/>
                  </a:lnTo>
                  <a:lnTo>
                    <a:pt x="409" y="1014"/>
                  </a:lnTo>
                  <a:lnTo>
                    <a:pt x="409" y="1005"/>
                  </a:lnTo>
                  <a:lnTo>
                    <a:pt x="408" y="996"/>
                  </a:lnTo>
                  <a:lnTo>
                    <a:pt x="408" y="987"/>
                  </a:lnTo>
                  <a:lnTo>
                    <a:pt x="407" y="977"/>
                  </a:lnTo>
                  <a:lnTo>
                    <a:pt x="405" y="968"/>
                  </a:lnTo>
                  <a:lnTo>
                    <a:pt x="405" y="959"/>
                  </a:lnTo>
                  <a:lnTo>
                    <a:pt x="404" y="950"/>
                  </a:lnTo>
                  <a:lnTo>
                    <a:pt x="404" y="941"/>
                  </a:lnTo>
                  <a:lnTo>
                    <a:pt x="403" y="932"/>
                  </a:lnTo>
                  <a:lnTo>
                    <a:pt x="403" y="923"/>
                  </a:lnTo>
                  <a:lnTo>
                    <a:pt x="401" y="914"/>
                  </a:lnTo>
                  <a:lnTo>
                    <a:pt x="401" y="906"/>
                  </a:lnTo>
                  <a:lnTo>
                    <a:pt x="400" y="902"/>
                  </a:lnTo>
                  <a:lnTo>
                    <a:pt x="400" y="899"/>
                  </a:lnTo>
                  <a:lnTo>
                    <a:pt x="399" y="895"/>
                  </a:lnTo>
                  <a:lnTo>
                    <a:pt x="399" y="891"/>
                  </a:lnTo>
                  <a:lnTo>
                    <a:pt x="399" y="888"/>
                  </a:lnTo>
                  <a:lnTo>
                    <a:pt x="398" y="884"/>
                  </a:lnTo>
                  <a:lnTo>
                    <a:pt x="398" y="880"/>
                  </a:lnTo>
                  <a:lnTo>
                    <a:pt x="396" y="877"/>
                  </a:lnTo>
                  <a:lnTo>
                    <a:pt x="396" y="874"/>
                  </a:lnTo>
                  <a:lnTo>
                    <a:pt x="396" y="870"/>
                  </a:lnTo>
                  <a:lnTo>
                    <a:pt x="395" y="866"/>
                  </a:lnTo>
                  <a:lnTo>
                    <a:pt x="395" y="864"/>
                  </a:lnTo>
                  <a:lnTo>
                    <a:pt x="395" y="860"/>
                  </a:lnTo>
                  <a:lnTo>
                    <a:pt x="394" y="856"/>
                  </a:lnTo>
                  <a:lnTo>
                    <a:pt x="394" y="852"/>
                  </a:lnTo>
                  <a:lnTo>
                    <a:pt x="394" y="849"/>
                  </a:lnTo>
                  <a:lnTo>
                    <a:pt x="394" y="846"/>
                  </a:lnTo>
                  <a:lnTo>
                    <a:pt x="392" y="842"/>
                  </a:lnTo>
                  <a:lnTo>
                    <a:pt x="392" y="838"/>
                  </a:lnTo>
                  <a:lnTo>
                    <a:pt x="392" y="835"/>
                  </a:lnTo>
                  <a:lnTo>
                    <a:pt x="392" y="831"/>
                  </a:lnTo>
                  <a:lnTo>
                    <a:pt x="391" y="827"/>
                  </a:lnTo>
                  <a:lnTo>
                    <a:pt x="391" y="825"/>
                  </a:lnTo>
                  <a:lnTo>
                    <a:pt x="391" y="821"/>
                  </a:lnTo>
                  <a:lnTo>
                    <a:pt x="391" y="817"/>
                  </a:lnTo>
                  <a:lnTo>
                    <a:pt x="391" y="813"/>
                  </a:lnTo>
                  <a:lnTo>
                    <a:pt x="391" y="809"/>
                  </a:lnTo>
                  <a:lnTo>
                    <a:pt x="391" y="807"/>
                  </a:lnTo>
                  <a:lnTo>
                    <a:pt x="391" y="803"/>
                  </a:lnTo>
                  <a:lnTo>
                    <a:pt x="391" y="799"/>
                  </a:lnTo>
                  <a:lnTo>
                    <a:pt x="391" y="795"/>
                  </a:lnTo>
                  <a:lnTo>
                    <a:pt x="391" y="791"/>
                  </a:lnTo>
                  <a:lnTo>
                    <a:pt x="390" y="791"/>
                  </a:lnTo>
                  <a:lnTo>
                    <a:pt x="388" y="791"/>
                  </a:lnTo>
                  <a:lnTo>
                    <a:pt x="388" y="790"/>
                  </a:lnTo>
                  <a:lnTo>
                    <a:pt x="387" y="790"/>
                  </a:lnTo>
                  <a:lnTo>
                    <a:pt x="386" y="790"/>
                  </a:lnTo>
                  <a:lnTo>
                    <a:pt x="386" y="789"/>
                  </a:lnTo>
                  <a:lnTo>
                    <a:pt x="385" y="789"/>
                  </a:lnTo>
                  <a:lnTo>
                    <a:pt x="383" y="789"/>
                  </a:lnTo>
                  <a:lnTo>
                    <a:pt x="382" y="787"/>
                  </a:lnTo>
                  <a:lnTo>
                    <a:pt x="381" y="787"/>
                  </a:lnTo>
                  <a:lnTo>
                    <a:pt x="379" y="786"/>
                  </a:lnTo>
                  <a:lnTo>
                    <a:pt x="378" y="786"/>
                  </a:lnTo>
                  <a:lnTo>
                    <a:pt x="377" y="786"/>
                  </a:lnTo>
                  <a:lnTo>
                    <a:pt x="376" y="785"/>
                  </a:lnTo>
                  <a:lnTo>
                    <a:pt x="374" y="785"/>
                  </a:lnTo>
                  <a:lnTo>
                    <a:pt x="373" y="785"/>
                  </a:lnTo>
                  <a:lnTo>
                    <a:pt x="372" y="784"/>
                  </a:lnTo>
                  <a:lnTo>
                    <a:pt x="370" y="784"/>
                  </a:lnTo>
                  <a:lnTo>
                    <a:pt x="369" y="784"/>
                  </a:lnTo>
                  <a:lnTo>
                    <a:pt x="368" y="782"/>
                  </a:lnTo>
                  <a:lnTo>
                    <a:pt x="366" y="782"/>
                  </a:lnTo>
                  <a:lnTo>
                    <a:pt x="365" y="782"/>
                  </a:lnTo>
                  <a:lnTo>
                    <a:pt x="364" y="782"/>
                  </a:lnTo>
                  <a:lnTo>
                    <a:pt x="363" y="781"/>
                  </a:lnTo>
                  <a:lnTo>
                    <a:pt x="361" y="776"/>
                  </a:lnTo>
                  <a:lnTo>
                    <a:pt x="361" y="772"/>
                  </a:lnTo>
                  <a:lnTo>
                    <a:pt x="361" y="767"/>
                  </a:lnTo>
                  <a:lnTo>
                    <a:pt x="361" y="762"/>
                  </a:lnTo>
                  <a:lnTo>
                    <a:pt x="361" y="758"/>
                  </a:lnTo>
                  <a:lnTo>
                    <a:pt x="361" y="752"/>
                  </a:lnTo>
                  <a:lnTo>
                    <a:pt x="360" y="747"/>
                  </a:lnTo>
                  <a:lnTo>
                    <a:pt x="360" y="743"/>
                  </a:lnTo>
                  <a:lnTo>
                    <a:pt x="361" y="738"/>
                  </a:lnTo>
                  <a:lnTo>
                    <a:pt x="361" y="733"/>
                  </a:lnTo>
                  <a:lnTo>
                    <a:pt x="361" y="729"/>
                  </a:lnTo>
                  <a:lnTo>
                    <a:pt x="361" y="724"/>
                  </a:lnTo>
                  <a:lnTo>
                    <a:pt x="361" y="720"/>
                  </a:lnTo>
                  <a:lnTo>
                    <a:pt x="361" y="715"/>
                  </a:lnTo>
                  <a:lnTo>
                    <a:pt x="361" y="710"/>
                  </a:lnTo>
                  <a:lnTo>
                    <a:pt x="361" y="706"/>
                  </a:lnTo>
                  <a:lnTo>
                    <a:pt x="361" y="701"/>
                  </a:lnTo>
                  <a:lnTo>
                    <a:pt x="361" y="697"/>
                  </a:lnTo>
                  <a:lnTo>
                    <a:pt x="361" y="692"/>
                  </a:lnTo>
                  <a:lnTo>
                    <a:pt x="363" y="687"/>
                  </a:lnTo>
                  <a:lnTo>
                    <a:pt x="363" y="683"/>
                  </a:lnTo>
                  <a:lnTo>
                    <a:pt x="363" y="678"/>
                  </a:lnTo>
                  <a:lnTo>
                    <a:pt x="363" y="672"/>
                  </a:lnTo>
                  <a:lnTo>
                    <a:pt x="363" y="668"/>
                  </a:lnTo>
                  <a:lnTo>
                    <a:pt x="363" y="663"/>
                  </a:lnTo>
                  <a:lnTo>
                    <a:pt x="363" y="658"/>
                  </a:lnTo>
                  <a:lnTo>
                    <a:pt x="363" y="653"/>
                  </a:lnTo>
                  <a:lnTo>
                    <a:pt x="363" y="649"/>
                  </a:lnTo>
                  <a:lnTo>
                    <a:pt x="361" y="644"/>
                  </a:lnTo>
                  <a:lnTo>
                    <a:pt x="361" y="639"/>
                  </a:lnTo>
                  <a:lnTo>
                    <a:pt x="361" y="634"/>
                  </a:lnTo>
                  <a:lnTo>
                    <a:pt x="361" y="628"/>
                  </a:lnTo>
                  <a:lnTo>
                    <a:pt x="360" y="623"/>
                  </a:lnTo>
                  <a:lnTo>
                    <a:pt x="360" y="617"/>
                  </a:lnTo>
                  <a:lnTo>
                    <a:pt x="360" y="612"/>
                  </a:lnTo>
                  <a:lnTo>
                    <a:pt x="359" y="606"/>
                  </a:lnTo>
                  <a:lnTo>
                    <a:pt x="359" y="600"/>
                  </a:lnTo>
                  <a:lnTo>
                    <a:pt x="359" y="595"/>
                  </a:lnTo>
                  <a:lnTo>
                    <a:pt x="359" y="590"/>
                  </a:lnTo>
                  <a:lnTo>
                    <a:pt x="359" y="583"/>
                  </a:lnTo>
                  <a:lnTo>
                    <a:pt x="359" y="578"/>
                  </a:lnTo>
                  <a:lnTo>
                    <a:pt x="360" y="573"/>
                  </a:lnTo>
                  <a:lnTo>
                    <a:pt x="360" y="568"/>
                  </a:lnTo>
                  <a:lnTo>
                    <a:pt x="360" y="561"/>
                  </a:lnTo>
                  <a:lnTo>
                    <a:pt x="360" y="556"/>
                  </a:lnTo>
                  <a:lnTo>
                    <a:pt x="361" y="551"/>
                  </a:lnTo>
                  <a:lnTo>
                    <a:pt x="361" y="546"/>
                  </a:lnTo>
                  <a:lnTo>
                    <a:pt x="361" y="540"/>
                  </a:lnTo>
                  <a:lnTo>
                    <a:pt x="363" y="535"/>
                  </a:lnTo>
                  <a:lnTo>
                    <a:pt x="363" y="530"/>
                  </a:lnTo>
                  <a:lnTo>
                    <a:pt x="363" y="524"/>
                  </a:lnTo>
                  <a:lnTo>
                    <a:pt x="363" y="518"/>
                  </a:lnTo>
                  <a:lnTo>
                    <a:pt x="364" y="513"/>
                  </a:lnTo>
                  <a:lnTo>
                    <a:pt x="364" y="508"/>
                  </a:lnTo>
                  <a:lnTo>
                    <a:pt x="364" y="503"/>
                  </a:lnTo>
                  <a:lnTo>
                    <a:pt x="364" y="498"/>
                  </a:lnTo>
                  <a:lnTo>
                    <a:pt x="364" y="493"/>
                  </a:lnTo>
                  <a:lnTo>
                    <a:pt x="364" y="487"/>
                  </a:lnTo>
                  <a:lnTo>
                    <a:pt x="364" y="481"/>
                  </a:lnTo>
                  <a:lnTo>
                    <a:pt x="364" y="476"/>
                  </a:lnTo>
                  <a:lnTo>
                    <a:pt x="364" y="471"/>
                  </a:lnTo>
                  <a:lnTo>
                    <a:pt x="363" y="465"/>
                  </a:lnTo>
                  <a:lnTo>
                    <a:pt x="363" y="460"/>
                  </a:lnTo>
                  <a:lnTo>
                    <a:pt x="363" y="454"/>
                  </a:lnTo>
                  <a:lnTo>
                    <a:pt x="363" y="453"/>
                  </a:lnTo>
                  <a:lnTo>
                    <a:pt x="364" y="451"/>
                  </a:lnTo>
                  <a:lnTo>
                    <a:pt x="364" y="450"/>
                  </a:lnTo>
                  <a:lnTo>
                    <a:pt x="364" y="449"/>
                  </a:lnTo>
                  <a:lnTo>
                    <a:pt x="364" y="447"/>
                  </a:lnTo>
                  <a:lnTo>
                    <a:pt x="364" y="446"/>
                  </a:lnTo>
                  <a:lnTo>
                    <a:pt x="364" y="445"/>
                  </a:lnTo>
                  <a:lnTo>
                    <a:pt x="364" y="443"/>
                  </a:lnTo>
                  <a:lnTo>
                    <a:pt x="363" y="443"/>
                  </a:lnTo>
                  <a:lnTo>
                    <a:pt x="363" y="442"/>
                  </a:lnTo>
                  <a:lnTo>
                    <a:pt x="363" y="441"/>
                  </a:lnTo>
                  <a:lnTo>
                    <a:pt x="363" y="440"/>
                  </a:lnTo>
                  <a:lnTo>
                    <a:pt x="361" y="438"/>
                  </a:lnTo>
                  <a:lnTo>
                    <a:pt x="361" y="437"/>
                  </a:lnTo>
                  <a:lnTo>
                    <a:pt x="360" y="436"/>
                  </a:lnTo>
                  <a:lnTo>
                    <a:pt x="360" y="434"/>
                  </a:lnTo>
                  <a:lnTo>
                    <a:pt x="360" y="433"/>
                  </a:lnTo>
                  <a:lnTo>
                    <a:pt x="359" y="432"/>
                  </a:lnTo>
                  <a:lnTo>
                    <a:pt x="359" y="431"/>
                  </a:lnTo>
                  <a:lnTo>
                    <a:pt x="359" y="429"/>
                  </a:lnTo>
                  <a:lnTo>
                    <a:pt x="359" y="428"/>
                  </a:lnTo>
                  <a:lnTo>
                    <a:pt x="357" y="427"/>
                  </a:lnTo>
                  <a:lnTo>
                    <a:pt x="356" y="427"/>
                  </a:lnTo>
                  <a:lnTo>
                    <a:pt x="356" y="425"/>
                  </a:lnTo>
                  <a:lnTo>
                    <a:pt x="355" y="425"/>
                  </a:lnTo>
                  <a:lnTo>
                    <a:pt x="353" y="424"/>
                  </a:lnTo>
                  <a:lnTo>
                    <a:pt x="352" y="424"/>
                  </a:lnTo>
                  <a:lnTo>
                    <a:pt x="351" y="424"/>
                  </a:lnTo>
                  <a:lnTo>
                    <a:pt x="350" y="424"/>
                  </a:lnTo>
                  <a:lnTo>
                    <a:pt x="350" y="423"/>
                  </a:lnTo>
                  <a:lnTo>
                    <a:pt x="348" y="423"/>
                  </a:lnTo>
                  <a:lnTo>
                    <a:pt x="347" y="423"/>
                  </a:lnTo>
                  <a:lnTo>
                    <a:pt x="346" y="423"/>
                  </a:lnTo>
                  <a:lnTo>
                    <a:pt x="343" y="420"/>
                  </a:lnTo>
                  <a:lnTo>
                    <a:pt x="341" y="419"/>
                  </a:lnTo>
                  <a:lnTo>
                    <a:pt x="338" y="418"/>
                  </a:lnTo>
                  <a:lnTo>
                    <a:pt x="335" y="415"/>
                  </a:lnTo>
                  <a:lnTo>
                    <a:pt x="333" y="414"/>
                  </a:lnTo>
                  <a:lnTo>
                    <a:pt x="331" y="412"/>
                  </a:lnTo>
                  <a:lnTo>
                    <a:pt x="329" y="411"/>
                  </a:lnTo>
                  <a:lnTo>
                    <a:pt x="326" y="410"/>
                  </a:lnTo>
                  <a:lnTo>
                    <a:pt x="324" y="407"/>
                  </a:lnTo>
                  <a:lnTo>
                    <a:pt x="321" y="406"/>
                  </a:lnTo>
                  <a:lnTo>
                    <a:pt x="318" y="405"/>
                  </a:lnTo>
                  <a:lnTo>
                    <a:pt x="316" y="403"/>
                  </a:lnTo>
                  <a:lnTo>
                    <a:pt x="313" y="402"/>
                  </a:lnTo>
                  <a:lnTo>
                    <a:pt x="311" y="401"/>
                  </a:lnTo>
                  <a:lnTo>
                    <a:pt x="308" y="400"/>
                  </a:lnTo>
                  <a:lnTo>
                    <a:pt x="306" y="398"/>
                  </a:lnTo>
                  <a:lnTo>
                    <a:pt x="303" y="397"/>
                  </a:lnTo>
                  <a:lnTo>
                    <a:pt x="302" y="394"/>
                  </a:lnTo>
                  <a:lnTo>
                    <a:pt x="299" y="393"/>
                  </a:lnTo>
                  <a:lnTo>
                    <a:pt x="296" y="392"/>
                  </a:lnTo>
                  <a:lnTo>
                    <a:pt x="294" y="390"/>
                  </a:lnTo>
                  <a:lnTo>
                    <a:pt x="291" y="389"/>
                  </a:lnTo>
                  <a:lnTo>
                    <a:pt x="289" y="388"/>
                  </a:lnTo>
                  <a:lnTo>
                    <a:pt x="286" y="387"/>
                  </a:lnTo>
                  <a:lnTo>
                    <a:pt x="284" y="385"/>
                  </a:lnTo>
                  <a:lnTo>
                    <a:pt x="281" y="384"/>
                  </a:lnTo>
                  <a:lnTo>
                    <a:pt x="278" y="383"/>
                  </a:lnTo>
                  <a:lnTo>
                    <a:pt x="276" y="381"/>
                  </a:lnTo>
                  <a:lnTo>
                    <a:pt x="273" y="380"/>
                  </a:lnTo>
                  <a:lnTo>
                    <a:pt x="271" y="378"/>
                  </a:lnTo>
                  <a:lnTo>
                    <a:pt x="268" y="376"/>
                  </a:lnTo>
                  <a:lnTo>
                    <a:pt x="265" y="375"/>
                  </a:lnTo>
                  <a:lnTo>
                    <a:pt x="264" y="375"/>
                  </a:lnTo>
                  <a:lnTo>
                    <a:pt x="261" y="374"/>
                  </a:lnTo>
                  <a:lnTo>
                    <a:pt x="260" y="374"/>
                  </a:lnTo>
                  <a:lnTo>
                    <a:pt x="258" y="372"/>
                  </a:lnTo>
                  <a:lnTo>
                    <a:pt x="256" y="372"/>
                  </a:lnTo>
                  <a:lnTo>
                    <a:pt x="254" y="371"/>
                  </a:lnTo>
                  <a:lnTo>
                    <a:pt x="252" y="371"/>
                  </a:lnTo>
                  <a:lnTo>
                    <a:pt x="250" y="370"/>
                  </a:lnTo>
                  <a:lnTo>
                    <a:pt x="249" y="368"/>
                  </a:lnTo>
                  <a:lnTo>
                    <a:pt x="246" y="368"/>
                  </a:lnTo>
                  <a:lnTo>
                    <a:pt x="245" y="367"/>
                  </a:lnTo>
                  <a:lnTo>
                    <a:pt x="242" y="367"/>
                  </a:lnTo>
                  <a:lnTo>
                    <a:pt x="241" y="366"/>
                  </a:lnTo>
                  <a:lnTo>
                    <a:pt x="238" y="365"/>
                  </a:lnTo>
                  <a:lnTo>
                    <a:pt x="237" y="365"/>
                  </a:lnTo>
                  <a:lnTo>
                    <a:pt x="236" y="363"/>
                  </a:lnTo>
                  <a:lnTo>
                    <a:pt x="233" y="363"/>
                  </a:lnTo>
                  <a:lnTo>
                    <a:pt x="232" y="362"/>
                  </a:lnTo>
                  <a:lnTo>
                    <a:pt x="229" y="361"/>
                  </a:lnTo>
                  <a:lnTo>
                    <a:pt x="228" y="361"/>
                  </a:lnTo>
                  <a:lnTo>
                    <a:pt x="225" y="359"/>
                  </a:lnTo>
                  <a:lnTo>
                    <a:pt x="224" y="358"/>
                  </a:lnTo>
                  <a:lnTo>
                    <a:pt x="221" y="358"/>
                  </a:lnTo>
                  <a:lnTo>
                    <a:pt x="220" y="357"/>
                  </a:lnTo>
                  <a:lnTo>
                    <a:pt x="217" y="356"/>
                  </a:lnTo>
                  <a:lnTo>
                    <a:pt x="216" y="356"/>
                  </a:lnTo>
                  <a:lnTo>
                    <a:pt x="215" y="354"/>
                  </a:lnTo>
                  <a:lnTo>
                    <a:pt x="212" y="353"/>
                  </a:lnTo>
                  <a:lnTo>
                    <a:pt x="211" y="352"/>
                  </a:lnTo>
                  <a:lnTo>
                    <a:pt x="208" y="352"/>
                  </a:lnTo>
                  <a:lnTo>
                    <a:pt x="207" y="350"/>
                  </a:lnTo>
                  <a:lnTo>
                    <a:pt x="204" y="349"/>
                  </a:lnTo>
                  <a:lnTo>
                    <a:pt x="203" y="345"/>
                  </a:lnTo>
                  <a:lnTo>
                    <a:pt x="201" y="341"/>
                  </a:lnTo>
                  <a:lnTo>
                    <a:pt x="198" y="337"/>
                  </a:lnTo>
                  <a:lnTo>
                    <a:pt x="195" y="335"/>
                  </a:lnTo>
                  <a:lnTo>
                    <a:pt x="193" y="331"/>
                  </a:lnTo>
                  <a:lnTo>
                    <a:pt x="190" y="327"/>
                  </a:lnTo>
                  <a:lnTo>
                    <a:pt x="188" y="323"/>
                  </a:lnTo>
                  <a:lnTo>
                    <a:pt x="185" y="319"/>
                  </a:lnTo>
                  <a:lnTo>
                    <a:pt x="182" y="315"/>
                  </a:lnTo>
                  <a:lnTo>
                    <a:pt x="180" y="312"/>
                  </a:lnTo>
                  <a:lnTo>
                    <a:pt x="177" y="308"/>
                  </a:lnTo>
                  <a:lnTo>
                    <a:pt x="175" y="305"/>
                  </a:lnTo>
                  <a:lnTo>
                    <a:pt x="172" y="301"/>
                  </a:lnTo>
                  <a:lnTo>
                    <a:pt x="169" y="297"/>
                  </a:lnTo>
                  <a:lnTo>
                    <a:pt x="166" y="293"/>
                  </a:lnTo>
                  <a:lnTo>
                    <a:pt x="163" y="290"/>
                  </a:lnTo>
                  <a:lnTo>
                    <a:pt x="160" y="286"/>
                  </a:lnTo>
                  <a:lnTo>
                    <a:pt x="158" y="283"/>
                  </a:lnTo>
                  <a:lnTo>
                    <a:pt x="155" y="279"/>
                  </a:lnTo>
                  <a:lnTo>
                    <a:pt x="153" y="275"/>
                  </a:lnTo>
                  <a:lnTo>
                    <a:pt x="150" y="272"/>
                  </a:lnTo>
                  <a:lnTo>
                    <a:pt x="147" y="268"/>
                  </a:lnTo>
                  <a:lnTo>
                    <a:pt x="145" y="265"/>
                  </a:lnTo>
                  <a:lnTo>
                    <a:pt x="142" y="261"/>
                  </a:lnTo>
                  <a:lnTo>
                    <a:pt x="140" y="257"/>
                  </a:lnTo>
                  <a:lnTo>
                    <a:pt x="137" y="253"/>
                  </a:lnTo>
                  <a:lnTo>
                    <a:pt x="134" y="250"/>
                  </a:lnTo>
                  <a:lnTo>
                    <a:pt x="132" y="246"/>
                  </a:lnTo>
                  <a:lnTo>
                    <a:pt x="129" y="242"/>
                  </a:lnTo>
                  <a:lnTo>
                    <a:pt x="127" y="239"/>
                  </a:lnTo>
                  <a:lnTo>
                    <a:pt x="124" y="235"/>
                  </a:lnTo>
                  <a:lnTo>
                    <a:pt x="122" y="231"/>
                  </a:lnTo>
                  <a:lnTo>
                    <a:pt x="123" y="230"/>
                  </a:lnTo>
                  <a:lnTo>
                    <a:pt x="123" y="229"/>
                  </a:lnTo>
                  <a:lnTo>
                    <a:pt x="124" y="229"/>
                  </a:lnTo>
                  <a:lnTo>
                    <a:pt x="125" y="229"/>
                  </a:lnTo>
                  <a:lnTo>
                    <a:pt x="125" y="228"/>
                  </a:lnTo>
                  <a:lnTo>
                    <a:pt x="127" y="228"/>
                  </a:lnTo>
                  <a:lnTo>
                    <a:pt x="128" y="228"/>
                  </a:lnTo>
                  <a:lnTo>
                    <a:pt x="129" y="228"/>
                  </a:lnTo>
                  <a:lnTo>
                    <a:pt x="131" y="228"/>
                  </a:lnTo>
                  <a:lnTo>
                    <a:pt x="131" y="226"/>
                  </a:lnTo>
                  <a:lnTo>
                    <a:pt x="132" y="226"/>
                  </a:lnTo>
                  <a:lnTo>
                    <a:pt x="132" y="225"/>
                  </a:lnTo>
                  <a:lnTo>
                    <a:pt x="132" y="224"/>
                  </a:lnTo>
                  <a:lnTo>
                    <a:pt x="131" y="224"/>
                  </a:lnTo>
                  <a:lnTo>
                    <a:pt x="131" y="222"/>
                  </a:lnTo>
                  <a:lnTo>
                    <a:pt x="129" y="221"/>
                  </a:lnTo>
                  <a:lnTo>
                    <a:pt x="128" y="220"/>
                  </a:lnTo>
                  <a:lnTo>
                    <a:pt x="128" y="219"/>
                  </a:lnTo>
                  <a:lnTo>
                    <a:pt x="127" y="219"/>
                  </a:lnTo>
                  <a:lnTo>
                    <a:pt x="125" y="217"/>
                  </a:lnTo>
                  <a:lnTo>
                    <a:pt x="124" y="216"/>
                  </a:lnTo>
                  <a:lnTo>
                    <a:pt x="123" y="215"/>
                  </a:lnTo>
                  <a:lnTo>
                    <a:pt x="122" y="213"/>
                  </a:lnTo>
                  <a:lnTo>
                    <a:pt x="120" y="212"/>
                  </a:lnTo>
                  <a:lnTo>
                    <a:pt x="119" y="211"/>
                  </a:lnTo>
                  <a:lnTo>
                    <a:pt x="118" y="209"/>
                  </a:lnTo>
                  <a:lnTo>
                    <a:pt x="118" y="208"/>
                  </a:lnTo>
                  <a:lnTo>
                    <a:pt x="116" y="208"/>
                  </a:lnTo>
                  <a:lnTo>
                    <a:pt x="116" y="207"/>
                  </a:lnTo>
                  <a:lnTo>
                    <a:pt x="115" y="206"/>
                  </a:lnTo>
                  <a:lnTo>
                    <a:pt x="114" y="204"/>
                  </a:lnTo>
                  <a:lnTo>
                    <a:pt x="114" y="203"/>
                  </a:lnTo>
                  <a:lnTo>
                    <a:pt x="114" y="202"/>
                  </a:lnTo>
                  <a:lnTo>
                    <a:pt x="114" y="200"/>
                  </a:lnTo>
                  <a:lnTo>
                    <a:pt x="115" y="199"/>
                  </a:lnTo>
                  <a:lnTo>
                    <a:pt x="116" y="198"/>
                  </a:lnTo>
                  <a:lnTo>
                    <a:pt x="116" y="197"/>
                  </a:lnTo>
                  <a:lnTo>
                    <a:pt x="118" y="197"/>
                  </a:lnTo>
                  <a:lnTo>
                    <a:pt x="119" y="195"/>
                  </a:lnTo>
                  <a:lnTo>
                    <a:pt x="120" y="194"/>
                  </a:lnTo>
                  <a:lnTo>
                    <a:pt x="118" y="193"/>
                  </a:lnTo>
                  <a:lnTo>
                    <a:pt x="116" y="191"/>
                  </a:lnTo>
                  <a:lnTo>
                    <a:pt x="114" y="191"/>
                  </a:lnTo>
                  <a:lnTo>
                    <a:pt x="111" y="190"/>
                  </a:lnTo>
                  <a:lnTo>
                    <a:pt x="109" y="189"/>
                  </a:lnTo>
                  <a:lnTo>
                    <a:pt x="107" y="189"/>
                  </a:lnTo>
                  <a:lnTo>
                    <a:pt x="105" y="187"/>
                  </a:lnTo>
                  <a:lnTo>
                    <a:pt x="102" y="186"/>
                  </a:lnTo>
                  <a:lnTo>
                    <a:pt x="101" y="185"/>
                  </a:lnTo>
                  <a:lnTo>
                    <a:pt x="98" y="184"/>
                  </a:lnTo>
                  <a:lnTo>
                    <a:pt x="96" y="184"/>
                  </a:lnTo>
                  <a:lnTo>
                    <a:pt x="94" y="182"/>
                  </a:lnTo>
                  <a:lnTo>
                    <a:pt x="92" y="181"/>
                  </a:lnTo>
                  <a:lnTo>
                    <a:pt x="90" y="180"/>
                  </a:lnTo>
                  <a:lnTo>
                    <a:pt x="88" y="178"/>
                  </a:lnTo>
                  <a:lnTo>
                    <a:pt x="87" y="177"/>
                  </a:lnTo>
                  <a:lnTo>
                    <a:pt x="84" y="176"/>
                  </a:lnTo>
                  <a:lnTo>
                    <a:pt x="81" y="175"/>
                  </a:lnTo>
                  <a:lnTo>
                    <a:pt x="80" y="173"/>
                  </a:lnTo>
                  <a:lnTo>
                    <a:pt x="77" y="172"/>
                  </a:lnTo>
                  <a:lnTo>
                    <a:pt x="76" y="171"/>
                  </a:lnTo>
                  <a:lnTo>
                    <a:pt x="74" y="169"/>
                  </a:lnTo>
                  <a:lnTo>
                    <a:pt x="72" y="168"/>
                  </a:lnTo>
                  <a:lnTo>
                    <a:pt x="70" y="167"/>
                  </a:lnTo>
                  <a:lnTo>
                    <a:pt x="67" y="167"/>
                  </a:lnTo>
                  <a:lnTo>
                    <a:pt x="66" y="165"/>
                  </a:lnTo>
                  <a:lnTo>
                    <a:pt x="63" y="164"/>
                  </a:lnTo>
                  <a:lnTo>
                    <a:pt x="61" y="163"/>
                  </a:lnTo>
                  <a:lnTo>
                    <a:pt x="59" y="162"/>
                  </a:lnTo>
                  <a:lnTo>
                    <a:pt x="57" y="160"/>
                  </a:lnTo>
                  <a:lnTo>
                    <a:pt x="55" y="159"/>
                  </a:lnTo>
                  <a:lnTo>
                    <a:pt x="53" y="158"/>
                  </a:lnTo>
                  <a:lnTo>
                    <a:pt x="52" y="156"/>
                  </a:lnTo>
                  <a:lnTo>
                    <a:pt x="52" y="155"/>
                  </a:lnTo>
                  <a:lnTo>
                    <a:pt x="50" y="155"/>
                  </a:lnTo>
                  <a:lnTo>
                    <a:pt x="50" y="154"/>
                  </a:lnTo>
                  <a:lnTo>
                    <a:pt x="50" y="153"/>
                  </a:lnTo>
                  <a:lnTo>
                    <a:pt x="49" y="151"/>
                  </a:lnTo>
                  <a:lnTo>
                    <a:pt x="49" y="150"/>
                  </a:lnTo>
                  <a:lnTo>
                    <a:pt x="49" y="149"/>
                  </a:lnTo>
                  <a:lnTo>
                    <a:pt x="48" y="147"/>
                  </a:lnTo>
                  <a:lnTo>
                    <a:pt x="48" y="146"/>
                  </a:lnTo>
                  <a:lnTo>
                    <a:pt x="48" y="145"/>
                  </a:lnTo>
                  <a:lnTo>
                    <a:pt x="48" y="144"/>
                  </a:lnTo>
                  <a:lnTo>
                    <a:pt x="48" y="142"/>
                  </a:lnTo>
                  <a:lnTo>
                    <a:pt x="48" y="141"/>
                  </a:lnTo>
                  <a:lnTo>
                    <a:pt x="48" y="140"/>
                  </a:lnTo>
                  <a:lnTo>
                    <a:pt x="48" y="138"/>
                  </a:lnTo>
                  <a:lnTo>
                    <a:pt x="48" y="137"/>
                  </a:lnTo>
                  <a:lnTo>
                    <a:pt x="48" y="136"/>
                  </a:lnTo>
                  <a:lnTo>
                    <a:pt x="48" y="134"/>
                  </a:lnTo>
                  <a:lnTo>
                    <a:pt x="49" y="133"/>
                  </a:lnTo>
                  <a:lnTo>
                    <a:pt x="49" y="132"/>
                  </a:lnTo>
                  <a:lnTo>
                    <a:pt x="49" y="131"/>
                  </a:lnTo>
                  <a:lnTo>
                    <a:pt x="50" y="131"/>
                  </a:lnTo>
                  <a:lnTo>
                    <a:pt x="52" y="131"/>
                  </a:lnTo>
                  <a:lnTo>
                    <a:pt x="52" y="129"/>
                  </a:lnTo>
                  <a:lnTo>
                    <a:pt x="53" y="129"/>
                  </a:lnTo>
                  <a:lnTo>
                    <a:pt x="53" y="128"/>
                  </a:lnTo>
                  <a:lnTo>
                    <a:pt x="54" y="128"/>
                  </a:lnTo>
                  <a:lnTo>
                    <a:pt x="54" y="127"/>
                  </a:lnTo>
                  <a:lnTo>
                    <a:pt x="53" y="127"/>
                  </a:lnTo>
                  <a:lnTo>
                    <a:pt x="50" y="125"/>
                  </a:lnTo>
                  <a:lnTo>
                    <a:pt x="49" y="124"/>
                  </a:lnTo>
                  <a:lnTo>
                    <a:pt x="46" y="124"/>
                  </a:lnTo>
                  <a:lnTo>
                    <a:pt x="45" y="124"/>
                  </a:lnTo>
                  <a:lnTo>
                    <a:pt x="42" y="123"/>
                  </a:lnTo>
                  <a:lnTo>
                    <a:pt x="40" y="123"/>
                  </a:lnTo>
                  <a:lnTo>
                    <a:pt x="37" y="123"/>
                  </a:lnTo>
                  <a:lnTo>
                    <a:pt x="35" y="123"/>
                  </a:lnTo>
                  <a:lnTo>
                    <a:pt x="32" y="123"/>
                  </a:lnTo>
                  <a:lnTo>
                    <a:pt x="30" y="123"/>
                  </a:lnTo>
                  <a:lnTo>
                    <a:pt x="27" y="122"/>
                  </a:lnTo>
                  <a:lnTo>
                    <a:pt x="24" y="122"/>
                  </a:lnTo>
                  <a:lnTo>
                    <a:pt x="22" y="122"/>
                  </a:lnTo>
                  <a:lnTo>
                    <a:pt x="19" y="122"/>
                  </a:lnTo>
                  <a:lnTo>
                    <a:pt x="17" y="122"/>
                  </a:lnTo>
                  <a:lnTo>
                    <a:pt x="15" y="122"/>
                  </a:lnTo>
                  <a:lnTo>
                    <a:pt x="13" y="120"/>
                  </a:lnTo>
                  <a:lnTo>
                    <a:pt x="10" y="120"/>
                  </a:lnTo>
                  <a:lnTo>
                    <a:pt x="9" y="119"/>
                  </a:lnTo>
                  <a:lnTo>
                    <a:pt x="6" y="119"/>
                  </a:lnTo>
                  <a:lnTo>
                    <a:pt x="5" y="118"/>
                  </a:lnTo>
                  <a:lnTo>
                    <a:pt x="4" y="116"/>
                  </a:lnTo>
                  <a:lnTo>
                    <a:pt x="2" y="115"/>
                  </a:lnTo>
                  <a:lnTo>
                    <a:pt x="1" y="114"/>
                  </a:lnTo>
                  <a:lnTo>
                    <a:pt x="0" y="112"/>
                  </a:lnTo>
                  <a:lnTo>
                    <a:pt x="0" y="111"/>
                  </a:lnTo>
                  <a:lnTo>
                    <a:pt x="0" y="109"/>
                  </a:lnTo>
                  <a:lnTo>
                    <a:pt x="0" y="106"/>
                  </a:lnTo>
                  <a:lnTo>
                    <a:pt x="0" y="103"/>
                  </a:lnTo>
                  <a:lnTo>
                    <a:pt x="0" y="101"/>
                  </a:lnTo>
                  <a:lnTo>
                    <a:pt x="1" y="98"/>
                  </a:lnTo>
                  <a:lnTo>
                    <a:pt x="1" y="97"/>
                  </a:lnTo>
                  <a:lnTo>
                    <a:pt x="1" y="96"/>
                  </a:lnTo>
                  <a:lnTo>
                    <a:pt x="2" y="96"/>
                  </a:lnTo>
                  <a:lnTo>
                    <a:pt x="2" y="94"/>
                  </a:lnTo>
                  <a:lnTo>
                    <a:pt x="2" y="93"/>
                  </a:lnTo>
                  <a:lnTo>
                    <a:pt x="2" y="92"/>
                  </a:lnTo>
                  <a:lnTo>
                    <a:pt x="2" y="91"/>
                  </a:lnTo>
                  <a:lnTo>
                    <a:pt x="4" y="89"/>
                  </a:lnTo>
                  <a:lnTo>
                    <a:pt x="4" y="88"/>
                  </a:lnTo>
                  <a:lnTo>
                    <a:pt x="5" y="88"/>
                  </a:lnTo>
                  <a:lnTo>
                    <a:pt x="5" y="87"/>
                  </a:lnTo>
                  <a:lnTo>
                    <a:pt x="6" y="87"/>
                  </a:lnTo>
                  <a:lnTo>
                    <a:pt x="7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6" name="Freeform 15"/>
            <p:cNvSpPr>
              <a:spLocks/>
            </p:cNvSpPr>
            <p:nvPr/>
          </p:nvSpPr>
          <p:spPr bwMode="auto">
            <a:xfrm>
              <a:off x="1020" y="2449"/>
              <a:ext cx="63" cy="22"/>
            </a:xfrm>
            <a:custGeom>
              <a:avLst/>
              <a:gdLst>
                <a:gd name="T0" fmla="*/ 2 w 63"/>
                <a:gd name="T1" fmla="*/ 0 h 22"/>
                <a:gd name="T2" fmla="*/ 5 w 63"/>
                <a:gd name="T3" fmla="*/ 1 h 22"/>
                <a:gd name="T4" fmla="*/ 7 w 63"/>
                <a:gd name="T5" fmla="*/ 1 h 22"/>
                <a:gd name="T6" fmla="*/ 10 w 63"/>
                <a:gd name="T7" fmla="*/ 1 h 22"/>
                <a:gd name="T8" fmla="*/ 13 w 63"/>
                <a:gd name="T9" fmla="*/ 3 h 22"/>
                <a:gd name="T10" fmla="*/ 15 w 63"/>
                <a:gd name="T11" fmla="*/ 3 h 22"/>
                <a:gd name="T12" fmla="*/ 18 w 63"/>
                <a:gd name="T13" fmla="*/ 4 h 22"/>
                <a:gd name="T14" fmla="*/ 20 w 63"/>
                <a:gd name="T15" fmla="*/ 4 h 22"/>
                <a:gd name="T16" fmla="*/ 23 w 63"/>
                <a:gd name="T17" fmla="*/ 5 h 22"/>
                <a:gd name="T18" fmla="*/ 26 w 63"/>
                <a:gd name="T19" fmla="*/ 6 h 22"/>
                <a:gd name="T20" fmla="*/ 28 w 63"/>
                <a:gd name="T21" fmla="*/ 6 h 22"/>
                <a:gd name="T22" fmla="*/ 29 w 63"/>
                <a:gd name="T23" fmla="*/ 8 h 22"/>
                <a:gd name="T24" fmla="*/ 32 w 63"/>
                <a:gd name="T25" fmla="*/ 9 h 22"/>
                <a:gd name="T26" fmla="*/ 35 w 63"/>
                <a:gd name="T27" fmla="*/ 10 h 22"/>
                <a:gd name="T28" fmla="*/ 36 w 63"/>
                <a:gd name="T29" fmla="*/ 12 h 22"/>
                <a:gd name="T30" fmla="*/ 37 w 63"/>
                <a:gd name="T31" fmla="*/ 12 h 22"/>
                <a:gd name="T32" fmla="*/ 39 w 63"/>
                <a:gd name="T33" fmla="*/ 10 h 22"/>
                <a:gd name="T34" fmla="*/ 41 w 63"/>
                <a:gd name="T35" fmla="*/ 10 h 22"/>
                <a:gd name="T36" fmla="*/ 44 w 63"/>
                <a:gd name="T37" fmla="*/ 10 h 22"/>
                <a:gd name="T38" fmla="*/ 46 w 63"/>
                <a:gd name="T39" fmla="*/ 10 h 22"/>
                <a:gd name="T40" fmla="*/ 49 w 63"/>
                <a:gd name="T41" fmla="*/ 10 h 22"/>
                <a:gd name="T42" fmla="*/ 51 w 63"/>
                <a:gd name="T43" fmla="*/ 12 h 22"/>
                <a:gd name="T44" fmla="*/ 54 w 63"/>
                <a:gd name="T45" fmla="*/ 12 h 22"/>
                <a:gd name="T46" fmla="*/ 57 w 63"/>
                <a:gd name="T47" fmla="*/ 13 h 22"/>
                <a:gd name="T48" fmla="*/ 59 w 63"/>
                <a:gd name="T49" fmla="*/ 14 h 22"/>
                <a:gd name="T50" fmla="*/ 61 w 63"/>
                <a:gd name="T51" fmla="*/ 15 h 22"/>
                <a:gd name="T52" fmla="*/ 62 w 63"/>
                <a:gd name="T53" fmla="*/ 17 h 22"/>
                <a:gd name="T54" fmla="*/ 63 w 63"/>
                <a:gd name="T55" fmla="*/ 18 h 22"/>
                <a:gd name="T56" fmla="*/ 63 w 63"/>
                <a:gd name="T57" fmla="*/ 21 h 22"/>
                <a:gd name="T58" fmla="*/ 61 w 63"/>
                <a:gd name="T59" fmla="*/ 22 h 22"/>
                <a:gd name="T60" fmla="*/ 57 w 63"/>
                <a:gd name="T61" fmla="*/ 21 h 22"/>
                <a:gd name="T62" fmla="*/ 53 w 63"/>
                <a:gd name="T63" fmla="*/ 21 h 22"/>
                <a:gd name="T64" fmla="*/ 49 w 63"/>
                <a:gd name="T65" fmla="*/ 21 h 22"/>
                <a:gd name="T66" fmla="*/ 45 w 63"/>
                <a:gd name="T67" fmla="*/ 19 h 22"/>
                <a:gd name="T68" fmla="*/ 41 w 63"/>
                <a:gd name="T69" fmla="*/ 19 h 22"/>
                <a:gd name="T70" fmla="*/ 37 w 63"/>
                <a:gd name="T71" fmla="*/ 18 h 22"/>
                <a:gd name="T72" fmla="*/ 33 w 63"/>
                <a:gd name="T73" fmla="*/ 18 h 22"/>
                <a:gd name="T74" fmla="*/ 29 w 63"/>
                <a:gd name="T75" fmla="*/ 17 h 22"/>
                <a:gd name="T76" fmla="*/ 26 w 63"/>
                <a:gd name="T77" fmla="*/ 15 h 22"/>
                <a:gd name="T78" fmla="*/ 22 w 63"/>
                <a:gd name="T79" fmla="*/ 15 h 22"/>
                <a:gd name="T80" fmla="*/ 18 w 63"/>
                <a:gd name="T81" fmla="*/ 14 h 22"/>
                <a:gd name="T82" fmla="*/ 13 w 63"/>
                <a:gd name="T83" fmla="*/ 14 h 22"/>
                <a:gd name="T84" fmla="*/ 9 w 63"/>
                <a:gd name="T85" fmla="*/ 13 h 22"/>
                <a:gd name="T86" fmla="*/ 5 w 63"/>
                <a:gd name="T87" fmla="*/ 12 h 22"/>
                <a:gd name="T88" fmla="*/ 1 w 63"/>
                <a:gd name="T89" fmla="*/ 12 h 22"/>
                <a:gd name="T90" fmla="*/ 1 w 63"/>
                <a:gd name="T91" fmla="*/ 0 h 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3"/>
                <a:gd name="T139" fmla="*/ 0 h 22"/>
                <a:gd name="T140" fmla="*/ 63 w 63"/>
                <a:gd name="T141" fmla="*/ 22 h 2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3" h="22">
                  <a:moveTo>
                    <a:pt x="1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1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9" y="4"/>
                  </a:lnTo>
                  <a:lnTo>
                    <a:pt x="20" y="4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9" y="8"/>
                  </a:lnTo>
                  <a:lnTo>
                    <a:pt x="31" y="9"/>
                  </a:lnTo>
                  <a:lnTo>
                    <a:pt x="32" y="9"/>
                  </a:lnTo>
                  <a:lnTo>
                    <a:pt x="33" y="10"/>
                  </a:lnTo>
                  <a:lnTo>
                    <a:pt x="35" y="10"/>
                  </a:lnTo>
                  <a:lnTo>
                    <a:pt x="35" y="12"/>
                  </a:lnTo>
                  <a:lnTo>
                    <a:pt x="36" y="12"/>
                  </a:lnTo>
                  <a:lnTo>
                    <a:pt x="37" y="13"/>
                  </a:lnTo>
                  <a:lnTo>
                    <a:pt x="37" y="12"/>
                  </a:lnTo>
                  <a:lnTo>
                    <a:pt x="39" y="12"/>
                  </a:lnTo>
                  <a:lnTo>
                    <a:pt x="39" y="10"/>
                  </a:lnTo>
                  <a:lnTo>
                    <a:pt x="40" y="10"/>
                  </a:lnTo>
                  <a:lnTo>
                    <a:pt x="41" y="10"/>
                  </a:lnTo>
                  <a:lnTo>
                    <a:pt x="42" y="10"/>
                  </a:lnTo>
                  <a:lnTo>
                    <a:pt x="44" y="10"/>
                  </a:lnTo>
                  <a:lnTo>
                    <a:pt x="45" y="10"/>
                  </a:lnTo>
                  <a:lnTo>
                    <a:pt x="46" y="10"/>
                  </a:lnTo>
                  <a:lnTo>
                    <a:pt x="48" y="10"/>
                  </a:lnTo>
                  <a:lnTo>
                    <a:pt x="49" y="10"/>
                  </a:lnTo>
                  <a:lnTo>
                    <a:pt x="50" y="12"/>
                  </a:lnTo>
                  <a:lnTo>
                    <a:pt x="51" y="12"/>
                  </a:lnTo>
                  <a:lnTo>
                    <a:pt x="53" y="12"/>
                  </a:lnTo>
                  <a:lnTo>
                    <a:pt x="54" y="12"/>
                  </a:lnTo>
                  <a:lnTo>
                    <a:pt x="55" y="13"/>
                  </a:lnTo>
                  <a:lnTo>
                    <a:pt x="57" y="13"/>
                  </a:lnTo>
                  <a:lnTo>
                    <a:pt x="58" y="14"/>
                  </a:lnTo>
                  <a:lnTo>
                    <a:pt x="59" y="14"/>
                  </a:lnTo>
                  <a:lnTo>
                    <a:pt x="59" y="15"/>
                  </a:lnTo>
                  <a:lnTo>
                    <a:pt x="61" y="15"/>
                  </a:lnTo>
                  <a:lnTo>
                    <a:pt x="62" y="15"/>
                  </a:lnTo>
                  <a:lnTo>
                    <a:pt x="62" y="17"/>
                  </a:lnTo>
                  <a:lnTo>
                    <a:pt x="63" y="17"/>
                  </a:lnTo>
                  <a:lnTo>
                    <a:pt x="63" y="18"/>
                  </a:lnTo>
                  <a:lnTo>
                    <a:pt x="63" y="19"/>
                  </a:lnTo>
                  <a:lnTo>
                    <a:pt x="63" y="21"/>
                  </a:lnTo>
                  <a:lnTo>
                    <a:pt x="63" y="22"/>
                  </a:lnTo>
                  <a:lnTo>
                    <a:pt x="61" y="22"/>
                  </a:lnTo>
                  <a:lnTo>
                    <a:pt x="59" y="22"/>
                  </a:lnTo>
                  <a:lnTo>
                    <a:pt x="57" y="21"/>
                  </a:lnTo>
                  <a:lnTo>
                    <a:pt x="55" y="21"/>
                  </a:lnTo>
                  <a:lnTo>
                    <a:pt x="53" y="21"/>
                  </a:lnTo>
                  <a:lnTo>
                    <a:pt x="51" y="21"/>
                  </a:lnTo>
                  <a:lnTo>
                    <a:pt x="49" y="21"/>
                  </a:lnTo>
                  <a:lnTo>
                    <a:pt x="48" y="19"/>
                  </a:lnTo>
                  <a:lnTo>
                    <a:pt x="45" y="19"/>
                  </a:lnTo>
                  <a:lnTo>
                    <a:pt x="44" y="19"/>
                  </a:lnTo>
                  <a:lnTo>
                    <a:pt x="41" y="19"/>
                  </a:lnTo>
                  <a:lnTo>
                    <a:pt x="40" y="18"/>
                  </a:lnTo>
                  <a:lnTo>
                    <a:pt x="37" y="18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1" y="17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6" y="15"/>
                  </a:lnTo>
                  <a:lnTo>
                    <a:pt x="23" y="15"/>
                  </a:lnTo>
                  <a:lnTo>
                    <a:pt x="22" y="15"/>
                  </a:lnTo>
                  <a:lnTo>
                    <a:pt x="19" y="14"/>
                  </a:lnTo>
                  <a:lnTo>
                    <a:pt x="18" y="14"/>
                  </a:lnTo>
                  <a:lnTo>
                    <a:pt x="15" y="14"/>
                  </a:lnTo>
                  <a:lnTo>
                    <a:pt x="13" y="14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7" y="13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1" y="12"/>
                  </a:lnTo>
                  <a:lnTo>
                    <a:pt x="0" y="1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7" name="Freeform 16"/>
            <p:cNvSpPr>
              <a:spLocks/>
            </p:cNvSpPr>
            <p:nvPr/>
          </p:nvSpPr>
          <p:spPr bwMode="auto">
            <a:xfrm>
              <a:off x="1066" y="2428"/>
              <a:ext cx="108" cy="106"/>
            </a:xfrm>
            <a:custGeom>
              <a:avLst/>
              <a:gdLst>
                <a:gd name="T0" fmla="*/ 5 w 108"/>
                <a:gd name="T1" fmla="*/ 62 h 106"/>
                <a:gd name="T2" fmla="*/ 13 w 108"/>
                <a:gd name="T3" fmla="*/ 62 h 106"/>
                <a:gd name="T4" fmla="*/ 21 w 108"/>
                <a:gd name="T5" fmla="*/ 64 h 106"/>
                <a:gd name="T6" fmla="*/ 29 w 108"/>
                <a:gd name="T7" fmla="*/ 65 h 106"/>
                <a:gd name="T8" fmla="*/ 35 w 108"/>
                <a:gd name="T9" fmla="*/ 68 h 106"/>
                <a:gd name="T10" fmla="*/ 43 w 108"/>
                <a:gd name="T11" fmla="*/ 68 h 106"/>
                <a:gd name="T12" fmla="*/ 50 w 108"/>
                <a:gd name="T13" fmla="*/ 66 h 106"/>
                <a:gd name="T14" fmla="*/ 57 w 108"/>
                <a:gd name="T15" fmla="*/ 61 h 106"/>
                <a:gd name="T16" fmla="*/ 59 w 108"/>
                <a:gd name="T17" fmla="*/ 56 h 106"/>
                <a:gd name="T18" fmla="*/ 59 w 108"/>
                <a:gd name="T19" fmla="*/ 51 h 106"/>
                <a:gd name="T20" fmla="*/ 60 w 108"/>
                <a:gd name="T21" fmla="*/ 46 h 106"/>
                <a:gd name="T22" fmla="*/ 60 w 108"/>
                <a:gd name="T23" fmla="*/ 40 h 106"/>
                <a:gd name="T24" fmla="*/ 60 w 108"/>
                <a:gd name="T25" fmla="*/ 35 h 106"/>
                <a:gd name="T26" fmla="*/ 60 w 108"/>
                <a:gd name="T27" fmla="*/ 30 h 106"/>
                <a:gd name="T28" fmla="*/ 59 w 108"/>
                <a:gd name="T29" fmla="*/ 25 h 106"/>
                <a:gd name="T30" fmla="*/ 55 w 108"/>
                <a:gd name="T31" fmla="*/ 20 h 106"/>
                <a:gd name="T32" fmla="*/ 48 w 108"/>
                <a:gd name="T33" fmla="*/ 20 h 106"/>
                <a:gd name="T34" fmla="*/ 42 w 108"/>
                <a:gd name="T35" fmla="*/ 21 h 106"/>
                <a:gd name="T36" fmla="*/ 37 w 108"/>
                <a:gd name="T37" fmla="*/ 22 h 106"/>
                <a:gd name="T38" fmla="*/ 30 w 108"/>
                <a:gd name="T39" fmla="*/ 22 h 106"/>
                <a:gd name="T40" fmla="*/ 25 w 108"/>
                <a:gd name="T41" fmla="*/ 24 h 106"/>
                <a:gd name="T42" fmla="*/ 18 w 108"/>
                <a:gd name="T43" fmla="*/ 24 h 106"/>
                <a:gd name="T44" fmla="*/ 13 w 108"/>
                <a:gd name="T45" fmla="*/ 22 h 106"/>
                <a:gd name="T46" fmla="*/ 8 w 108"/>
                <a:gd name="T47" fmla="*/ 20 h 106"/>
                <a:gd name="T48" fmla="*/ 3 w 108"/>
                <a:gd name="T49" fmla="*/ 20 h 106"/>
                <a:gd name="T50" fmla="*/ 0 w 108"/>
                <a:gd name="T51" fmla="*/ 17 h 106"/>
                <a:gd name="T52" fmla="*/ 0 w 108"/>
                <a:gd name="T53" fmla="*/ 12 h 106"/>
                <a:gd name="T54" fmla="*/ 2 w 108"/>
                <a:gd name="T55" fmla="*/ 8 h 106"/>
                <a:gd name="T56" fmla="*/ 5 w 108"/>
                <a:gd name="T57" fmla="*/ 7 h 106"/>
                <a:gd name="T58" fmla="*/ 9 w 108"/>
                <a:gd name="T59" fmla="*/ 5 h 106"/>
                <a:gd name="T60" fmla="*/ 17 w 108"/>
                <a:gd name="T61" fmla="*/ 5 h 106"/>
                <a:gd name="T62" fmla="*/ 24 w 108"/>
                <a:gd name="T63" fmla="*/ 4 h 106"/>
                <a:gd name="T64" fmla="*/ 31 w 108"/>
                <a:gd name="T65" fmla="*/ 3 h 106"/>
                <a:gd name="T66" fmla="*/ 38 w 108"/>
                <a:gd name="T67" fmla="*/ 2 h 106"/>
                <a:gd name="T68" fmla="*/ 44 w 108"/>
                <a:gd name="T69" fmla="*/ 2 h 106"/>
                <a:gd name="T70" fmla="*/ 52 w 108"/>
                <a:gd name="T71" fmla="*/ 0 h 106"/>
                <a:gd name="T72" fmla="*/ 59 w 108"/>
                <a:gd name="T73" fmla="*/ 0 h 106"/>
                <a:gd name="T74" fmla="*/ 65 w 108"/>
                <a:gd name="T75" fmla="*/ 3 h 106"/>
                <a:gd name="T76" fmla="*/ 70 w 108"/>
                <a:gd name="T77" fmla="*/ 13 h 106"/>
                <a:gd name="T78" fmla="*/ 74 w 108"/>
                <a:gd name="T79" fmla="*/ 24 h 106"/>
                <a:gd name="T80" fmla="*/ 81 w 108"/>
                <a:gd name="T81" fmla="*/ 33 h 106"/>
                <a:gd name="T82" fmla="*/ 86 w 108"/>
                <a:gd name="T83" fmla="*/ 43 h 106"/>
                <a:gd name="T84" fmla="*/ 91 w 108"/>
                <a:gd name="T85" fmla="*/ 53 h 106"/>
                <a:gd name="T86" fmla="*/ 98 w 108"/>
                <a:gd name="T87" fmla="*/ 62 h 106"/>
                <a:gd name="T88" fmla="*/ 104 w 108"/>
                <a:gd name="T89" fmla="*/ 73 h 106"/>
                <a:gd name="T90" fmla="*/ 107 w 108"/>
                <a:gd name="T91" fmla="*/ 80 h 106"/>
                <a:gd name="T92" fmla="*/ 101 w 108"/>
                <a:gd name="T93" fmla="*/ 84 h 106"/>
                <a:gd name="T94" fmla="*/ 96 w 108"/>
                <a:gd name="T95" fmla="*/ 88 h 106"/>
                <a:gd name="T96" fmla="*/ 91 w 108"/>
                <a:gd name="T97" fmla="*/ 93 h 106"/>
                <a:gd name="T98" fmla="*/ 86 w 108"/>
                <a:gd name="T99" fmla="*/ 97 h 106"/>
                <a:gd name="T100" fmla="*/ 81 w 108"/>
                <a:gd name="T101" fmla="*/ 101 h 106"/>
                <a:gd name="T102" fmla="*/ 75 w 108"/>
                <a:gd name="T103" fmla="*/ 105 h 106"/>
                <a:gd name="T104" fmla="*/ 70 w 108"/>
                <a:gd name="T105" fmla="*/ 106 h 106"/>
                <a:gd name="T106" fmla="*/ 63 w 108"/>
                <a:gd name="T107" fmla="*/ 104 h 106"/>
                <a:gd name="T108" fmla="*/ 53 w 108"/>
                <a:gd name="T109" fmla="*/ 100 h 106"/>
                <a:gd name="T110" fmla="*/ 46 w 108"/>
                <a:gd name="T111" fmla="*/ 96 h 106"/>
                <a:gd name="T112" fmla="*/ 37 w 108"/>
                <a:gd name="T113" fmla="*/ 92 h 106"/>
                <a:gd name="T114" fmla="*/ 28 w 108"/>
                <a:gd name="T115" fmla="*/ 87 h 106"/>
                <a:gd name="T116" fmla="*/ 20 w 108"/>
                <a:gd name="T117" fmla="*/ 83 h 106"/>
                <a:gd name="T118" fmla="*/ 12 w 108"/>
                <a:gd name="T119" fmla="*/ 78 h 106"/>
                <a:gd name="T120" fmla="*/ 4 w 108"/>
                <a:gd name="T121" fmla="*/ 73 h 1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8"/>
                <a:gd name="T184" fmla="*/ 0 h 106"/>
                <a:gd name="T185" fmla="*/ 108 w 108"/>
                <a:gd name="T186" fmla="*/ 106 h 10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8" h="106">
                  <a:moveTo>
                    <a:pt x="0" y="64"/>
                  </a:moveTo>
                  <a:lnTo>
                    <a:pt x="2" y="62"/>
                  </a:lnTo>
                  <a:lnTo>
                    <a:pt x="4" y="62"/>
                  </a:lnTo>
                  <a:lnTo>
                    <a:pt x="5" y="62"/>
                  </a:lnTo>
                  <a:lnTo>
                    <a:pt x="8" y="62"/>
                  </a:lnTo>
                  <a:lnTo>
                    <a:pt x="9" y="62"/>
                  </a:lnTo>
                  <a:lnTo>
                    <a:pt x="12" y="62"/>
                  </a:lnTo>
                  <a:lnTo>
                    <a:pt x="13" y="62"/>
                  </a:lnTo>
                  <a:lnTo>
                    <a:pt x="16" y="62"/>
                  </a:lnTo>
                  <a:lnTo>
                    <a:pt x="17" y="62"/>
                  </a:lnTo>
                  <a:lnTo>
                    <a:pt x="18" y="64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5" y="65"/>
                  </a:lnTo>
                  <a:lnTo>
                    <a:pt x="26" y="65"/>
                  </a:lnTo>
                  <a:lnTo>
                    <a:pt x="29" y="65"/>
                  </a:lnTo>
                  <a:lnTo>
                    <a:pt x="30" y="66"/>
                  </a:lnTo>
                  <a:lnTo>
                    <a:pt x="33" y="66"/>
                  </a:lnTo>
                  <a:lnTo>
                    <a:pt x="34" y="66"/>
                  </a:lnTo>
                  <a:lnTo>
                    <a:pt x="35" y="68"/>
                  </a:lnTo>
                  <a:lnTo>
                    <a:pt x="38" y="68"/>
                  </a:lnTo>
                  <a:lnTo>
                    <a:pt x="39" y="68"/>
                  </a:lnTo>
                  <a:lnTo>
                    <a:pt x="42" y="68"/>
                  </a:lnTo>
                  <a:lnTo>
                    <a:pt x="43" y="68"/>
                  </a:lnTo>
                  <a:lnTo>
                    <a:pt x="44" y="68"/>
                  </a:lnTo>
                  <a:lnTo>
                    <a:pt x="47" y="66"/>
                  </a:lnTo>
                  <a:lnTo>
                    <a:pt x="48" y="66"/>
                  </a:lnTo>
                  <a:lnTo>
                    <a:pt x="50" y="66"/>
                  </a:lnTo>
                  <a:lnTo>
                    <a:pt x="52" y="65"/>
                  </a:lnTo>
                  <a:lnTo>
                    <a:pt x="53" y="64"/>
                  </a:lnTo>
                  <a:lnTo>
                    <a:pt x="55" y="62"/>
                  </a:lnTo>
                  <a:lnTo>
                    <a:pt x="57" y="61"/>
                  </a:lnTo>
                  <a:lnTo>
                    <a:pt x="59" y="60"/>
                  </a:lnTo>
                  <a:lnTo>
                    <a:pt x="59" y="58"/>
                  </a:lnTo>
                  <a:lnTo>
                    <a:pt x="59" y="57"/>
                  </a:lnTo>
                  <a:lnTo>
                    <a:pt x="59" y="56"/>
                  </a:lnTo>
                  <a:lnTo>
                    <a:pt x="59" y="55"/>
                  </a:lnTo>
                  <a:lnTo>
                    <a:pt x="59" y="53"/>
                  </a:lnTo>
                  <a:lnTo>
                    <a:pt x="59" y="52"/>
                  </a:lnTo>
                  <a:lnTo>
                    <a:pt x="59" y="51"/>
                  </a:lnTo>
                  <a:lnTo>
                    <a:pt x="60" y="49"/>
                  </a:lnTo>
                  <a:lnTo>
                    <a:pt x="60" y="48"/>
                  </a:lnTo>
                  <a:lnTo>
                    <a:pt x="60" y="47"/>
                  </a:lnTo>
                  <a:lnTo>
                    <a:pt x="60" y="46"/>
                  </a:lnTo>
                  <a:lnTo>
                    <a:pt x="60" y="44"/>
                  </a:lnTo>
                  <a:lnTo>
                    <a:pt x="60" y="43"/>
                  </a:lnTo>
                  <a:lnTo>
                    <a:pt x="60" y="42"/>
                  </a:lnTo>
                  <a:lnTo>
                    <a:pt x="60" y="40"/>
                  </a:lnTo>
                  <a:lnTo>
                    <a:pt x="60" y="39"/>
                  </a:lnTo>
                  <a:lnTo>
                    <a:pt x="60" y="38"/>
                  </a:lnTo>
                  <a:lnTo>
                    <a:pt x="60" y="36"/>
                  </a:lnTo>
                  <a:lnTo>
                    <a:pt x="60" y="35"/>
                  </a:lnTo>
                  <a:lnTo>
                    <a:pt x="60" y="34"/>
                  </a:lnTo>
                  <a:lnTo>
                    <a:pt x="60" y="33"/>
                  </a:lnTo>
                  <a:lnTo>
                    <a:pt x="60" y="31"/>
                  </a:lnTo>
                  <a:lnTo>
                    <a:pt x="60" y="30"/>
                  </a:lnTo>
                  <a:lnTo>
                    <a:pt x="60" y="29"/>
                  </a:lnTo>
                  <a:lnTo>
                    <a:pt x="59" y="27"/>
                  </a:lnTo>
                  <a:lnTo>
                    <a:pt x="59" y="26"/>
                  </a:lnTo>
                  <a:lnTo>
                    <a:pt x="59" y="25"/>
                  </a:lnTo>
                  <a:lnTo>
                    <a:pt x="57" y="24"/>
                  </a:lnTo>
                  <a:lnTo>
                    <a:pt x="57" y="22"/>
                  </a:lnTo>
                  <a:lnTo>
                    <a:pt x="56" y="21"/>
                  </a:lnTo>
                  <a:lnTo>
                    <a:pt x="55" y="20"/>
                  </a:lnTo>
                  <a:lnTo>
                    <a:pt x="53" y="20"/>
                  </a:lnTo>
                  <a:lnTo>
                    <a:pt x="51" y="20"/>
                  </a:lnTo>
                  <a:lnTo>
                    <a:pt x="50" y="20"/>
                  </a:lnTo>
                  <a:lnTo>
                    <a:pt x="48" y="20"/>
                  </a:lnTo>
                  <a:lnTo>
                    <a:pt x="47" y="20"/>
                  </a:lnTo>
                  <a:lnTo>
                    <a:pt x="46" y="20"/>
                  </a:lnTo>
                  <a:lnTo>
                    <a:pt x="43" y="20"/>
                  </a:lnTo>
                  <a:lnTo>
                    <a:pt x="42" y="21"/>
                  </a:lnTo>
                  <a:lnTo>
                    <a:pt x="40" y="21"/>
                  </a:lnTo>
                  <a:lnTo>
                    <a:pt x="39" y="21"/>
                  </a:lnTo>
                  <a:lnTo>
                    <a:pt x="38" y="21"/>
                  </a:lnTo>
                  <a:lnTo>
                    <a:pt x="37" y="22"/>
                  </a:lnTo>
                  <a:lnTo>
                    <a:pt x="35" y="22"/>
                  </a:lnTo>
                  <a:lnTo>
                    <a:pt x="33" y="22"/>
                  </a:lnTo>
                  <a:lnTo>
                    <a:pt x="31" y="22"/>
                  </a:lnTo>
                  <a:lnTo>
                    <a:pt x="30" y="22"/>
                  </a:lnTo>
                  <a:lnTo>
                    <a:pt x="29" y="24"/>
                  </a:lnTo>
                  <a:lnTo>
                    <a:pt x="28" y="24"/>
                  </a:lnTo>
                  <a:lnTo>
                    <a:pt x="26" y="24"/>
                  </a:lnTo>
                  <a:lnTo>
                    <a:pt x="25" y="24"/>
                  </a:lnTo>
                  <a:lnTo>
                    <a:pt x="24" y="24"/>
                  </a:lnTo>
                  <a:lnTo>
                    <a:pt x="22" y="24"/>
                  </a:lnTo>
                  <a:lnTo>
                    <a:pt x="20" y="24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6" y="22"/>
                  </a:lnTo>
                  <a:lnTo>
                    <a:pt x="15" y="22"/>
                  </a:lnTo>
                  <a:lnTo>
                    <a:pt x="13" y="22"/>
                  </a:lnTo>
                  <a:lnTo>
                    <a:pt x="12" y="21"/>
                  </a:lnTo>
                  <a:lnTo>
                    <a:pt x="11" y="20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3" y="20"/>
                  </a:lnTo>
                  <a:lnTo>
                    <a:pt x="3" y="18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5" y="7"/>
                  </a:lnTo>
                  <a:lnTo>
                    <a:pt x="7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9" y="5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5" y="5"/>
                  </a:lnTo>
                  <a:lnTo>
                    <a:pt x="17" y="5"/>
                  </a:lnTo>
                  <a:lnTo>
                    <a:pt x="18" y="4"/>
                  </a:lnTo>
                  <a:lnTo>
                    <a:pt x="21" y="4"/>
                  </a:lnTo>
                  <a:lnTo>
                    <a:pt x="22" y="4"/>
                  </a:lnTo>
                  <a:lnTo>
                    <a:pt x="24" y="4"/>
                  </a:lnTo>
                  <a:lnTo>
                    <a:pt x="26" y="4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31" y="3"/>
                  </a:lnTo>
                  <a:lnTo>
                    <a:pt x="33" y="3"/>
                  </a:lnTo>
                  <a:lnTo>
                    <a:pt x="34" y="3"/>
                  </a:lnTo>
                  <a:lnTo>
                    <a:pt x="37" y="2"/>
                  </a:lnTo>
                  <a:lnTo>
                    <a:pt x="38" y="2"/>
                  </a:lnTo>
                  <a:lnTo>
                    <a:pt x="39" y="2"/>
                  </a:lnTo>
                  <a:lnTo>
                    <a:pt x="42" y="2"/>
                  </a:lnTo>
                  <a:lnTo>
                    <a:pt x="43" y="2"/>
                  </a:lnTo>
                  <a:lnTo>
                    <a:pt x="44" y="2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4" y="0"/>
                  </a:lnTo>
                  <a:lnTo>
                    <a:pt x="65" y="3"/>
                  </a:lnTo>
                  <a:lnTo>
                    <a:pt x="66" y="5"/>
                  </a:lnTo>
                  <a:lnTo>
                    <a:pt x="68" y="8"/>
                  </a:lnTo>
                  <a:lnTo>
                    <a:pt x="69" y="11"/>
                  </a:lnTo>
                  <a:lnTo>
                    <a:pt x="70" y="13"/>
                  </a:lnTo>
                  <a:lnTo>
                    <a:pt x="70" y="16"/>
                  </a:lnTo>
                  <a:lnTo>
                    <a:pt x="72" y="18"/>
                  </a:lnTo>
                  <a:lnTo>
                    <a:pt x="73" y="21"/>
                  </a:lnTo>
                  <a:lnTo>
                    <a:pt x="74" y="24"/>
                  </a:lnTo>
                  <a:lnTo>
                    <a:pt x="75" y="26"/>
                  </a:lnTo>
                  <a:lnTo>
                    <a:pt x="77" y="29"/>
                  </a:lnTo>
                  <a:lnTo>
                    <a:pt x="78" y="31"/>
                  </a:lnTo>
                  <a:lnTo>
                    <a:pt x="81" y="33"/>
                  </a:lnTo>
                  <a:lnTo>
                    <a:pt x="82" y="35"/>
                  </a:lnTo>
                  <a:lnTo>
                    <a:pt x="83" y="38"/>
                  </a:lnTo>
                  <a:lnTo>
                    <a:pt x="85" y="40"/>
                  </a:lnTo>
                  <a:lnTo>
                    <a:pt x="86" y="43"/>
                  </a:lnTo>
                  <a:lnTo>
                    <a:pt x="87" y="46"/>
                  </a:lnTo>
                  <a:lnTo>
                    <a:pt x="88" y="48"/>
                  </a:lnTo>
                  <a:lnTo>
                    <a:pt x="90" y="51"/>
                  </a:lnTo>
                  <a:lnTo>
                    <a:pt x="91" y="53"/>
                  </a:lnTo>
                  <a:lnTo>
                    <a:pt x="94" y="56"/>
                  </a:lnTo>
                  <a:lnTo>
                    <a:pt x="95" y="58"/>
                  </a:lnTo>
                  <a:lnTo>
                    <a:pt x="96" y="61"/>
                  </a:lnTo>
                  <a:lnTo>
                    <a:pt x="98" y="62"/>
                  </a:lnTo>
                  <a:lnTo>
                    <a:pt x="99" y="65"/>
                  </a:lnTo>
                  <a:lnTo>
                    <a:pt x="100" y="68"/>
                  </a:lnTo>
                  <a:lnTo>
                    <a:pt x="103" y="70"/>
                  </a:lnTo>
                  <a:lnTo>
                    <a:pt x="104" y="73"/>
                  </a:lnTo>
                  <a:lnTo>
                    <a:pt x="105" y="75"/>
                  </a:lnTo>
                  <a:lnTo>
                    <a:pt x="107" y="78"/>
                  </a:lnTo>
                  <a:lnTo>
                    <a:pt x="108" y="80"/>
                  </a:lnTo>
                  <a:lnTo>
                    <a:pt x="107" y="80"/>
                  </a:lnTo>
                  <a:lnTo>
                    <a:pt x="105" y="82"/>
                  </a:lnTo>
                  <a:lnTo>
                    <a:pt x="104" y="82"/>
                  </a:lnTo>
                  <a:lnTo>
                    <a:pt x="103" y="83"/>
                  </a:lnTo>
                  <a:lnTo>
                    <a:pt x="101" y="84"/>
                  </a:lnTo>
                  <a:lnTo>
                    <a:pt x="100" y="84"/>
                  </a:lnTo>
                  <a:lnTo>
                    <a:pt x="99" y="86"/>
                  </a:lnTo>
                  <a:lnTo>
                    <a:pt x="98" y="87"/>
                  </a:lnTo>
                  <a:lnTo>
                    <a:pt x="96" y="88"/>
                  </a:lnTo>
                  <a:lnTo>
                    <a:pt x="95" y="89"/>
                  </a:lnTo>
                  <a:lnTo>
                    <a:pt x="94" y="91"/>
                  </a:lnTo>
                  <a:lnTo>
                    <a:pt x="92" y="92"/>
                  </a:lnTo>
                  <a:lnTo>
                    <a:pt x="91" y="93"/>
                  </a:lnTo>
                  <a:lnTo>
                    <a:pt x="90" y="95"/>
                  </a:lnTo>
                  <a:lnTo>
                    <a:pt x="88" y="96"/>
                  </a:lnTo>
                  <a:lnTo>
                    <a:pt x="87" y="97"/>
                  </a:lnTo>
                  <a:lnTo>
                    <a:pt x="86" y="97"/>
                  </a:lnTo>
                  <a:lnTo>
                    <a:pt x="85" y="99"/>
                  </a:lnTo>
                  <a:lnTo>
                    <a:pt x="83" y="100"/>
                  </a:lnTo>
                  <a:lnTo>
                    <a:pt x="82" y="101"/>
                  </a:lnTo>
                  <a:lnTo>
                    <a:pt x="81" y="101"/>
                  </a:lnTo>
                  <a:lnTo>
                    <a:pt x="79" y="102"/>
                  </a:lnTo>
                  <a:lnTo>
                    <a:pt x="78" y="104"/>
                  </a:lnTo>
                  <a:lnTo>
                    <a:pt x="77" y="104"/>
                  </a:lnTo>
                  <a:lnTo>
                    <a:pt x="75" y="105"/>
                  </a:lnTo>
                  <a:lnTo>
                    <a:pt x="74" y="105"/>
                  </a:lnTo>
                  <a:lnTo>
                    <a:pt x="73" y="105"/>
                  </a:lnTo>
                  <a:lnTo>
                    <a:pt x="72" y="106"/>
                  </a:lnTo>
                  <a:lnTo>
                    <a:pt x="70" y="106"/>
                  </a:lnTo>
                  <a:lnTo>
                    <a:pt x="68" y="106"/>
                  </a:lnTo>
                  <a:lnTo>
                    <a:pt x="66" y="106"/>
                  </a:lnTo>
                  <a:lnTo>
                    <a:pt x="65" y="105"/>
                  </a:lnTo>
                  <a:lnTo>
                    <a:pt x="63" y="104"/>
                  </a:lnTo>
                  <a:lnTo>
                    <a:pt x="60" y="102"/>
                  </a:lnTo>
                  <a:lnTo>
                    <a:pt x="59" y="102"/>
                  </a:lnTo>
                  <a:lnTo>
                    <a:pt x="56" y="101"/>
                  </a:lnTo>
                  <a:lnTo>
                    <a:pt x="53" y="100"/>
                  </a:lnTo>
                  <a:lnTo>
                    <a:pt x="52" y="99"/>
                  </a:lnTo>
                  <a:lnTo>
                    <a:pt x="50" y="97"/>
                  </a:lnTo>
                  <a:lnTo>
                    <a:pt x="47" y="97"/>
                  </a:lnTo>
                  <a:lnTo>
                    <a:pt x="46" y="96"/>
                  </a:lnTo>
                  <a:lnTo>
                    <a:pt x="43" y="95"/>
                  </a:lnTo>
                  <a:lnTo>
                    <a:pt x="40" y="93"/>
                  </a:lnTo>
                  <a:lnTo>
                    <a:pt x="39" y="92"/>
                  </a:lnTo>
                  <a:lnTo>
                    <a:pt x="37" y="92"/>
                  </a:lnTo>
                  <a:lnTo>
                    <a:pt x="34" y="91"/>
                  </a:lnTo>
                  <a:lnTo>
                    <a:pt x="33" y="89"/>
                  </a:lnTo>
                  <a:lnTo>
                    <a:pt x="30" y="88"/>
                  </a:lnTo>
                  <a:lnTo>
                    <a:pt x="28" y="87"/>
                  </a:lnTo>
                  <a:lnTo>
                    <a:pt x="26" y="87"/>
                  </a:lnTo>
                  <a:lnTo>
                    <a:pt x="24" y="86"/>
                  </a:lnTo>
                  <a:lnTo>
                    <a:pt x="22" y="84"/>
                  </a:lnTo>
                  <a:lnTo>
                    <a:pt x="20" y="83"/>
                  </a:lnTo>
                  <a:lnTo>
                    <a:pt x="17" y="82"/>
                  </a:lnTo>
                  <a:lnTo>
                    <a:pt x="16" y="80"/>
                  </a:lnTo>
                  <a:lnTo>
                    <a:pt x="13" y="79"/>
                  </a:lnTo>
                  <a:lnTo>
                    <a:pt x="12" y="78"/>
                  </a:lnTo>
                  <a:lnTo>
                    <a:pt x="9" y="77"/>
                  </a:lnTo>
                  <a:lnTo>
                    <a:pt x="8" y="75"/>
                  </a:lnTo>
                  <a:lnTo>
                    <a:pt x="5" y="74"/>
                  </a:lnTo>
                  <a:lnTo>
                    <a:pt x="4" y="73"/>
                  </a:lnTo>
                  <a:lnTo>
                    <a:pt x="2" y="71"/>
                  </a:lnTo>
                  <a:lnTo>
                    <a:pt x="0" y="7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8" name="Freeform 17"/>
            <p:cNvSpPr>
              <a:spLocks/>
            </p:cNvSpPr>
            <p:nvPr/>
          </p:nvSpPr>
          <p:spPr bwMode="auto">
            <a:xfrm>
              <a:off x="1095" y="2462"/>
              <a:ext cx="17" cy="22"/>
            </a:xfrm>
            <a:custGeom>
              <a:avLst/>
              <a:gdLst>
                <a:gd name="T0" fmla="*/ 5 w 17"/>
                <a:gd name="T1" fmla="*/ 0 h 22"/>
                <a:gd name="T2" fmla="*/ 17 w 17"/>
                <a:gd name="T3" fmla="*/ 0 h 22"/>
                <a:gd name="T4" fmla="*/ 17 w 17"/>
                <a:gd name="T5" fmla="*/ 22 h 22"/>
                <a:gd name="T6" fmla="*/ 15 w 17"/>
                <a:gd name="T7" fmla="*/ 22 h 22"/>
                <a:gd name="T8" fmla="*/ 14 w 17"/>
                <a:gd name="T9" fmla="*/ 22 h 22"/>
                <a:gd name="T10" fmla="*/ 13 w 17"/>
                <a:gd name="T11" fmla="*/ 22 h 22"/>
                <a:gd name="T12" fmla="*/ 11 w 17"/>
                <a:gd name="T13" fmla="*/ 22 h 22"/>
                <a:gd name="T14" fmla="*/ 10 w 17"/>
                <a:gd name="T15" fmla="*/ 22 h 22"/>
                <a:gd name="T16" fmla="*/ 9 w 17"/>
                <a:gd name="T17" fmla="*/ 22 h 22"/>
                <a:gd name="T18" fmla="*/ 8 w 17"/>
                <a:gd name="T19" fmla="*/ 22 h 22"/>
                <a:gd name="T20" fmla="*/ 6 w 17"/>
                <a:gd name="T21" fmla="*/ 22 h 22"/>
                <a:gd name="T22" fmla="*/ 5 w 17"/>
                <a:gd name="T23" fmla="*/ 22 h 22"/>
                <a:gd name="T24" fmla="*/ 4 w 17"/>
                <a:gd name="T25" fmla="*/ 21 h 22"/>
                <a:gd name="T26" fmla="*/ 2 w 17"/>
                <a:gd name="T27" fmla="*/ 21 h 22"/>
                <a:gd name="T28" fmla="*/ 1 w 17"/>
                <a:gd name="T29" fmla="*/ 21 h 22"/>
                <a:gd name="T30" fmla="*/ 0 w 17"/>
                <a:gd name="T31" fmla="*/ 21 h 22"/>
                <a:gd name="T32" fmla="*/ 0 w 17"/>
                <a:gd name="T33" fmla="*/ 19 h 22"/>
                <a:gd name="T34" fmla="*/ 0 w 17"/>
                <a:gd name="T35" fmla="*/ 18 h 22"/>
                <a:gd name="T36" fmla="*/ 0 w 17"/>
                <a:gd name="T37" fmla="*/ 17 h 22"/>
                <a:gd name="T38" fmla="*/ 0 w 17"/>
                <a:gd name="T39" fmla="*/ 15 h 22"/>
                <a:gd name="T40" fmla="*/ 1 w 17"/>
                <a:gd name="T41" fmla="*/ 15 h 22"/>
                <a:gd name="T42" fmla="*/ 1 w 17"/>
                <a:gd name="T43" fmla="*/ 14 h 22"/>
                <a:gd name="T44" fmla="*/ 1 w 17"/>
                <a:gd name="T45" fmla="*/ 13 h 22"/>
                <a:gd name="T46" fmla="*/ 1 w 17"/>
                <a:gd name="T47" fmla="*/ 12 h 22"/>
                <a:gd name="T48" fmla="*/ 2 w 17"/>
                <a:gd name="T49" fmla="*/ 10 h 22"/>
                <a:gd name="T50" fmla="*/ 2 w 17"/>
                <a:gd name="T51" fmla="*/ 9 h 22"/>
                <a:gd name="T52" fmla="*/ 2 w 17"/>
                <a:gd name="T53" fmla="*/ 8 h 22"/>
                <a:gd name="T54" fmla="*/ 4 w 17"/>
                <a:gd name="T55" fmla="*/ 8 h 22"/>
                <a:gd name="T56" fmla="*/ 4 w 17"/>
                <a:gd name="T57" fmla="*/ 6 h 22"/>
                <a:gd name="T58" fmla="*/ 4 w 17"/>
                <a:gd name="T59" fmla="*/ 5 h 22"/>
                <a:gd name="T60" fmla="*/ 4 w 17"/>
                <a:gd name="T61" fmla="*/ 4 h 22"/>
                <a:gd name="T62" fmla="*/ 5 w 17"/>
                <a:gd name="T63" fmla="*/ 4 h 22"/>
                <a:gd name="T64" fmla="*/ 5 w 17"/>
                <a:gd name="T65" fmla="*/ 2 h 22"/>
                <a:gd name="T66" fmla="*/ 5 w 17"/>
                <a:gd name="T67" fmla="*/ 1 h 22"/>
                <a:gd name="T68" fmla="*/ 5 w 17"/>
                <a:gd name="T69" fmla="*/ 0 h 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"/>
                <a:gd name="T106" fmla="*/ 0 h 22"/>
                <a:gd name="T107" fmla="*/ 17 w 17"/>
                <a:gd name="T108" fmla="*/ 22 h 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" h="22">
                  <a:moveTo>
                    <a:pt x="5" y="0"/>
                  </a:moveTo>
                  <a:lnTo>
                    <a:pt x="17" y="0"/>
                  </a:lnTo>
                  <a:lnTo>
                    <a:pt x="17" y="22"/>
                  </a:lnTo>
                  <a:lnTo>
                    <a:pt x="15" y="22"/>
                  </a:lnTo>
                  <a:lnTo>
                    <a:pt x="14" y="22"/>
                  </a:lnTo>
                  <a:lnTo>
                    <a:pt x="13" y="22"/>
                  </a:lnTo>
                  <a:lnTo>
                    <a:pt x="11" y="22"/>
                  </a:lnTo>
                  <a:lnTo>
                    <a:pt x="10" y="22"/>
                  </a:lnTo>
                  <a:lnTo>
                    <a:pt x="9" y="22"/>
                  </a:lnTo>
                  <a:lnTo>
                    <a:pt x="8" y="22"/>
                  </a:lnTo>
                  <a:lnTo>
                    <a:pt x="6" y="22"/>
                  </a:lnTo>
                  <a:lnTo>
                    <a:pt x="5" y="22"/>
                  </a:lnTo>
                  <a:lnTo>
                    <a:pt x="4" y="21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9" name="Freeform 18"/>
            <p:cNvSpPr>
              <a:spLocks/>
            </p:cNvSpPr>
            <p:nvPr/>
          </p:nvSpPr>
          <p:spPr bwMode="auto">
            <a:xfrm>
              <a:off x="1136" y="2512"/>
              <a:ext cx="66" cy="56"/>
            </a:xfrm>
            <a:custGeom>
              <a:avLst/>
              <a:gdLst>
                <a:gd name="T0" fmla="*/ 2 w 66"/>
                <a:gd name="T1" fmla="*/ 40 h 56"/>
                <a:gd name="T2" fmla="*/ 5 w 66"/>
                <a:gd name="T3" fmla="*/ 37 h 56"/>
                <a:gd name="T4" fmla="*/ 8 w 66"/>
                <a:gd name="T5" fmla="*/ 34 h 56"/>
                <a:gd name="T6" fmla="*/ 12 w 66"/>
                <a:gd name="T7" fmla="*/ 31 h 56"/>
                <a:gd name="T8" fmla="*/ 15 w 66"/>
                <a:gd name="T9" fmla="*/ 27 h 56"/>
                <a:gd name="T10" fmla="*/ 18 w 66"/>
                <a:gd name="T11" fmla="*/ 25 h 56"/>
                <a:gd name="T12" fmla="*/ 22 w 66"/>
                <a:gd name="T13" fmla="*/ 22 h 56"/>
                <a:gd name="T14" fmla="*/ 25 w 66"/>
                <a:gd name="T15" fmla="*/ 20 h 56"/>
                <a:gd name="T16" fmla="*/ 29 w 66"/>
                <a:gd name="T17" fmla="*/ 17 h 56"/>
                <a:gd name="T18" fmla="*/ 33 w 66"/>
                <a:gd name="T19" fmla="*/ 15 h 56"/>
                <a:gd name="T20" fmla="*/ 35 w 66"/>
                <a:gd name="T21" fmla="*/ 12 h 56"/>
                <a:gd name="T22" fmla="*/ 39 w 66"/>
                <a:gd name="T23" fmla="*/ 9 h 56"/>
                <a:gd name="T24" fmla="*/ 43 w 66"/>
                <a:gd name="T25" fmla="*/ 8 h 56"/>
                <a:gd name="T26" fmla="*/ 47 w 66"/>
                <a:gd name="T27" fmla="*/ 5 h 56"/>
                <a:gd name="T28" fmla="*/ 50 w 66"/>
                <a:gd name="T29" fmla="*/ 3 h 56"/>
                <a:gd name="T30" fmla="*/ 53 w 66"/>
                <a:gd name="T31" fmla="*/ 2 h 56"/>
                <a:gd name="T32" fmla="*/ 56 w 66"/>
                <a:gd name="T33" fmla="*/ 0 h 56"/>
                <a:gd name="T34" fmla="*/ 57 w 66"/>
                <a:gd name="T35" fmla="*/ 2 h 56"/>
                <a:gd name="T36" fmla="*/ 59 w 66"/>
                <a:gd name="T37" fmla="*/ 3 h 56"/>
                <a:gd name="T38" fmla="*/ 60 w 66"/>
                <a:gd name="T39" fmla="*/ 5 h 56"/>
                <a:gd name="T40" fmla="*/ 61 w 66"/>
                <a:gd name="T41" fmla="*/ 8 h 56"/>
                <a:gd name="T42" fmla="*/ 62 w 66"/>
                <a:gd name="T43" fmla="*/ 11 h 56"/>
                <a:gd name="T44" fmla="*/ 64 w 66"/>
                <a:gd name="T45" fmla="*/ 13 h 56"/>
                <a:gd name="T46" fmla="*/ 65 w 66"/>
                <a:gd name="T47" fmla="*/ 15 h 56"/>
                <a:gd name="T48" fmla="*/ 65 w 66"/>
                <a:gd name="T49" fmla="*/ 17 h 56"/>
                <a:gd name="T50" fmla="*/ 66 w 66"/>
                <a:gd name="T51" fmla="*/ 18 h 56"/>
                <a:gd name="T52" fmla="*/ 65 w 66"/>
                <a:gd name="T53" fmla="*/ 21 h 56"/>
                <a:gd name="T54" fmla="*/ 61 w 66"/>
                <a:gd name="T55" fmla="*/ 22 h 56"/>
                <a:gd name="T56" fmla="*/ 57 w 66"/>
                <a:gd name="T57" fmla="*/ 25 h 56"/>
                <a:gd name="T58" fmla="*/ 55 w 66"/>
                <a:gd name="T59" fmla="*/ 27 h 56"/>
                <a:gd name="T60" fmla="*/ 51 w 66"/>
                <a:gd name="T61" fmla="*/ 29 h 56"/>
                <a:gd name="T62" fmla="*/ 48 w 66"/>
                <a:gd name="T63" fmla="*/ 31 h 56"/>
                <a:gd name="T64" fmla="*/ 44 w 66"/>
                <a:gd name="T65" fmla="*/ 34 h 56"/>
                <a:gd name="T66" fmla="*/ 42 w 66"/>
                <a:gd name="T67" fmla="*/ 37 h 56"/>
                <a:gd name="T68" fmla="*/ 38 w 66"/>
                <a:gd name="T69" fmla="*/ 39 h 56"/>
                <a:gd name="T70" fmla="*/ 35 w 66"/>
                <a:gd name="T71" fmla="*/ 42 h 56"/>
                <a:gd name="T72" fmla="*/ 33 w 66"/>
                <a:gd name="T73" fmla="*/ 44 h 56"/>
                <a:gd name="T74" fmla="*/ 29 w 66"/>
                <a:gd name="T75" fmla="*/ 47 h 56"/>
                <a:gd name="T76" fmla="*/ 26 w 66"/>
                <a:gd name="T77" fmla="*/ 48 h 56"/>
                <a:gd name="T78" fmla="*/ 22 w 66"/>
                <a:gd name="T79" fmla="*/ 51 h 56"/>
                <a:gd name="T80" fmla="*/ 18 w 66"/>
                <a:gd name="T81" fmla="*/ 53 h 56"/>
                <a:gd name="T82" fmla="*/ 16 w 66"/>
                <a:gd name="T83" fmla="*/ 55 h 56"/>
                <a:gd name="T84" fmla="*/ 13 w 66"/>
                <a:gd name="T85" fmla="*/ 55 h 56"/>
                <a:gd name="T86" fmla="*/ 12 w 66"/>
                <a:gd name="T87" fmla="*/ 53 h 56"/>
                <a:gd name="T88" fmla="*/ 11 w 66"/>
                <a:gd name="T89" fmla="*/ 52 h 56"/>
                <a:gd name="T90" fmla="*/ 9 w 66"/>
                <a:gd name="T91" fmla="*/ 51 h 56"/>
                <a:gd name="T92" fmla="*/ 8 w 66"/>
                <a:gd name="T93" fmla="*/ 49 h 56"/>
                <a:gd name="T94" fmla="*/ 7 w 66"/>
                <a:gd name="T95" fmla="*/ 48 h 56"/>
                <a:gd name="T96" fmla="*/ 5 w 66"/>
                <a:gd name="T97" fmla="*/ 47 h 56"/>
                <a:gd name="T98" fmla="*/ 3 w 66"/>
                <a:gd name="T99" fmla="*/ 46 h 56"/>
                <a:gd name="T100" fmla="*/ 2 w 66"/>
                <a:gd name="T101" fmla="*/ 44 h 56"/>
                <a:gd name="T102" fmla="*/ 0 w 66"/>
                <a:gd name="T103" fmla="*/ 42 h 5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6"/>
                <a:gd name="T157" fmla="*/ 0 h 56"/>
                <a:gd name="T158" fmla="*/ 66 w 66"/>
                <a:gd name="T159" fmla="*/ 56 h 5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6" h="56">
                  <a:moveTo>
                    <a:pt x="0" y="42"/>
                  </a:moveTo>
                  <a:lnTo>
                    <a:pt x="2" y="40"/>
                  </a:lnTo>
                  <a:lnTo>
                    <a:pt x="3" y="39"/>
                  </a:lnTo>
                  <a:lnTo>
                    <a:pt x="5" y="37"/>
                  </a:lnTo>
                  <a:lnTo>
                    <a:pt x="7" y="35"/>
                  </a:lnTo>
                  <a:lnTo>
                    <a:pt x="8" y="34"/>
                  </a:lnTo>
                  <a:lnTo>
                    <a:pt x="9" y="33"/>
                  </a:lnTo>
                  <a:lnTo>
                    <a:pt x="12" y="31"/>
                  </a:lnTo>
                  <a:lnTo>
                    <a:pt x="13" y="29"/>
                  </a:lnTo>
                  <a:lnTo>
                    <a:pt x="15" y="27"/>
                  </a:lnTo>
                  <a:lnTo>
                    <a:pt x="17" y="26"/>
                  </a:lnTo>
                  <a:lnTo>
                    <a:pt x="18" y="25"/>
                  </a:lnTo>
                  <a:lnTo>
                    <a:pt x="20" y="24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5" y="20"/>
                  </a:lnTo>
                  <a:lnTo>
                    <a:pt x="28" y="18"/>
                  </a:lnTo>
                  <a:lnTo>
                    <a:pt x="29" y="17"/>
                  </a:lnTo>
                  <a:lnTo>
                    <a:pt x="30" y="16"/>
                  </a:lnTo>
                  <a:lnTo>
                    <a:pt x="33" y="15"/>
                  </a:lnTo>
                  <a:lnTo>
                    <a:pt x="34" y="13"/>
                  </a:lnTo>
                  <a:lnTo>
                    <a:pt x="35" y="12"/>
                  </a:lnTo>
                  <a:lnTo>
                    <a:pt x="38" y="11"/>
                  </a:lnTo>
                  <a:lnTo>
                    <a:pt x="39" y="9"/>
                  </a:lnTo>
                  <a:lnTo>
                    <a:pt x="40" y="9"/>
                  </a:lnTo>
                  <a:lnTo>
                    <a:pt x="43" y="8"/>
                  </a:lnTo>
                  <a:lnTo>
                    <a:pt x="44" y="7"/>
                  </a:lnTo>
                  <a:lnTo>
                    <a:pt x="47" y="5"/>
                  </a:lnTo>
                  <a:lnTo>
                    <a:pt x="48" y="4"/>
                  </a:lnTo>
                  <a:lnTo>
                    <a:pt x="50" y="3"/>
                  </a:lnTo>
                  <a:lnTo>
                    <a:pt x="52" y="3"/>
                  </a:lnTo>
                  <a:lnTo>
                    <a:pt x="53" y="2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6" y="2"/>
                  </a:lnTo>
                  <a:lnTo>
                    <a:pt x="57" y="2"/>
                  </a:lnTo>
                  <a:lnTo>
                    <a:pt x="57" y="3"/>
                  </a:lnTo>
                  <a:lnTo>
                    <a:pt x="59" y="3"/>
                  </a:lnTo>
                  <a:lnTo>
                    <a:pt x="60" y="4"/>
                  </a:lnTo>
                  <a:lnTo>
                    <a:pt x="60" y="5"/>
                  </a:lnTo>
                  <a:lnTo>
                    <a:pt x="61" y="7"/>
                  </a:lnTo>
                  <a:lnTo>
                    <a:pt x="61" y="8"/>
                  </a:lnTo>
                  <a:lnTo>
                    <a:pt x="62" y="9"/>
                  </a:lnTo>
                  <a:lnTo>
                    <a:pt x="62" y="11"/>
                  </a:lnTo>
                  <a:lnTo>
                    <a:pt x="64" y="12"/>
                  </a:lnTo>
                  <a:lnTo>
                    <a:pt x="64" y="13"/>
                  </a:lnTo>
                  <a:lnTo>
                    <a:pt x="64" y="15"/>
                  </a:lnTo>
                  <a:lnTo>
                    <a:pt x="65" y="15"/>
                  </a:lnTo>
                  <a:lnTo>
                    <a:pt x="65" y="16"/>
                  </a:lnTo>
                  <a:lnTo>
                    <a:pt x="65" y="17"/>
                  </a:lnTo>
                  <a:lnTo>
                    <a:pt x="66" y="17"/>
                  </a:lnTo>
                  <a:lnTo>
                    <a:pt x="66" y="18"/>
                  </a:lnTo>
                  <a:lnTo>
                    <a:pt x="66" y="20"/>
                  </a:lnTo>
                  <a:lnTo>
                    <a:pt x="65" y="21"/>
                  </a:lnTo>
                  <a:lnTo>
                    <a:pt x="62" y="21"/>
                  </a:lnTo>
                  <a:lnTo>
                    <a:pt x="61" y="22"/>
                  </a:lnTo>
                  <a:lnTo>
                    <a:pt x="60" y="24"/>
                  </a:lnTo>
                  <a:lnTo>
                    <a:pt x="57" y="25"/>
                  </a:lnTo>
                  <a:lnTo>
                    <a:pt x="56" y="26"/>
                  </a:lnTo>
                  <a:lnTo>
                    <a:pt x="55" y="27"/>
                  </a:lnTo>
                  <a:lnTo>
                    <a:pt x="53" y="27"/>
                  </a:lnTo>
                  <a:lnTo>
                    <a:pt x="51" y="29"/>
                  </a:lnTo>
                  <a:lnTo>
                    <a:pt x="50" y="30"/>
                  </a:lnTo>
                  <a:lnTo>
                    <a:pt x="48" y="31"/>
                  </a:lnTo>
                  <a:lnTo>
                    <a:pt x="47" y="33"/>
                  </a:lnTo>
                  <a:lnTo>
                    <a:pt x="44" y="34"/>
                  </a:lnTo>
                  <a:lnTo>
                    <a:pt x="43" y="35"/>
                  </a:lnTo>
                  <a:lnTo>
                    <a:pt x="42" y="37"/>
                  </a:lnTo>
                  <a:lnTo>
                    <a:pt x="40" y="38"/>
                  </a:lnTo>
                  <a:lnTo>
                    <a:pt x="38" y="39"/>
                  </a:lnTo>
                  <a:lnTo>
                    <a:pt x="37" y="40"/>
                  </a:lnTo>
                  <a:lnTo>
                    <a:pt x="35" y="42"/>
                  </a:lnTo>
                  <a:lnTo>
                    <a:pt x="34" y="43"/>
                  </a:lnTo>
                  <a:lnTo>
                    <a:pt x="33" y="44"/>
                  </a:lnTo>
                  <a:lnTo>
                    <a:pt x="30" y="46"/>
                  </a:lnTo>
                  <a:lnTo>
                    <a:pt x="29" y="47"/>
                  </a:lnTo>
                  <a:lnTo>
                    <a:pt x="28" y="47"/>
                  </a:lnTo>
                  <a:lnTo>
                    <a:pt x="26" y="48"/>
                  </a:lnTo>
                  <a:lnTo>
                    <a:pt x="24" y="49"/>
                  </a:lnTo>
                  <a:lnTo>
                    <a:pt x="22" y="51"/>
                  </a:lnTo>
                  <a:lnTo>
                    <a:pt x="21" y="52"/>
                  </a:lnTo>
                  <a:lnTo>
                    <a:pt x="18" y="53"/>
                  </a:lnTo>
                  <a:lnTo>
                    <a:pt x="17" y="53"/>
                  </a:lnTo>
                  <a:lnTo>
                    <a:pt x="16" y="55"/>
                  </a:lnTo>
                  <a:lnTo>
                    <a:pt x="13" y="56"/>
                  </a:lnTo>
                  <a:lnTo>
                    <a:pt x="13" y="55"/>
                  </a:lnTo>
                  <a:lnTo>
                    <a:pt x="12" y="55"/>
                  </a:lnTo>
                  <a:lnTo>
                    <a:pt x="12" y="53"/>
                  </a:lnTo>
                  <a:lnTo>
                    <a:pt x="11" y="53"/>
                  </a:lnTo>
                  <a:lnTo>
                    <a:pt x="11" y="52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8" y="51"/>
                  </a:lnTo>
                  <a:lnTo>
                    <a:pt x="8" y="49"/>
                  </a:lnTo>
                  <a:lnTo>
                    <a:pt x="7" y="49"/>
                  </a:lnTo>
                  <a:lnTo>
                    <a:pt x="7" y="48"/>
                  </a:lnTo>
                  <a:lnTo>
                    <a:pt x="5" y="48"/>
                  </a:lnTo>
                  <a:lnTo>
                    <a:pt x="5" y="47"/>
                  </a:lnTo>
                  <a:lnTo>
                    <a:pt x="4" y="47"/>
                  </a:lnTo>
                  <a:lnTo>
                    <a:pt x="3" y="46"/>
                  </a:lnTo>
                  <a:lnTo>
                    <a:pt x="2" y="46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0" name="Freeform 19"/>
            <p:cNvSpPr>
              <a:spLocks/>
            </p:cNvSpPr>
            <p:nvPr/>
          </p:nvSpPr>
          <p:spPr bwMode="auto">
            <a:xfrm>
              <a:off x="1144" y="2536"/>
              <a:ext cx="297" cy="226"/>
            </a:xfrm>
            <a:custGeom>
              <a:avLst/>
              <a:gdLst>
                <a:gd name="T0" fmla="*/ 9 w 297"/>
                <a:gd name="T1" fmla="*/ 42 h 226"/>
                <a:gd name="T2" fmla="*/ 21 w 297"/>
                <a:gd name="T3" fmla="*/ 33 h 226"/>
                <a:gd name="T4" fmla="*/ 32 w 297"/>
                <a:gd name="T5" fmla="*/ 27 h 226"/>
                <a:gd name="T6" fmla="*/ 44 w 297"/>
                <a:gd name="T7" fmla="*/ 19 h 226"/>
                <a:gd name="T8" fmla="*/ 56 w 297"/>
                <a:gd name="T9" fmla="*/ 11 h 226"/>
                <a:gd name="T10" fmla="*/ 67 w 297"/>
                <a:gd name="T11" fmla="*/ 5 h 226"/>
                <a:gd name="T12" fmla="*/ 78 w 297"/>
                <a:gd name="T13" fmla="*/ 2 h 226"/>
                <a:gd name="T14" fmla="*/ 86 w 297"/>
                <a:gd name="T15" fmla="*/ 11 h 226"/>
                <a:gd name="T16" fmla="*/ 92 w 297"/>
                <a:gd name="T17" fmla="*/ 19 h 226"/>
                <a:gd name="T18" fmla="*/ 99 w 297"/>
                <a:gd name="T19" fmla="*/ 28 h 226"/>
                <a:gd name="T20" fmla="*/ 106 w 297"/>
                <a:gd name="T21" fmla="*/ 36 h 226"/>
                <a:gd name="T22" fmla="*/ 113 w 297"/>
                <a:gd name="T23" fmla="*/ 45 h 226"/>
                <a:gd name="T24" fmla="*/ 119 w 297"/>
                <a:gd name="T25" fmla="*/ 53 h 226"/>
                <a:gd name="T26" fmla="*/ 150 w 297"/>
                <a:gd name="T27" fmla="*/ 67 h 226"/>
                <a:gd name="T28" fmla="*/ 161 w 297"/>
                <a:gd name="T29" fmla="*/ 76 h 226"/>
                <a:gd name="T30" fmla="*/ 172 w 297"/>
                <a:gd name="T31" fmla="*/ 84 h 226"/>
                <a:gd name="T32" fmla="*/ 185 w 297"/>
                <a:gd name="T33" fmla="*/ 91 h 226"/>
                <a:gd name="T34" fmla="*/ 198 w 297"/>
                <a:gd name="T35" fmla="*/ 98 h 226"/>
                <a:gd name="T36" fmla="*/ 211 w 297"/>
                <a:gd name="T37" fmla="*/ 106 h 226"/>
                <a:gd name="T38" fmla="*/ 297 w 297"/>
                <a:gd name="T39" fmla="*/ 139 h 226"/>
                <a:gd name="T40" fmla="*/ 292 w 297"/>
                <a:gd name="T41" fmla="*/ 146 h 226"/>
                <a:gd name="T42" fmla="*/ 286 w 297"/>
                <a:gd name="T43" fmla="*/ 151 h 226"/>
                <a:gd name="T44" fmla="*/ 281 w 297"/>
                <a:gd name="T45" fmla="*/ 156 h 226"/>
                <a:gd name="T46" fmla="*/ 276 w 297"/>
                <a:gd name="T47" fmla="*/ 161 h 226"/>
                <a:gd name="T48" fmla="*/ 272 w 297"/>
                <a:gd name="T49" fmla="*/ 166 h 226"/>
                <a:gd name="T50" fmla="*/ 266 w 297"/>
                <a:gd name="T51" fmla="*/ 169 h 226"/>
                <a:gd name="T52" fmla="*/ 255 w 297"/>
                <a:gd name="T53" fmla="*/ 163 h 226"/>
                <a:gd name="T54" fmla="*/ 245 w 297"/>
                <a:gd name="T55" fmla="*/ 157 h 226"/>
                <a:gd name="T56" fmla="*/ 236 w 297"/>
                <a:gd name="T57" fmla="*/ 152 h 226"/>
                <a:gd name="T58" fmla="*/ 226 w 297"/>
                <a:gd name="T59" fmla="*/ 146 h 226"/>
                <a:gd name="T60" fmla="*/ 215 w 297"/>
                <a:gd name="T61" fmla="*/ 141 h 226"/>
                <a:gd name="T62" fmla="*/ 206 w 297"/>
                <a:gd name="T63" fmla="*/ 135 h 226"/>
                <a:gd name="T64" fmla="*/ 200 w 297"/>
                <a:gd name="T65" fmla="*/ 156 h 226"/>
                <a:gd name="T66" fmla="*/ 204 w 297"/>
                <a:gd name="T67" fmla="*/ 168 h 226"/>
                <a:gd name="T68" fmla="*/ 207 w 297"/>
                <a:gd name="T69" fmla="*/ 181 h 226"/>
                <a:gd name="T70" fmla="*/ 211 w 297"/>
                <a:gd name="T71" fmla="*/ 194 h 226"/>
                <a:gd name="T72" fmla="*/ 215 w 297"/>
                <a:gd name="T73" fmla="*/ 205 h 226"/>
                <a:gd name="T74" fmla="*/ 218 w 297"/>
                <a:gd name="T75" fmla="*/ 218 h 226"/>
                <a:gd name="T76" fmla="*/ 215 w 297"/>
                <a:gd name="T77" fmla="*/ 226 h 226"/>
                <a:gd name="T78" fmla="*/ 209 w 297"/>
                <a:gd name="T79" fmla="*/ 223 h 226"/>
                <a:gd name="T80" fmla="*/ 204 w 297"/>
                <a:gd name="T81" fmla="*/ 219 h 226"/>
                <a:gd name="T82" fmla="*/ 200 w 297"/>
                <a:gd name="T83" fmla="*/ 216 h 226"/>
                <a:gd name="T84" fmla="*/ 193 w 297"/>
                <a:gd name="T85" fmla="*/ 212 h 226"/>
                <a:gd name="T86" fmla="*/ 175 w 297"/>
                <a:gd name="T87" fmla="*/ 200 h 226"/>
                <a:gd name="T88" fmla="*/ 157 w 297"/>
                <a:gd name="T89" fmla="*/ 191 h 226"/>
                <a:gd name="T90" fmla="*/ 137 w 297"/>
                <a:gd name="T91" fmla="*/ 183 h 226"/>
                <a:gd name="T92" fmla="*/ 118 w 297"/>
                <a:gd name="T93" fmla="*/ 175 h 226"/>
                <a:gd name="T94" fmla="*/ 100 w 297"/>
                <a:gd name="T95" fmla="*/ 166 h 226"/>
                <a:gd name="T96" fmla="*/ 82 w 297"/>
                <a:gd name="T97" fmla="*/ 157 h 226"/>
                <a:gd name="T98" fmla="*/ 67 w 297"/>
                <a:gd name="T99" fmla="*/ 142 h 226"/>
                <a:gd name="T100" fmla="*/ 56 w 297"/>
                <a:gd name="T101" fmla="*/ 125 h 226"/>
                <a:gd name="T102" fmla="*/ 44 w 297"/>
                <a:gd name="T103" fmla="*/ 108 h 226"/>
                <a:gd name="T104" fmla="*/ 32 w 297"/>
                <a:gd name="T105" fmla="*/ 93 h 226"/>
                <a:gd name="T106" fmla="*/ 20 w 297"/>
                <a:gd name="T107" fmla="*/ 76 h 226"/>
                <a:gd name="T108" fmla="*/ 8 w 297"/>
                <a:gd name="T109" fmla="*/ 59 h 2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97"/>
                <a:gd name="T166" fmla="*/ 0 h 226"/>
                <a:gd name="T167" fmla="*/ 297 w 297"/>
                <a:gd name="T168" fmla="*/ 226 h 2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97" h="226">
                  <a:moveTo>
                    <a:pt x="0" y="49"/>
                  </a:moveTo>
                  <a:lnTo>
                    <a:pt x="3" y="47"/>
                  </a:lnTo>
                  <a:lnTo>
                    <a:pt x="5" y="45"/>
                  </a:lnTo>
                  <a:lnTo>
                    <a:pt x="7" y="44"/>
                  </a:lnTo>
                  <a:lnTo>
                    <a:pt x="9" y="42"/>
                  </a:lnTo>
                  <a:lnTo>
                    <a:pt x="12" y="40"/>
                  </a:lnTo>
                  <a:lnTo>
                    <a:pt x="14" y="38"/>
                  </a:lnTo>
                  <a:lnTo>
                    <a:pt x="16" y="37"/>
                  </a:lnTo>
                  <a:lnTo>
                    <a:pt x="18" y="36"/>
                  </a:lnTo>
                  <a:lnTo>
                    <a:pt x="21" y="33"/>
                  </a:lnTo>
                  <a:lnTo>
                    <a:pt x="23" y="32"/>
                  </a:lnTo>
                  <a:lnTo>
                    <a:pt x="25" y="31"/>
                  </a:lnTo>
                  <a:lnTo>
                    <a:pt x="27" y="29"/>
                  </a:lnTo>
                  <a:lnTo>
                    <a:pt x="30" y="28"/>
                  </a:lnTo>
                  <a:lnTo>
                    <a:pt x="32" y="27"/>
                  </a:lnTo>
                  <a:lnTo>
                    <a:pt x="35" y="24"/>
                  </a:lnTo>
                  <a:lnTo>
                    <a:pt x="36" y="23"/>
                  </a:lnTo>
                  <a:lnTo>
                    <a:pt x="39" y="22"/>
                  </a:lnTo>
                  <a:lnTo>
                    <a:pt x="42" y="20"/>
                  </a:lnTo>
                  <a:lnTo>
                    <a:pt x="44" y="19"/>
                  </a:lnTo>
                  <a:lnTo>
                    <a:pt x="47" y="18"/>
                  </a:lnTo>
                  <a:lnTo>
                    <a:pt x="49" y="16"/>
                  </a:lnTo>
                  <a:lnTo>
                    <a:pt x="51" y="15"/>
                  </a:lnTo>
                  <a:lnTo>
                    <a:pt x="53" y="13"/>
                  </a:lnTo>
                  <a:lnTo>
                    <a:pt x="56" y="11"/>
                  </a:lnTo>
                  <a:lnTo>
                    <a:pt x="58" y="10"/>
                  </a:lnTo>
                  <a:lnTo>
                    <a:pt x="61" y="9"/>
                  </a:lnTo>
                  <a:lnTo>
                    <a:pt x="62" y="7"/>
                  </a:lnTo>
                  <a:lnTo>
                    <a:pt x="65" y="6"/>
                  </a:lnTo>
                  <a:lnTo>
                    <a:pt x="67" y="5"/>
                  </a:lnTo>
                  <a:lnTo>
                    <a:pt x="70" y="2"/>
                  </a:lnTo>
                  <a:lnTo>
                    <a:pt x="73" y="1"/>
                  </a:lnTo>
                  <a:lnTo>
                    <a:pt x="75" y="0"/>
                  </a:lnTo>
                  <a:lnTo>
                    <a:pt x="77" y="1"/>
                  </a:lnTo>
                  <a:lnTo>
                    <a:pt x="78" y="2"/>
                  </a:lnTo>
                  <a:lnTo>
                    <a:pt x="79" y="5"/>
                  </a:lnTo>
                  <a:lnTo>
                    <a:pt x="80" y="6"/>
                  </a:lnTo>
                  <a:lnTo>
                    <a:pt x="82" y="7"/>
                  </a:lnTo>
                  <a:lnTo>
                    <a:pt x="84" y="9"/>
                  </a:lnTo>
                  <a:lnTo>
                    <a:pt x="86" y="11"/>
                  </a:lnTo>
                  <a:lnTo>
                    <a:pt x="87" y="13"/>
                  </a:lnTo>
                  <a:lnTo>
                    <a:pt x="88" y="14"/>
                  </a:lnTo>
                  <a:lnTo>
                    <a:pt x="89" y="15"/>
                  </a:lnTo>
                  <a:lnTo>
                    <a:pt x="91" y="18"/>
                  </a:lnTo>
                  <a:lnTo>
                    <a:pt x="92" y="19"/>
                  </a:lnTo>
                  <a:lnTo>
                    <a:pt x="93" y="20"/>
                  </a:lnTo>
                  <a:lnTo>
                    <a:pt x="95" y="23"/>
                  </a:lnTo>
                  <a:lnTo>
                    <a:pt x="96" y="24"/>
                  </a:lnTo>
                  <a:lnTo>
                    <a:pt x="97" y="25"/>
                  </a:lnTo>
                  <a:lnTo>
                    <a:pt x="99" y="28"/>
                  </a:lnTo>
                  <a:lnTo>
                    <a:pt x="100" y="29"/>
                  </a:lnTo>
                  <a:lnTo>
                    <a:pt x="101" y="31"/>
                  </a:lnTo>
                  <a:lnTo>
                    <a:pt x="102" y="33"/>
                  </a:lnTo>
                  <a:lnTo>
                    <a:pt x="105" y="35"/>
                  </a:lnTo>
                  <a:lnTo>
                    <a:pt x="106" y="36"/>
                  </a:lnTo>
                  <a:lnTo>
                    <a:pt x="108" y="38"/>
                  </a:lnTo>
                  <a:lnTo>
                    <a:pt x="109" y="40"/>
                  </a:lnTo>
                  <a:lnTo>
                    <a:pt x="110" y="41"/>
                  </a:lnTo>
                  <a:lnTo>
                    <a:pt x="112" y="44"/>
                  </a:lnTo>
                  <a:lnTo>
                    <a:pt x="113" y="45"/>
                  </a:lnTo>
                  <a:lnTo>
                    <a:pt x="114" y="46"/>
                  </a:lnTo>
                  <a:lnTo>
                    <a:pt x="115" y="47"/>
                  </a:lnTo>
                  <a:lnTo>
                    <a:pt x="117" y="50"/>
                  </a:lnTo>
                  <a:lnTo>
                    <a:pt x="118" y="51"/>
                  </a:lnTo>
                  <a:lnTo>
                    <a:pt x="119" y="53"/>
                  </a:lnTo>
                  <a:lnTo>
                    <a:pt x="143" y="56"/>
                  </a:lnTo>
                  <a:lnTo>
                    <a:pt x="145" y="59"/>
                  </a:lnTo>
                  <a:lnTo>
                    <a:pt x="147" y="62"/>
                  </a:lnTo>
                  <a:lnTo>
                    <a:pt x="148" y="64"/>
                  </a:lnTo>
                  <a:lnTo>
                    <a:pt x="150" y="67"/>
                  </a:lnTo>
                  <a:lnTo>
                    <a:pt x="152" y="68"/>
                  </a:lnTo>
                  <a:lnTo>
                    <a:pt x="154" y="71"/>
                  </a:lnTo>
                  <a:lnTo>
                    <a:pt x="156" y="72"/>
                  </a:lnTo>
                  <a:lnTo>
                    <a:pt x="158" y="75"/>
                  </a:lnTo>
                  <a:lnTo>
                    <a:pt x="161" y="76"/>
                  </a:lnTo>
                  <a:lnTo>
                    <a:pt x="162" y="78"/>
                  </a:lnTo>
                  <a:lnTo>
                    <a:pt x="165" y="80"/>
                  </a:lnTo>
                  <a:lnTo>
                    <a:pt x="167" y="81"/>
                  </a:lnTo>
                  <a:lnTo>
                    <a:pt x="170" y="82"/>
                  </a:lnTo>
                  <a:lnTo>
                    <a:pt x="172" y="84"/>
                  </a:lnTo>
                  <a:lnTo>
                    <a:pt x="175" y="86"/>
                  </a:lnTo>
                  <a:lnTo>
                    <a:pt x="178" y="88"/>
                  </a:lnTo>
                  <a:lnTo>
                    <a:pt x="180" y="89"/>
                  </a:lnTo>
                  <a:lnTo>
                    <a:pt x="183" y="90"/>
                  </a:lnTo>
                  <a:lnTo>
                    <a:pt x="185" y="91"/>
                  </a:lnTo>
                  <a:lnTo>
                    <a:pt x="188" y="93"/>
                  </a:lnTo>
                  <a:lnTo>
                    <a:pt x="191" y="94"/>
                  </a:lnTo>
                  <a:lnTo>
                    <a:pt x="193" y="95"/>
                  </a:lnTo>
                  <a:lnTo>
                    <a:pt x="196" y="97"/>
                  </a:lnTo>
                  <a:lnTo>
                    <a:pt x="198" y="98"/>
                  </a:lnTo>
                  <a:lnTo>
                    <a:pt x="201" y="99"/>
                  </a:lnTo>
                  <a:lnTo>
                    <a:pt x="204" y="102"/>
                  </a:lnTo>
                  <a:lnTo>
                    <a:pt x="206" y="103"/>
                  </a:lnTo>
                  <a:lnTo>
                    <a:pt x="209" y="104"/>
                  </a:lnTo>
                  <a:lnTo>
                    <a:pt x="211" y="106"/>
                  </a:lnTo>
                  <a:lnTo>
                    <a:pt x="214" y="107"/>
                  </a:lnTo>
                  <a:lnTo>
                    <a:pt x="216" y="109"/>
                  </a:lnTo>
                  <a:lnTo>
                    <a:pt x="218" y="111"/>
                  </a:lnTo>
                  <a:lnTo>
                    <a:pt x="262" y="111"/>
                  </a:lnTo>
                  <a:lnTo>
                    <a:pt x="297" y="139"/>
                  </a:lnTo>
                  <a:lnTo>
                    <a:pt x="296" y="141"/>
                  </a:lnTo>
                  <a:lnTo>
                    <a:pt x="296" y="142"/>
                  </a:lnTo>
                  <a:lnTo>
                    <a:pt x="294" y="143"/>
                  </a:lnTo>
                  <a:lnTo>
                    <a:pt x="293" y="144"/>
                  </a:lnTo>
                  <a:lnTo>
                    <a:pt x="292" y="146"/>
                  </a:lnTo>
                  <a:lnTo>
                    <a:pt x="290" y="147"/>
                  </a:lnTo>
                  <a:lnTo>
                    <a:pt x="289" y="148"/>
                  </a:lnTo>
                  <a:lnTo>
                    <a:pt x="288" y="150"/>
                  </a:lnTo>
                  <a:lnTo>
                    <a:pt x="288" y="151"/>
                  </a:lnTo>
                  <a:lnTo>
                    <a:pt x="286" y="151"/>
                  </a:lnTo>
                  <a:lnTo>
                    <a:pt x="285" y="152"/>
                  </a:lnTo>
                  <a:lnTo>
                    <a:pt x="284" y="153"/>
                  </a:lnTo>
                  <a:lnTo>
                    <a:pt x="284" y="155"/>
                  </a:lnTo>
                  <a:lnTo>
                    <a:pt x="283" y="155"/>
                  </a:lnTo>
                  <a:lnTo>
                    <a:pt x="281" y="156"/>
                  </a:lnTo>
                  <a:lnTo>
                    <a:pt x="280" y="157"/>
                  </a:lnTo>
                  <a:lnTo>
                    <a:pt x="279" y="159"/>
                  </a:lnTo>
                  <a:lnTo>
                    <a:pt x="277" y="160"/>
                  </a:lnTo>
                  <a:lnTo>
                    <a:pt x="277" y="161"/>
                  </a:lnTo>
                  <a:lnTo>
                    <a:pt x="276" y="161"/>
                  </a:lnTo>
                  <a:lnTo>
                    <a:pt x="275" y="163"/>
                  </a:lnTo>
                  <a:lnTo>
                    <a:pt x="275" y="164"/>
                  </a:lnTo>
                  <a:lnTo>
                    <a:pt x="274" y="165"/>
                  </a:lnTo>
                  <a:lnTo>
                    <a:pt x="272" y="165"/>
                  </a:lnTo>
                  <a:lnTo>
                    <a:pt x="272" y="166"/>
                  </a:lnTo>
                  <a:lnTo>
                    <a:pt x="271" y="168"/>
                  </a:lnTo>
                  <a:lnTo>
                    <a:pt x="271" y="169"/>
                  </a:lnTo>
                  <a:lnTo>
                    <a:pt x="270" y="170"/>
                  </a:lnTo>
                  <a:lnTo>
                    <a:pt x="267" y="170"/>
                  </a:lnTo>
                  <a:lnTo>
                    <a:pt x="266" y="169"/>
                  </a:lnTo>
                  <a:lnTo>
                    <a:pt x="263" y="168"/>
                  </a:lnTo>
                  <a:lnTo>
                    <a:pt x="262" y="166"/>
                  </a:lnTo>
                  <a:lnTo>
                    <a:pt x="259" y="165"/>
                  </a:lnTo>
                  <a:lnTo>
                    <a:pt x="257" y="164"/>
                  </a:lnTo>
                  <a:lnTo>
                    <a:pt x="255" y="163"/>
                  </a:lnTo>
                  <a:lnTo>
                    <a:pt x="253" y="163"/>
                  </a:lnTo>
                  <a:lnTo>
                    <a:pt x="251" y="161"/>
                  </a:lnTo>
                  <a:lnTo>
                    <a:pt x="249" y="160"/>
                  </a:lnTo>
                  <a:lnTo>
                    <a:pt x="248" y="159"/>
                  </a:lnTo>
                  <a:lnTo>
                    <a:pt x="245" y="157"/>
                  </a:lnTo>
                  <a:lnTo>
                    <a:pt x="244" y="156"/>
                  </a:lnTo>
                  <a:lnTo>
                    <a:pt x="241" y="155"/>
                  </a:lnTo>
                  <a:lnTo>
                    <a:pt x="240" y="153"/>
                  </a:lnTo>
                  <a:lnTo>
                    <a:pt x="237" y="152"/>
                  </a:lnTo>
                  <a:lnTo>
                    <a:pt x="236" y="152"/>
                  </a:lnTo>
                  <a:lnTo>
                    <a:pt x="233" y="151"/>
                  </a:lnTo>
                  <a:lnTo>
                    <a:pt x="232" y="150"/>
                  </a:lnTo>
                  <a:lnTo>
                    <a:pt x="229" y="148"/>
                  </a:lnTo>
                  <a:lnTo>
                    <a:pt x="228" y="147"/>
                  </a:lnTo>
                  <a:lnTo>
                    <a:pt x="226" y="146"/>
                  </a:lnTo>
                  <a:lnTo>
                    <a:pt x="224" y="144"/>
                  </a:lnTo>
                  <a:lnTo>
                    <a:pt x="222" y="144"/>
                  </a:lnTo>
                  <a:lnTo>
                    <a:pt x="220" y="143"/>
                  </a:lnTo>
                  <a:lnTo>
                    <a:pt x="218" y="142"/>
                  </a:lnTo>
                  <a:lnTo>
                    <a:pt x="215" y="141"/>
                  </a:lnTo>
                  <a:lnTo>
                    <a:pt x="214" y="139"/>
                  </a:lnTo>
                  <a:lnTo>
                    <a:pt x="211" y="139"/>
                  </a:lnTo>
                  <a:lnTo>
                    <a:pt x="210" y="138"/>
                  </a:lnTo>
                  <a:lnTo>
                    <a:pt x="207" y="137"/>
                  </a:lnTo>
                  <a:lnTo>
                    <a:pt x="206" y="135"/>
                  </a:lnTo>
                  <a:lnTo>
                    <a:pt x="198" y="146"/>
                  </a:lnTo>
                  <a:lnTo>
                    <a:pt x="198" y="148"/>
                  </a:lnTo>
                  <a:lnTo>
                    <a:pt x="198" y="151"/>
                  </a:lnTo>
                  <a:lnTo>
                    <a:pt x="200" y="153"/>
                  </a:lnTo>
                  <a:lnTo>
                    <a:pt x="200" y="156"/>
                  </a:lnTo>
                  <a:lnTo>
                    <a:pt x="201" y="159"/>
                  </a:lnTo>
                  <a:lnTo>
                    <a:pt x="201" y="161"/>
                  </a:lnTo>
                  <a:lnTo>
                    <a:pt x="202" y="164"/>
                  </a:lnTo>
                  <a:lnTo>
                    <a:pt x="202" y="165"/>
                  </a:lnTo>
                  <a:lnTo>
                    <a:pt x="204" y="168"/>
                  </a:lnTo>
                  <a:lnTo>
                    <a:pt x="204" y="170"/>
                  </a:lnTo>
                  <a:lnTo>
                    <a:pt x="205" y="173"/>
                  </a:lnTo>
                  <a:lnTo>
                    <a:pt x="205" y="175"/>
                  </a:lnTo>
                  <a:lnTo>
                    <a:pt x="206" y="178"/>
                  </a:lnTo>
                  <a:lnTo>
                    <a:pt x="207" y="181"/>
                  </a:lnTo>
                  <a:lnTo>
                    <a:pt x="207" y="183"/>
                  </a:lnTo>
                  <a:lnTo>
                    <a:pt x="209" y="186"/>
                  </a:lnTo>
                  <a:lnTo>
                    <a:pt x="210" y="188"/>
                  </a:lnTo>
                  <a:lnTo>
                    <a:pt x="210" y="191"/>
                  </a:lnTo>
                  <a:lnTo>
                    <a:pt x="211" y="194"/>
                  </a:lnTo>
                  <a:lnTo>
                    <a:pt x="211" y="196"/>
                  </a:lnTo>
                  <a:lnTo>
                    <a:pt x="213" y="197"/>
                  </a:lnTo>
                  <a:lnTo>
                    <a:pt x="213" y="200"/>
                  </a:lnTo>
                  <a:lnTo>
                    <a:pt x="214" y="203"/>
                  </a:lnTo>
                  <a:lnTo>
                    <a:pt x="215" y="205"/>
                  </a:lnTo>
                  <a:lnTo>
                    <a:pt x="215" y="208"/>
                  </a:lnTo>
                  <a:lnTo>
                    <a:pt x="215" y="210"/>
                  </a:lnTo>
                  <a:lnTo>
                    <a:pt x="216" y="213"/>
                  </a:lnTo>
                  <a:lnTo>
                    <a:pt x="216" y="216"/>
                  </a:lnTo>
                  <a:lnTo>
                    <a:pt x="218" y="218"/>
                  </a:lnTo>
                  <a:lnTo>
                    <a:pt x="218" y="221"/>
                  </a:lnTo>
                  <a:lnTo>
                    <a:pt x="218" y="223"/>
                  </a:lnTo>
                  <a:lnTo>
                    <a:pt x="218" y="226"/>
                  </a:lnTo>
                  <a:lnTo>
                    <a:pt x="216" y="226"/>
                  </a:lnTo>
                  <a:lnTo>
                    <a:pt x="215" y="226"/>
                  </a:lnTo>
                  <a:lnTo>
                    <a:pt x="214" y="225"/>
                  </a:lnTo>
                  <a:lnTo>
                    <a:pt x="213" y="225"/>
                  </a:lnTo>
                  <a:lnTo>
                    <a:pt x="211" y="223"/>
                  </a:lnTo>
                  <a:lnTo>
                    <a:pt x="210" y="223"/>
                  </a:lnTo>
                  <a:lnTo>
                    <a:pt x="209" y="223"/>
                  </a:lnTo>
                  <a:lnTo>
                    <a:pt x="209" y="222"/>
                  </a:lnTo>
                  <a:lnTo>
                    <a:pt x="207" y="222"/>
                  </a:lnTo>
                  <a:lnTo>
                    <a:pt x="206" y="221"/>
                  </a:lnTo>
                  <a:lnTo>
                    <a:pt x="205" y="219"/>
                  </a:lnTo>
                  <a:lnTo>
                    <a:pt x="204" y="219"/>
                  </a:lnTo>
                  <a:lnTo>
                    <a:pt x="204" y="218"/>
                  </a:lnTo>
                  <a:lnTo>
                    <a:pt x="202" y="218"/>
                  </a:lnTo>
                  <a:lnTo>
                    <a:pt x="201" y="217"/>
                  </a:lnTo>
                  <a:lnTo>
                    <a:pt x="200" y="217"/>
                  </a:lnTo>
                  <a:lnTo>
                    <a:pt x="200" y="216"/>
                  </a:lnTo>
                  <a:lnTo>
                    <a:pt x="198" y="216"/>
                  </a:lnTo>
                  <a:lnTo>
                    <a:pt x="198" y="214"/>
                  </a:lnTo>
                  <a:lnTo>
                    <a:pt x="197" y="214"/>
                  </a:lnTo>
                  <a:lnTo>
                    <a:pt x="196" y="213"/>
                  </a:lnTo>
                  <a:lnTo>
                    <a:pt x="193" y="212"/>
                  </a:lnTo>
                  <a:lnTo>
                    <a:pt x="189" y="209"/>
                  </a:lnTo>
                  <a:lnTo>
                    <a:pt x="185" y="206"/>
                  </a:lnTo>
                  <a:lnTo>
                    <a:pt x="183" y="204"/>
                  </a:lnTo>
                  <a:lnTo>
                    <a:pt x="179" y="203"/>
                  </a:lnTo>
                  <a:lnTo>
                    <a:pt x="175" y="200"/>
                  </a:lnTo>
                  <a:lnTo>
                    <a:pt x="171" y="199"/>
                  </a:lnTo>
                  <a:lnTo>
                    <a:pt x="167" y="196"/>
                  </a:lnTo>
                  <a:lnTo>
                    <a:pt x="163" y="195"/>
                  </a:lnTo>
                  <a:lnTo>
                    <a:pt x="161" y="194"/>
                  </a:lnTo>
                  <a:lnTo>
                    <a:pt x="157" y="191"/>
                  </a:lnTo>
                  <a:lnTo>
                    <a:pt x="153" y="190"/>
                  </a:lnTo>
                  <a:lnTo>
                    <a:pt x="149" y="188"/>
                  </a:lnTo>
                  <a:lnTo>
                    <a:pt x="145" y="187"/>
                  </a:lnTo>
                  <a:lnTo>
                    <a:pt x="141" y="184"/>
                  </a:lnTo>
                  <a:lnTo>
                    <a:pt x="137" y="183"/>
                  </a:lnTo>
                  <a:lnTo>
                    <a:pt x="134" y="182"/>
                  </a:lnTo>
                  <a:lnTo>
                    <a:pt x="130" y="181"/>
                  </a:lnTo>
                  <a:lnTo>
                    <a:pt x="126" y="178"/>
                  </a:lnTo>
                  <a:lnTo>
                    <a:pt x="122" y="177"/>
                  </a:lnTo>
                  <a:lnTo>
                    <a:pt x="118" y="175"/>
                  </a:lnTo>
                  <a:lnTo>
                    <a:pt x="114" y="174"/>
                  </a:lnTo>
                  <a:lnTo>
                    <a:pt x="110" y="172"/>
                  </a:lnTo>
                  <a:lnTo>
                    <a:pt x="108" y="170"/>
                  </a:lnTo>
                  <a:lnTo>
                    <a:pt x="104" y="169"/>
                  </a:lnTo>
                  <a:lnTo>
                    <a:pt x="100" y="166"/>
                  </a:lnTo>
                  <a:lnTo>
                    <a:pt x="96" y="165"/>
                  </a:lnTo>
                  <a:lnTo>
                    <a:pt x="92" y="164"/>
                  </a:lnTo>
                  <a:lnTo>
                    <a:pt x="88" y="161"/>
                  </a:lnTo>
                  <a:lnTo>
                    <a:pt x="86" y="160"/>
                  </a:lnTo>
                  <a:lnTo>
                    <a:pt x="82" y="157"/>
                  </a:lnTo>
                  <a:lnTo>
                    <a:pt x="78" y="155"/>
                  </a:lnTo>
                  <a:lnTo>
                    <a:pt x="75" y="152"/>
                  </a:lnTo>
                  <a:lnTo>
                    <a:pt x="73" y="148"/>
                  </a:lnTo>
                  <a:lnTo>
                    <a:pt x="70" y="146"/>
                  </a:lnTo>
                  <a:lnTo>
                    <a:pt x="67" y="142"/>
                  </a:lnTo>
                  <a:lnTo>
                    <a:pt x="65" y="139"/>
                  </a:lnTo>
                  <a:lnTo>
                    <a:pt x="64" y="135"/>
                  </a:lnTo>
                  <a:lnTo>
                    <a:pt x="61" y="131"/>
                  </a:lnTo>
                  <a:lnTo>
                    <a:pt x="58" y="129"/>
                  </a:lnTo>
                  <a:lnTo>
                    <a:pt x="56" y="125"/>
                  </a:lnTo>
                  <a:lnTo>
                    <a:pt x="53" y="122"/>
                  </a:lnTo>
                  <a:lnTo>
                    <a:pt x="51" y="119"/>
                  </a:lnTo>
                  <a:lnTo>
                    <a:pt x="48" y="116"/>
                  </a:lnTo>
                  <a:lnTo>
                    <a:pt x="47" y="112"/>
                  </a:lnTo>
                  <a:lnTo>
                    <a:pt x="44" y="108"/>
                  </a:lnTo>
                  <a:lnTo>
                    <a:pt x="42" y="106"/>
                  </a:lnTo>
                  <a:lnTo>
                    <a:pt x="39" y="102"/>
                  </a:lnTo>
                  <a:lnTo>
                    <a:pt x="36" y="99"/>
                  </a:lnTo>
                  <a:lnTo>
                    <a:pt x="34" y="95"/>
                  </a:lnTo>
                  <a:lnTo>
                    <a:pt x="32" y="93"/>
                  </a:lnTo>
                  <a:lnTo>
                    <a:pt x="30" y="89"/>
                  </a:lnTo>
                  <a:lnTo>
                    <a:pt x="27" y="85"/>
                  </a:lnTo>
                  <a:lnTo>
                    <a:pt x="25" y="82"/>
                  </a:lnTo>
                  <a:lnTo>
                    <a:pt x="22" y="78"/>
                  </a:lnTo>
                  <a:lnTo>
                    <a:pt x="20" y="76"/>
                  </a:lnTo>
                  <a:lnTo>
                    <a:pt x="18" y="72"/>
                  </a:lnTo>
                  <a:lnTo>
                    <a:pt x="16" y="69"/>
                  </a:lnTo>
                  <a:lnTo>
                    <a:pt x="13" y="66"/>
                  </a:lnTo>
                  <a:lnTo>
                    <a:pt x="10" y="62"/>
                  </a:lnTo>
                  <a:lnTo>
                    <a:pt x="8" y="59"/>
                  </a:lnTo>
                  <a:lnTo>
                    <a:pt x="5" y="55"/>
                  </a:lnTo>
                  <a:lnTo>
                    <a:pt x="3" y="53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8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1" name="Freeform 20"/>
            <p:cNvSpPr>
              <a:spLocks/>
            </p:cNvSpPr>
            <p:nvPr/>
          </p:nvSpPr>
          <p:spPr bwMode="auto">
            <a:xfrm>
              <a:off x="1324" y="3560"/>
              <a:ext cx="123" cy="60"/>
            </a:xfrm>
            <a:custGeom>
              <a:avLst/>
              <a:gdLst>
                <a:gd name="T0" fmla="*/ 90 w 123"/>
                <a:gd name="T1" fmla="*/ 2 h 60"/>
                <a:gd name="T2" fmla="*/ 92 w 123"/>
                <a:gd name="T3" fmla="*/ 5 h 60"/>
                <a:gd name="T4" fmla="*/ 95 w 123"/>
                <a:gd name="T5" fmla="*/ 9 h 60"/>
                <a:gd name="T6" fmla="*/ 97 w 123"/>
                <a:gd name="T7" fmla="*/ 11 h 60"/>
                <a:gd name="T8" fmla="*/ 100 w 123"/>
                <a:gd name="T9" fmla="*/ 15 h 60"/>
                <a:gd name="T10" fmla="*/ 101 w 123"/>
                <a:gd name="T11" fmla="*/ 18 h 60"/>
                <a:gd name="T12" fmla="*/ 104 w 123"/>
                <a:gd name="T13" fmla="*/ 22 h 60"/>
                <a:gd name="T14" fmla="*/ 106 w 123"/>
                <a:gd name="T15" fmla="*/ 24 h 60"/>
                <a:gd name="T16" fmla="*/ 109 w 123"/>
                <a:gd name="T17" fmla="*/ 28 h 60"/>
                <a:gd name="T18" fmla="*/ 112 w 123"/>
                <a:gd name="T19" fmla="*/ 31 h 60"/>
                <a:gd name="T20" fmla="*/ 113 w 123"/>
                <a:gd name="T21" fmla="*/ 35 h 60"/>
                <a:gd name="T22" fmla="*/ 116 w 123"/>
                <a:gd name="T23" fmla="*/ 38 h 60"/>
                <a:gd name="T24" fmla="*/ 117 w 123"/>
                <a:gd name="T25" fmla="*/ 41 h 60"/>
                <a:gd name="T26" fmla="*/ 119 w 123"/>
                <a:gd name="T27" fmla="*/ 45 h 60"/>
                <a:gd name="T28" fmla="*/ 121 w 123"/>
                <a:gd name="T29" fmla="*/ 49 h 60"/>
                <a:gd name="T30" fmla="*/ 122 w 123"/>
                <a:gd name="T31" fmla="*/ 51 h 60"/>
                <a:gd name="T32" fmla="*/ 121 w 123"/>
                <a:gd name="T33" fmla="*/ 54 h 60"/>
                <a:gd name="T34" fmla="*/ 114 w 123"/>
                <a:gd name="T35" fmla="*/ 54 h 60"/>
                <a:gd name="T36" fmla="*/ 109 w 123"/>
                <a:gd name="T37" fmla="*/ 53 h 60"/>
                <a:gd name="T38" fmla="*/ 104 w 123"/>
                <a:gd name="T39" fmla="*/ 54 h 60"/>
                <a:gd name="T40" fmla="*/ 99 w 123"/>
                <a:gd name="T41" fmla="*/ 54 h 60"/>
                <a:gd name="T42" fmla="*/ 94 w 123"/>
                <a:gd name="T43" fmla="*/ 54 h 60"/>
                <a:gd name="T44" fmla="*/ 87 w 123"/>
                <a:gd name="T45" fmla="*/ 54 h 60"/>
                <a:gd name="T46" fmla="*/ 82 w 123"/>
                <a:gd name="T47" fmla="*/ 54 h 60"/>
                <a:gd name="T48" fmla="*/ 77 w 123"/>
                <a:gd name="T49" fmla="*/ 55 h 60"/>
                <a:gd name="T50" fmla="*/ 71 w 123"/>
                <a:gd name="T51" fmla="*/ 55 h 60"/>
                <a:gd name="T52" fmla="*/ 65 w 123"/>
                <a:gd name="T53" fmla="*/ 57 h 60"/>
                <a:gd name="T54" fmla="*/ 60 w 123"/>
                <a:gd name="T55" fmla="*/ 57 h 60"/>
                <a:gd name="T56" fmla="*/ 55 w 123"/>
                <a:gd name="T57" fmla="*/ 58 h 60"/>
                <a:gd name="T58" fmla="*/ 49 w 123"/>
                <a:gd name="T59" fmla="*/ 58 h 60"/>
                <a:gd name="T60" fmla="*/ 44 w 123"/>
                <a:gd name="T61" fmla="*/ 59 h 60"/>
                <a:gd name="T62" fmla="*/ 38 w 123"/>
                <a:gd name="T63" fmla="*/ 59 h 60"/>
                <a:gd name="T64" fmla="*/ 35 w 123"/>
                <a:gd name="T65" fmla="*/ 59 h 60"/>
                <a:gd name="T66" fmla="*/ 33 w 123"/>
                <a:gd name="T67" fmla="*/ 59 h 60"/>
                <a:gd name="T68" fmla="*/ 30 w 123"/>
                <a:gd name="T69" fmla="*/ 58 h 60"/>
                <a:gd name="T70" fmla="*/ 27 w 123"/>
                <a:gd name="T71" fmla="*/ 58 h 60"/>
                <a:gd name="T72" fmla="*/ 25 w 123"/>
                <a:gd name="T73" fmla="*/ 58 h 60"/>
                <a:gd name="T74" fmla="*/ 22 w 123"/>
                <a:gd name="T75" fmla="*/ 58 h 60"/>
                <a:gd name="T76" fmla="*/ 20 w 123"/>
                <a:gd name="T77" fmla="*/ 58 h 60"/>
                <a:gd name="T78" fmla="*/ 17 w 123"/>
                <a:gd name="T79" fmla="*/ 58 h 60"/>
                <a:gd name="T80" fmla="*/ 14 w 123"/>
                <a:gd name="T81" fmla="*/ 58 h 60"/>
                <a:gd name="T82" fmla="*/ 12 w 123"/>
                <a:gd name="T83" fmla="*/ 58 h 60"/>
                <a:gd name="T84" fmla="*/ 9 w 123"/>
                <a:gd name="T85" fmla="*/ 58 h 60"/>
                <a:gd name="T86" fmla="*/ 7 w 123"/>
                <a:gd name="T87" fmla="*/ 57 h 60"/>
                <a:gd name="T88" fmla="*/ 4 w 123"/>
                <a:gd name="T89" fmla="*/ 55 h 60"/>
                <a:gd name="T90" fmla="*/ 1 w 123"/>
                <a:gd name="T91" fmla="*/ 54 h 60"/>
                <a:gd name="T92" fmla="*/ 1 w 123"/>
                <a:gd name="T93" fmla="*/ 50 h 60"/>
                <a:gd name="T94" fmla="*/ 5 w 123"/>
                <a:gd name="T95" fmla="*/ 44 h 60"/>
                <a:gd name="T96" fmla="*/ 8 w 123"/>
                <a:gd name="T97" fmla="*/ 38 h 60"/>
                <a:gd name="T98" fmla="*/ 13 w 123"/>
                <a:gd name="T99" fmla="*/ 33 h 60"/>
                <a:gd name="T100" fmla="*/ 17 w 123"/>
                <a:gd name="T101" fmla="*/ 29 h 60"/>
                <a:gd name="T102" fmla="*/ 22 w 123"/>
                <a:gd name="T103" fmla="*/ 24 h 60"/>
                <a:gd name="T104" fmla="*/ 27 w 123"/>
                <a:gd name="T105" fmla="*/ 22 h 60"/>
                <a:gd name="T106" fmla="*/ 34 w 123"/>
                <a:gd name="T107" fmla="*/ 18 h 60"/>
                <a:gd name="T108" fmla="*/ 39 w 123"/>
                <a:gd name="T109" fmla="*/ 15 h 60"/>
                <a:gd name="T110" fmla="*/ 46 w 123"/>
                <a:gd name="T111" fmla="*/ 13 h 60"/>
                <a:gd name="T112" fmla="*/ 52 w 123"/>
                <a:gd name="T113" fmla="*/ 10 h 60"/>
                <a:gd name="T114" fmla="*/ 59 w 123"/>
                <a:gd name="T115" fmla="*/ 9 h 60"/>
                <a:gd name="T116" fmla="*/ 65 w 123"/>
                <a:gd name="T117" fmla="*/ 6 h 60"/>
                <a:gd name="T118" fmla="*/ 71 w 123"/>
                <a:gd name="T119" fmla="*/ 5 h 60"/>
                <a:gd name="T120" fmla="*/ 79 w 123"/>
                <a:gd name="T121" fmla="*/ 2 h 60"/>
                <a:gd name="T122" fmla="*/ 84 w 123"/>
                <a:gd name="T123" fmla="*/ 1 h 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"/>
                <a:gd name="T187" fmla="*/ 0 h 60"/>
                <a:gd name="T188" fmla="*/ 123 w 123"/>
                <a:gd name="T189" fmla="*/ 60 h 6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" h="60">
                  <a:moveTo>
                    <a:pt x="88" y="0"/>
                  </a:moveTo>
                  <a:lnTo>
                    <a:pt x="90" y="2"/>
                  </a:lnTo>
                  <a:lnTo>
                    <a:pt x="91" y="3"/>
                  </a:lnTo>
                  <a:lnTo>
                    <a:pt x="92" y="5"/>
                  </a:lnTo>
                  <a:lnTo>
                    <a:pt x="94" y="6"/>
                  </a:lnTo>
                  <a:lnTo>
                    <a:pt x="95" y="9"/>
                  </a:lnTo>
                  <a:lnTo>
                    <a:pt x="96" y="10"/>
                  </a:lnTo>
                  <a:lnTo>
                    <a:pt x="97" y="11"/>
                  </a:lnTo>
                  <a:lnTo>
                    <a:pt x="99" y="13"/>
                  </a:lnTo>
                  <a:lnTo>
                    <a:pt x="100" y="15"/>
                  </a:lnTo>
                  <a:lnTo>
                    <a:pt x="100" y="16"/>
                  </a:lnTo>
                  <a:lnTo>
                    <a:pt x="101" y="18"/>
                  </a:lnTo>
                  <a:lnTo>
                    <a:pt x="103" y="19"/>
                  </a:lnTo>
                  <a:lnTo>
                    <a:pt x="104" y="22"/>
                  </a:lnTo>
                  <a:lnTo>
                    <a:pt x="105" y="23"/>
                  </a:lnTo>
                  <a:lnTo>
                    <a:pt x="106" y="24"/>
                  </a:lnTo>
                  <a:lnTo>
                    <a:pt x="108" y="27"/>
                  </a:lnTo>
                  <a:lnTo>
                    <a:pt x="109" y="28"/>
                  </a:lnTo>
                  <a:lnTo>
                    <a:pt x="110" y="29"/>
                  </a:lnTo>
                  <a:lnTo>
                    <a:pt x="112" y="31"/>
                  </a:lnTo>
                  <a:lnTo>
                    <a:pt x="112" y="33"/>
                  </a:lnTo>
                  <a:lnTo>
                    <a:pt x="113" y="35"/>
                  </a:lnTo>
                  <a:lnTo>
                    <a:pt x="114" y="36"/>
                  </a:lnTo>
                  <a:lnTo>
                    <a:pt x="116" y="38"/>
                  </a:lnTo>
                  <a:lnTo>
                    <a:pt x="117" y="40"/>
                  </a:lnTo>
                  <a:lnTo>
                    <a:pt x="117" y="41"/>
                  </a:lnTo>
                  <a:lnTo>
                    <a:pt x="118" y="44"/>
                  </a:lnTo>
                  <a:lnTo>
                    <a:pt x="119" y="45"/>
                  </a:lnTo>
                  <a:lnTo>
                    <a:pt x="119" y="46"/>
                  </a:lnTo>
                  <a:lnTo>
                    <a:pt x="121" y="49"/>
                  </a:lnTo>
                  <a:lnTo>
                    <a:pt x="122" y="50"/>
                  </a:lnTo>
                  <a:lnTo>
                    <a:pt x="122" y="51"/>
                  </a:lnTo>
                  <a:lnTo>
                    <a:pt x="123" y="54"/>
                  </a:lnTo>
                  <a:lnTo>
                    <a:pt x="121" y="54"/>
                  </a:lnTo>
                  <a:lnTo>
                    <a:pt x="118" y="54"/>
                  </a:lnTo>
                  <a:lnTo>
                    <a:pt x="114" y="54"/>
                  </a:lnTo>
                  <a:lnTo>
                    <a:pt x="112" y="54"/>
                  </a:lnTo>
                  <a:lnTo>
                    <a:pt x="109" y="53"/>
                  </a:lnTo>
                  <a:lnTo>
                    <a:pt x="106" y="53"/>
                  </a:lnTo>
                  <a:lnTo>
                    <a:pt x="104" y="54"/>
                  </a:lnTo>
                  <a:lnTo>
                    <a:pt x="101" y="54"/>
                  </a:lnTo>
                  <a:lnTo>
                    <a:pt x="99" y="54"/>
                  </a:lnTo>
                  <a:lnTo>
                    <a:pt x="96" y="54"/>
                  </a:lnTo>
                  <a:lnTo>
                    <a:pt x="94" y="54"/>
                  </a:lnTo>
                  <a:lnTo>
                    <a:pt x="90" y="54"/>
                  </a:lnTo>
                  <a:lnTo>
                    <a:pt x="87" y="54"/>
                  </a:lnTo>
                  <a:lnTo>
                    <a:pt x="84" y="54"/>
                  </a:lnTo>
                  <a:lnTo>
                    <a:pt x="82" y="54"/>
                  </a:lnTo>
                  <a:lnTo>
                    <a:pt x="79" y="54"/>
                  </a:lnTo>
                  <a:lnTo>
                    <a:pt x="77" y="55"/>
                  </a:lnTo>
                  <a:lnTo>
                    <a:pt x="74" y="55"/>
                  </a:lnTo>
                  <a:lnTo>
                    <a:pt x="71" y="55"/>
                  </a:lnTo>
                  <a:lnTo>
                    <a:pt x="69" y="55"/>
                  </a:lnTo>
                  <a:lnTo>
                    <a:pt x="65" y="57"/>
                  </a:lnTo>
                  <a:lnTo>
                    <a:pt x="62" y="57"/>
                  </a:lnTo>
                  <a:lnTo>
                    <a:pt x="60" y="57"/>
                  </a:lnTo>
                  <a:lnTo>
                    <a:pt x="57" y="57"/>
                  </a:lnTo>
                  <a:lnTo>
                    <a:pt x="55" y="58"/>
                  </a:lnTo>
                  <a:lnTo>
                    <a:pt x="52" y="58"/>
                  </a:lnTo>
                  <a:lnTo>
                    <a:pt x="49" y="58"/>
                  </a:lnTo>
                  <a:lnTo>
                    <a:pt x="47" y="58"/>
                  </a:lnTo>
                  <a:lnTo>
                    <a:pt x="44" y="59"/>
                  </a:lnTo>
                  <a:lnTo>
                    <a:pt x="42" y="59"/>
                  </a:lnTo>
                  <a:lnTo>
                    <a:pt x="38" y="59"/>
                  </a:lnTo>
                  <a:lnTo>
                    <a:pt x="35" y="60"/>
                  </a:lnTo>
                  <a:lnTo>
                    <a:pt x="35" y="59"/>
                  </a:lnTo>
                  <a:lnTo>
                    <a:pt x="34" y="59"/>
                  </a:lnTo>
                  <a:lnTo>
                    <a:pt x="33" y="59"/>
                  </a:lnTo>
                  <a:lnTo>
                    <a:pt x="31" y="58"/>
                  </a:lnTo>
                  <a:lnTo>
                    <a:pt x="30" y="58"/>
                  </a:lnTo>
                  <a:lnTo>
                    <a:pt x="29" y="58"/>
                  </a:lnTo>
                  <a:lnTo>
                    <a:pt x="27" y="58"/>
                  </a:lnTo>
                  <a:lnTo>
                    <a:pt x="26" y="58"/>
                  </a:lnTo>
                  <a:lnTo>
                    <a:pt x="25" y="58"/>
                  </a:lnTo>
                  <a:lnTo>
                    <a:pt x="24" y="58"/>
                  </a:lnTo>
                  <a:lnTo>
                    <a:pt x="22" y="58"/>
                  </a:lnTo>
                  <a:lnTo>
                    <a:pt x="21" y="58"/>
                  </a:lnTo>
                  <a:lnTo>
                    <a:pt x="20" y="58"/>
                  </a:lnTo>
                  <a:lnTo>
                    <a:pt x="18" y="58"/>
                  </a:lnTo>
                  <a:lnTo>
                    <a:pt x="17" y="58"/>
                  </a:lnTo>
                  <a:lnTo>
                    <a:pt x="16" y="58"/>
                  </a:lnTo>
                  <a:lnTo>
                    <a:pt x="14" y="58"/>
                  </a:lnTo>
                  <a:lnTo>
                    <a:pt x="13" y="58"/>
                  </a:lnTo>
                  <a:lnTo>
                    <a:pt x="12" y="58"/>
                  </a:lnTo>
                  <a:lnTo>
                    <a:pt x="11" y="58"/>
                  </a:lnTo>
                  <a:lnTo>
                    <a:pt x="9" y="58"/>
                  </a:lnTo>
                  <a:lnTo>
                    <a:pt x="8" y="57"/>
                  </a:lnTo>
                  <a:lnTo>
                    <a:pt x="7" y="57"/>
                  </a:lnTo>
                  <a:lnTo>
                    <a:pt x="5" y="57"/>
                  </a:lnTo>
                  <a:lnTo>
                    <a:pt x="4" y="55"/>
                  </a:lnTo>
                  <a:lnTo>
                    <a:pt x="3" y="55"/>
                  </a:lnTo>
                  <a:lnTo>
                    <a:pt x="1" y="54"/>
                  </a:lnTo>
                  <a:lnTo>
                    <a:pt x="0" y="54"/>
                  </a:lnTo>
                  <a:lnTo>
                    <a:pt x="1" y="50"/>
                  </a:lnTo>
                  <a:lnTo>
                    <a:pt x="3" y="47"/>
                  </a:lnTo>
                  <a:lnTo>
                    <a:pt x="5" y="44"/>
                  </a:lnTo>
                  <a:lnTo>
                    <a:pt x="7" y="41"/>
                  </a:lnTo>
                  <a:lnTo>
                    <a:pt x="8" y="38"/>
                  </a:lnTo>
                  <a:lnTo>
                    <a:pt x="11" y="36"/>
                  </a:lnTo>
                  <a:lnTo>
                    <a:pt x="13" y="33"/>
                  </a:lnTo>
                  <a:lnTo>
                    <a:pt x="14" y="31"/>
                  </a:lnTo>
                  <a:lnTo>
                    <a:pt x="17" y="29"/>
                  </a:lnTo>
                  <a:lnTo>
                    <a:pt x="20" y="27"/>
                  </a:lnTo>
                  <a:lnTo>
                    <a:pt x="22" y="24"/>
                  </a:lnTo>
                  <a:lnTo>
                    <a:pt x="25" y="23"/>
                  </a:lnTo>
                  <a:lnTo>
                    <a:pt x="27" y="22"/>
                  </a:lnTo>
                  <a:lnTo>
                    <a:pt x="30" y="19"/>
                  </a:lnTo>
                  <a:lnTo>
                    <a:pt x="34" y="18"/>
                  </a:lnTo>
                  <a:lnTo>
                    <a:pt x="36" y="16"/>
                  </a:lnTo>
                  <a:lnTo>
                    <a:pt x="39" y="15"/>
                  </a:lnTo>
                  <a:lnTo>
                    <a:pt x="43" y="14"/>
                  </a:lnTo>
                  <a:lnTo>
                    <a:pt x="46" y="13"/>
                  </a:lnTo>
                  <a:lnTo>
                    <a:pt x="49" y="11"/>
                  </a:lnTo>
                  <a:lnTo>
                    <a:pt x="52" y="10"/>
                  </a:lnTo>
                  <a:lnTo>
                    <a:pt x="56" y="9"/>
                  </a:lnTo>
                  <a:lnTo>
                    <a:pt x="59" y="9"/>
                  </a:lnTo>
                  <a:lnTo>
                    <a:pt x="62" y="7"/>
                  </a:lnTo>
                  <a:lnTo>
                    <a:pt x="65" y="6"/>
                  </a:lnTo>
                  <a:lnTo>
                    <a:pt x="69" y="6"/>
                  </a:lnTo>
                  <a:lnTo>
                    <a:pt x="71" y="5"/>
                  </a:lnTo>
                  <a:lnTo>
                    <a:pt x="75" y="3"/>
                  </a:lnTo>
                  <a:lnTo>
                    <a:pt x="79" y="2"/>
                  </a:lnTo>
                  <a:lnTo>
                    <a:pt x="82" y="2"/>
                  </a:lnTo>
                  <a:lnTo>
                    <a:pt x="84" y="1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2" name="Freeform 21"/>
            <p:cNvSpPr>
              <a:spLocks/>
            </p:cNvSpPr>
            <p:nvPr/>
          </p:nvSpPr>
          <p:spPr bwMode="auto">
            <a:xfrm>
              <a:off x="1359" y="2689"/>
              <a:ext cx="93" cy="154"/>
            </a:xfrm>
            <a:custGeom>
              <a:avLst/>
              <a:gdLst>
                <a:gd name="T0" fmla="*/ 4 w 93"/>
                <a:gd name="T1" fmla="*/ 3 h 154"/>
                <a:gd name="T2" fmla="*/ 12 w 93"/>
                <a:gd name="T3" fmla="*/ 7 h 154"/>
                <a:gd name="T4" fmla="*/ 18 w 93"/>
                <a:gd name="T5" fmla="*/ 12 h 154"/>
                <a:gd name="T6" fmla="*/ 25 w 93"/>
                <a:gd name="T7" fmla="*/ 16 h 154"/>
                <a:gd name="T8" fmla="*/ 33 w 93"/>
                <a:gd name="T9" fmla="*/ 20 h 154"/>
                <a:gd name="T10" fmla="*/ 39 w 93"/>
                <a:gd name="T11" fmla="*/ 24 h 154"/>
                <a:gd name="T12" fmla="*/ 46 w 93"/>
                <a:gd name="T13" fmla="*/ 28 h 154"/>
                <a:gd name="T14" fmla="*/ 52 w 93"/>
                <a:gd name="T15" fmla="*/ 33 h 154"/>
                <a:gd name="T16" fmla="*/ 59 w 93"/>
                <a:gd name="T17" fmla="*/ 37 h 154"/>
                <a:gd name="T18" fmla="*/ 66 w 93"/>
                <a:gd name="T19" fmla="*/ 41 h 154"/>
                <a:gd name="T20" fmla="*/ 73 w 93"/>
                <a:gd name="T21" fmla="*/ 44 h 154"/>
                <a:gd name="T22" fmla="*/ 73 w 93"/>
                <a:gd name="T23" fmla="*/ 55 h 154"/>
                <a:gd name="T24" fmla="*/ 74 w 93"/>
                <a:gd name="T25" fmla="*/ 64 h 154"/>
                <a:gd name="T26" fmla="*/ 74 w 93"/>
                <a:gd name="T27" fmla="*/ 73 h 154"/>
                <a:gd name="T28" fmla="*/ 75 w 93"/>
                <a:gd name="T29" fmla="*/ 83 h 154"/>
                <a:gd name="T30" fmla="*/ 77 w 93"/>
                <a:gd name="T31" fmla="*/ 92 h 154"/>
                <a:gd name="T32" fmla="*/ 79 w 93"/>
                <a:gd name="T33" fmla="*/ 103 h 154"/>
                <a:gd name="T34" fmla="*/ 82 w 93"/>
                <a:gd name="T35" fmla="*/ 112 h 154"/>
                <a:gd name="T36" fmla="*/ 84 w 93"/>
                <a:gd name="T37" fmla="*/ 121 h 154"/>
                <a:gd name="T38" fmla="*/ 87 w 93"/>
                <a:gd name="T39" fmla="*/ 130 h 154"/>
                <a:gd name="T40" fmla="*/ 91 w 93"/>
                <a:gd name="T41" fmla="*/ 139 h 154"/>
                <a:gd name="T42" fmla="*/ 92 w 93"/>
                <a:gd name="T43" fmla="*/ 145 h 154"/>
                <a:gd name="T44" fmla="*/ 88 w 93"/>
                <a:gd name="T45" fmla="*/ 145 h 154"/>
                <a:gd name="T46" fmla="*/ 84 w 93"/>
                <a:gd name="T47" fmla="*/ 144 h 154"/>
                <a:gd name="T48" fmla="*/ 81 w 93"/>
                <a:gd name="T49" fmla="*/ 144 h 154"/>
                <a:gd name="T50" fmla="*/ 77 w 93"/>
                <a:gd name="T51" fmla="*/ 144 h 154"/>
                <a:gd name="T52" fmla="*/ 73 w 93"/>
                <a:gd name="T53" fmla="*/ 144 h 154"/>
                <a:gd name="T54" fmla="*/ 69 w 93"/>
                <a:gd name="T55" fmla="*/ 144 h 154"/>
                <a:gd name="T56" fmla="*/ 65 w 93"/>
                <a:gd name="T57" fmla="*/ 145 h 154"/>
                <a:gd name="T58" fmla="*/ 61 w 93"/>
                <a:gd name="T59" fmla="*/ 148 h 154"/>
                <a:gd name="T60" fmla="*/ 57 w 93"/>
                <a:gd name="T61" fmla="*/ 149 h 154"/>
                <a:gd name="T62" fmla="*/ 55 w 93"/>
                <a:gd name="T63" fmla="*/ 153 h 154"/>
                <a:gd name="T64" fmla="*/ 51 w 93"/>
                <a:gd name="T65" fmla="*/ 154 h 154"/>
                <a:gd name="T66" fmla="*/ 47 w 93"/>
                <a:gd name="T67" fmla="*/ 153 h 154"/>
                <a:gd name="T68" fmla="*/ 44 w 93"/>
                <a:gd name="T69" fmla="*/ 149 h 154"/>
                <a:gd name="T70" fmla="*/ 43 w 93"/>
                <a:gd name="T71" fmla="*/ 147 h 154"/>
                <a:gd name="T72" fmla="*/ 43 w 93"/>
                <a:gd name="T73" fmla="*/ 143 h 154"/>
                <a:gd name="T74" fmla="*/ 42 w 93"/>
                <a:gd name="T75" fmla="*/ 139 h 154"/>
                <a:gd name="T76" fmla="*/ 40 w 93"/>
                <a:gd name="T77" fmla="*/ 135 h 154"/>
                <a:gd name="T78" fmla="*/ 36 w 93"/>
                <a:gd name="T79" fmla="*/ 127 h 154"/>
                <a:gd name="T80" fmla="*/ 31 w 93"/>
                <a:gd name="T81" fmla="*/ 114 h 154"/>
                <a:gd name="T82" fmla="*/ 27 w 93"/>
                <a:gd name="T83" fmla="*/ 103 h 154"/>
                <a:gd name="T84" fmla="*/ 24 w 93"/>
                <a:gd name="T85" fmla="*/ 90 h 154"/>
                <a:gd name="T86" fmla="*/ 20 w 93"/>
                <a:gd name="T87" fmla="*/ 77 h 154"/>
                <a:gd name="T88" fmla="*/ 16 w 93"/>
                <a:gd name="T89" fmla="*/ 64 h 154"/>
                <a:gd name="T90" fmla="*/ 13 w 93"/>
                <a:gd name="T91" fmla="*/ 52 h 154"/>
                <a:gd name="T92" fmla="*/ 9 w 93"/>
                <a:gd name="T93" fmla="*/ 39 h 154"/>
                <a:gd name="T94" fmla="*/ 7 w 93"/>
                <a:gd name="T95" fmla="*/ 26 h 154"/>
                <a:gd name="T96" fmla="*/ 3 w 93"/>
                <a:gd name="T97" fmla="*/ 13 h 154"/>
                <a:gd name="T98" fmla="*/ 0 w 93"/>
                <a:gd name="T99" fmla="*/ 0 h 15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3"/>
                <a:gd name="T151" fmla="*/ 0 h 154"/>
                <a:gd name="T152" fmla="*/ 93 w 93"/>
                <a:gd name="T153" fmla="*/ 154 h 15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3" h="154">
                  <a:moveTo>
                    <a:pt x="0" y="0"/>
                  </a:moveTo>
                  <a:lnTo>
                    <a:pt x="3" y="2"/>
                  </a:lnTo>
                  <a:lnTo>
                    <a:pt x="4" y="3"/>
                  </a:lnTo>
                  <a:lnTo>
                    <a:pt x="7" y="4"/>
                  </a:lnTo>
                  <a:lnTo>
                    <a:pt x="9" y="6"/>
                  </a:lnTo>
                  <a:lnTo>
                    <a:pt x="12" y="7"/>
                  </a:lnTo>
                  <a:lnTo>
                    <a:pt x="13" y="8"/>
                  </a:lnTo>
                  <a:lnTo>
                    <a:pt x="16" y="11"/>
                  </a:lnTo>
                  <a:lnTo>
                    <a:pt x="18" y="12"/>
                  </a:lnTo>
                  <a:lnTo>
                    <a:pt x="21" y="13"/>
                  </a:lnTo>
                  <a:lnTo>
                    <a:pt x="24" y="15"/>
                  </a:lnTo>
                  <a:lnTo>
                    <a:pt x="25" y="16"/>
                  </a:lnTo>
                  <a:lnTo>
                    <a:pt x="27" y="17"/>
                  </a:lnTo>
                  <a:lnTo>
                    <a:pt x="30" y="19"/>
                  </a:lnTo>
                  <a:lnTo>
                    <a:pt x="33" y="20"/>
                  </a:lnTo>
                  <a:lnTo>
                    <a:pt x="34" y="21"/>
                  </a:lnTo>
                  <a:lnTo>
                    <a:pt x="36" y="22"/>
                  </a:lnTo>
                  <a:lnTo>
                    <a:pt x="39" y="24"/>
                  </a:lnTo>
                  <a:lnTo>
                    <a:pt x="40" y="25"/>
                  </a:lnTo>
                  <a:lnTo>
                    <a:pt x="43" y="26"/>
                  </a:lnTo>
                  <a:lnTo>
                    <a:pt x="46" y="28"/>
                  </a:lnTo>
                  <a:lnTo>
                    <a:pt x="48" y="29"/>
                  </a:lnTo>
                  <a:lnTo>
                    <a:pt x="49" y="31"/>
                  </a:lnTo>
                  <a:lnTo>
                    <a:pt x="52" y="33"/>
                  </a:lnTo>
                  <a:lnTo>
                    <a:pt x="55" y="34"/>
                  </a:lnTo>
                  <a:lnTo>
                    <a:pt x="57" y="35"/>
                  </a:lnTo>
                  <a:lnTo>
                    <a:pt x="59" y="37"/>
                  </a:lnTo>
                  <a:lnTo>
                    <a:pt x="61" y="38"/>
                  </a:lnTo>
                  <a:lnTo>
                    <a:pt x="64" y="39"/>
                  </a:lnTo>
                  <a:lnTo>
                    <a:pt x="66" y="41"/>
                  </a:lnTo>
                  <a:lnTo>
                    <a:pt x="68" y="42"/>
                  </a:lnTo>
                  <a:lnTo>
                    <a:pt x="70" y="43"/>
                  </a:lnTo>
                  <a:lnTo>
                    <a:pt x="73" y="44"/>
                  </a:lnTo>
                  <a:lnTo>
                    <a:pt x="73" y="48"/>
                  </a:lnTo>
                  <a:lnTo>
                    <a:pt x="73" y="51"/>
                  </a:lnTo>
                  <a:lnTo>
                    <a:pt x="73" y="55"/>
                  </a:lnTo>
                  <a:lnTo>
                    <a:pt x="73" y="57"/>
                  </a:lnTo>
                  <a:lnTo>
                    <a:pt x="73" y="60"/>
                  </a:lnTo>
                  <a:lnTo>
                    <a:pt x="74" y="64"/>
                  </a:lnTo>
                  <a:lnTo>
                    <a:pt x="74" y="66"/>
                  </a:lnTo>
                  <a:lnTo>
                    <a:pt x="74" y="70"/>
                  </a:lnTo>
                  <a:lnTo>
                    <a:pt x="74" y="73"/>
                  </a:lnTo>
                  <a:lnTo>
                    <a:pt x="75" y="77"/>
                  </a:lnTo>
                  <a:lnTo>
                    <a:pt x="75" y="79"/>
                  </a:lnTo>
                  <a:lnTo>
                    <a:pt x="75" y="83"/>
                  </a:lnTo>
                  <a:lnTo>
                    <a:pt x="77" y="86"/>
                  </a:lnTo>
                  <a:lnTo>
                    <a:pt x="77" y="90"/>
                  </a:lnTo>
                  <a:lnTo>
                    <a:pt x="77" y="92"/>
                  </a:lnTo>
                  <a:lnTo>
                    <a:pt x="78" y="96"/>
                  </a:lnTo>
                  <a:lnTo>
                    <a:pt x="78" y="99"/>
                  </a:lnTo>
                  <a:lnTo>
                    <a:pt x="79" y="103"/>
                  </a:lnTo>
                  <a:lnTo>
                    <a:pt x="81" y="105"/>
                  </a:lnTo>
                  <a:lnTo>
                    <a:pt x="81" y="109"/>
                  </a:lnTo>
                  <a:lnTo>
                    <a:pt x="82" y="112"/>
                  </a:lnTo>
                  <a:lnTo>
                    <a:pt x="82" y="114"/>
                  </a:lnTo>
                  <a:lnTo>
                    <a:pt x="83" y="118"/>
                  </a:lnTo>
                  <a:lnTo>
                    <a:pt x="84" y="121"/>
                  </a:lnTo>
                  <a:lnTo>
                    <a:pt x="86" y="125"/>
                  </a:lnTo>
                  <a:lnTo>
                    <a:pt x="86" y="127"/>
                  </a:lnTo>
                  <a:lnTo>
                    <a:pt x="87" y="130"/>
                  </a:lnTo>
                  <a:lnTo>
                    <a:pt x="88" y="134"/>
                  </a:lnTo>
                  <a:lnTo>
                    <a:pt x="90" y="136"/>
                  </a:lnTo>
                  <a:lnTo>
                    <a:pt x="91" y="139"/>
                  </a:lnTo>
                  <a:lnTo>
                    <a:pt x="92" y="143"/>
                  </a:lnTo>
                  <a:lnTo>
                    <a:pt x="93" y="145"/>
                  </a:lnTo>
                  <a:lnTo>
                    <a:pt x="92" y="145"/>
                  </a:lnTo>
                  <a:lnTo>
                    <a:pt x="91" y="145"/>
                  </a:lnTo>
                  <a:lnTo>
                    <a:pt x="90" y="145"/>
                  </a:lnTo>
                  <a:lnTo>
                    <a:pt x="88" y="145"/>
                  </a:lnTo>
                  <a:lnTo>
                    <a:pt x="87" y="144"/>
                  </a:lnTo>
                  <a:lnTo>
                    <a:pt x="86" y="144"/>
                  </a:lnTo>
                  <a:lnTo>
                    <a:pt x="84" y="144"/>
                  </a:lnTo>
                  <a:lnTo>
                    <a:pt x="83" y="144"/>
                  </a:lnTo>
                  <a:lnTo>
                    <a:pt x="82" y="144"/>
                  </a:lnTo>
                  <a:lnTo>
                    <a:pt x="81" y="144"/>
                  </a:lnTo>
                  <a:lnTo>
                    <a:pt x="79" y="144"/>
                  </a:lnTo>
                  <a:lnTo>
                    <a:pt x="78" y="144"/>
                  </a:lnTo>
                  <a:lnTo>
                    <a:pt x="77" y="144"/>
                  </a:lnTo>
                  <a:lnTo>
                    <a:pt x="75" y="144"/>
                  </a:lnTo>
                  <a:lnTo>
                    <a:pt x="74" y="144"/>
                  </a:lnTo>
                  <a:lnTo>
                    <a:pt x="73" y="144"/>
                  </a:lnTo>
                  <a:lnTo>
                    <a:pt x="71" y="144"/>
                  </a:lnTo>
                  <a:lnTo>
                    <a:pt x="70" y="144"/>
                  </a:lnTo>
                  <a:lnTo>
                    <a:pt x="69" y="144"/>
                  </a:lnTo>
                  <a:lnTo>
                    <a:pt x="68" y="145"/>
                  </a:lnTo>
                  <a:lnTo>
                    <a:pt x="66" y="145"/>
                  </a:lnTo>
                  <a:lnTo>
                    <a:pt x="65" y="145"/>
                  </a:lnTo>
                  <a:lnTo>
                    <a:pt x="64" y="147"/>
                  </a:lnTo>
                  <a:lnTo>
                    <a:pt x="62" y="147"/>
                  </a:lnTo>
                  <a:lnTo>
                    <a:pt x="61" y="148"/>
                  </a:lnTo>
                  <a:lnTo>
                    <a:pt x="60" y="148"/>
                  </a:lnTo>
                  <a:lnTo>
                    <a:pt x="59" y="149"/>
                  </a:lnTo>
                  <a:lnTo>
                    <a:pt x="57" y="149"/>
                  </a:lnTo>
                  <a:lnTo>
                    <a:pt x="56" y="150"/>
                  </a:lnTo>
                  <a:lnTo>
                    <a:pt x="56" y="152"/>
                  </a:lnTo>
                  <a:lnTo>
                    <a:pt x="55" y="153"/>
                  </a:lnTo>
                  <a:lnTo>
                    <a:pt x="53" y="154"/>
                  </a:lnTo>
                  <a:lnTo>
                    <a:pt x="52" y="154"/>
                  </a:lnTo>
                  <a:lnTo>
                    <a:pt x="51" y="154"/>
                  </a:lnTo>
                  <a:lnTo>
                    <a:pt x="49" y="154"/>
                  </a:lnTo>
                  <a:lnTo>
                    <a:pt x="48" y="153"/>
                  </a:lnTo>
                  <a:lnTo>
                    <a:pt x="47" y="153"/>
                  </a:lnTo>
                  <a:lnTo>
                    <a:pt x="47" y="152"/>
                  </a:lnTo>
                  <a:lnTo>
                    <a:pt x="46" y="150"/>
                  </a:lnTo>
                  <a:lnTo>
                    <a:pt x="44" y="149"/>
                  </a:lnTo>
                  <a:lnTo>
                    <a:pt x="44" y="148"/>
                  </a:lnTo>
                  <a:lnTo>
                    <a:pt x="44" y="147"/>
                  </a:lnTo>
                  <a:lnTo>
                    <a:pt x="43" y="147"/>
                  </a:lnTo>
                  <a:lnTo>
                    <a:pt x="43" y="145"/>
                  </a:lnTo>
                  <a:lnTo>
                    <a:pt x="43" y="144"/>
                  </a:lnTo>
                  <a:lnTo>
                    <a:pt x="43" y="143"/>
                  </a:lnTo>
                  <a:lnTo>
                    <a:pt x="42" y="141"/>
                  </a:lnTo>
                  <a:lnTo>
                    <a:pt x="42" y="140"/>
                  </a:lnTo>
                  <a:lnTo>
                    <a:pt x="42" y="139"/>
                  </a:lnTo>
                  <a:lnTo>
                    <a:pt x="40" y="138"/>
                  </a:lnTo>
                  <a:lnTo>
                    <a:pt x="40" y="136"/>
                  </a:lnTo>
                  <a:lnTo>
                    <a:pt x="40" y="135"/>
                  </a:lnTo>
                  <a:lnTo>
                    <a:pt x="39" y="135"/>
                  </a:lnTo>
                  <a:lnTo>
                    <a:pt x="38" y="131"/>
                  </a:lnTo>
                  <a:lnTo>
                    <a:pt x="36" y="127"/>
                  </a:lnTo>
                  <a:lnTo>
                    <a:pt x="35" y="123"/>
                  </a:lnTo>
                  <a:lnTo>
                    <a:pt x="33" y="118"/>
                  </a:lnTo>
                  <a:lnTo>
                    <a:pt x="31" y="114"/>
                  </a:lnTo>
                  <a:lnTo>
                    <a:pt x="30" y="110"/>
                  </a:lnTo>
                  <a:lnTo>
                    <a:pt x="29" y="106"/>
                  </a:lnTo>
                  <a:lnTo>
                    <a:pt x="27" y="103"/>
                  </a:lnTo>
                  <a:lnTo>
                    <a:pt x="26" y="99"/>
                  </a:lnTo>
                  <a:lnTo>
                    <a:pt x="25" y="94"/>
                  </a:lnTo>
                  <a:lnTo>
                    <a:pt x="24" y="90"/>
                  </a:lnTo>
                  <a:lnTo>
                    <a:pt x="22" y="86"/>
                  </a:lnTo>
                  <a:lnTo>
                    <a:pt x="21" y="82"/>
                  </a:lnTo>
                  <a:lnTo>
                    <a:pt x="20" y="77"/>
                  </a:lnTo>
                  <a:lnTo>
                    <a:pt x="18" y="73"/>
                  </a:lnTo>
                  <a:lnTo>
                    <a:pt x="17" y="69"/>
                  </a:lnTo>
                  <a:lnTo>
                    <a:pt x="16" y="64"/>
                  </a:lnTo>
                  <a:lnTo>
                    <a:pt x="14" y="60"/>
                  </a:lnTo>
                  <a:lnTo>
                    <a:pt x="14" y="56"/>
                  </a:lnTo>
                  <a:lnTo>
                    <a:pt x="13" y="52"/>
                  </a:lnTo>
                  <a:lnTo>
                    <a:pt x="12" y="47"/>
                  </a:lnTo>
                  <a:lnTo>
                    <a:pt x="11" y="43"/>
                  </a:lnTo>
                  <a:lnTo>
                    <a:pt x="9" y="39"/>
                  </a:lnTo>
                  <a:lnTo>
                    <a:pt x="8" y="35"/>
                  </a:lnTo>
                  <a:lnTo>
                    <a:pt x="8" y="30"/>
                  </a:lnTo>
                  <a:lnTo>
                    <a:pt x="7" y="26"/>
                  </a:lnTo>
                  <a:lnTo>
                    <a:pt x="5" y="22"/>
                  </a:lnTo>
                  <a:lnTo>
                    <a:pt x="4" y="17"/>
                  </a:lnTo>
                  <a:lnTo>
                    <a:pt x="3" y="13"/>
                  </a:lnTo>
                  <a:lnTo>
                    <a:pt x="1" y="10"/>
                  </a:lnTo>
                  <a:lnTo>
                    <a:pt x="1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auto">
            <a:xfrm>
              <a:off x="1363" y="3626"/>
              <a:ext cx="150" cy="10"/>
            </a:xfrm>
            <a:custGeom>
              <a:avLst/>
              <a:gdLst>
                <a:gd name="T0" fmla="*/ 34 w 150"/>
                <a:gd name="T1" fmla="*/ 2 h 10"/>
                <a:gd name="T2" fmla="*/ 38 w 150"/>
                <a:gd name="T3" fmla="*/ 1 h 10"/>
                <a:gd name="T4" fmla="*/ 40 w 150"/>
                <a:gd name="T5" fmla="*/ 1 h 10"/>
                <a:gd name="T6" fmla="*/ 44 w 150"/>
                <a:gd name="T7" fmla="*/ 1 h 10"/>
                <a:gd name="T8" fmla="*/ 48 w 150"/>
                <a:gd name="T9" fmla="*/ 1 h 10"/>
                <a:gd name="T10" fmla="*/ 52 w 150"/>
                <a:gd name="T11" fmla="*/ 1 h 10"/>
                <a:gd name="T12" fmla="*/ 55 w 150"/>
                <a:gd name="T13" fmla="*/ 1 h 10"/>
                <a:gd name="T14" fmla="*/ 58 w 150"/>
                <a:gd name="T15" fmla="*/ 1 h 10"/>
                <a:gd name="T16" fmla="*/ 62 w 150"/>
                <a:gd name="T17" fmla="*/ 0 h 10"/>
                <a:gd name="T18" fmla="*/ 66 w 150"/>
                <a:gd name="T19" fmla="*/ 0 h 10"/>
                <a:gd name="T20" fmla="*/ 70 w 150"/>
                <a:gd name="T21" fmla="*/ 0 h 10"/>
                <a:gd name="T22" fmla="*/ 73 w 150"/>
                <a:gd name="T23" fmla="*/ 0 h 10"/>
                <a:gd name="T24" fmla="*/ 77 w 150"/>
                <a:gd name="T25" fmla="*/ 0 h 10"/>
                <a:gd name="T26" fmla="*/ 80 w 150"/>
                <a:gd name="T27" fmla="*/ 0 h 10"/>
                <a:gd name="T28" fmla="*/ 83 w 150"/>
                <a:gd name="T29" fmla="*/ 0 h 10"/>
                <a:gd name="T30" fmla="*/ 87 w 150"/>
                <a:gd name="T31" fmla="*/ 0 h 10"/>
                <a:gd name="T32" fmla="*/ 93 w 150"/>
                <a:gd name="T33" fmla="*/ 3 h 10"/>
                <a:gd name="T34" fmla="*/ 96 w 150"/>
                <a:gd name="T35" fmla="*/ 2 h 10"/>
                <a:gd name="T36" fmla="*/ 99 w 150"/>
                <a:gd name="T37" fmla="*/ 2 h 10"/>
                <a:gd name="T38" fmla="*/ 102 w 150"/>
                <a:gd name="T39" fmla="*/ 2 h 10"/>
                <a:gd name="T40" fmla="*/ 105 w 150"/>
                <a:gd name="T41" fmla="*/ 2 h 10"/>
                <a:gd name="T42" fmla="*/ 109 w 150"/>
                <a:gd name="T43" fmla="*/ 2 h 10"/>
                <a:gd name="T44" fmla="*/ 112 w 150"/>
                <a:gd name="T45" fmla="*/ 2 h 10"/>
                <a:gd name="T46" fmla="*/ 114 w 150"/>
                <a:gd name="T47" fmla="*/ 2 h 10"/>
                <a:gd name="T48" fmla="*/ 118 w 150"/>
                <a:gd name="T49" fmla="*/ 2 h 10"/>
                <a:gd name="T50" fmla="*/ 121 w 150"/>
                <a:gd name="T51" fmla="*/ 2 h 10"/>
                <a:gd name="T52" fmla="*/ 124 w 150"/>
                <a:gd name="T53" fmla="*/ 1 h 10"/>
                <a:gd name="T54" fmla="*/ 127 w 150"/>
                <a:gd name="T55" fmla="*/ 1 h 10"/>
                <a:gd name="T56" fmla="*/ 131 w 150"/>
                <a:gd name="T57" fmla="*/ 1 h 10"/>
                <a:gd name="T58" fmla="*/ 134 w 150"/>
                <a:gd name="T59" fmla="*/ 1 h 10"/>
                <a:gd name="T60" fmla="*/ 136 w 150"/>
                <a:gd name="T61" fmla="*/ 1 h 10"/>
                <a:gd name="T62" fmla="*/ 140 w 150"/>
                <a:gd name="T63" fmla="*/ 0 h 10"/>
                <a:gd name="T64" fmla="*/ 143 w 150"/>
                <a:gd name="T65" fmla="*/ 0 h 10"/>
                <a:gd name="T66" fmla="*/ 145 w 150"/>
                <a:gd name="T67" fmla="*/ 6 h 10"/>
                <a:gd name="T68" fmla="*/ 136 w 150"/>
                <a:gd name="T69" fmla="*/ 6 h 10"/>
                <a:gd name="T70" fmla="*/ 127 w 150"/>
                <a:gd name="T71" fmla="*/ 7 h 10"/>
                <a:gd name="T72" fmla="*/ 117 w 150"/>
                <a:gd name="T73" fmla="*/ 7 h 10"/>
                <a:gd name="T74" fmla="*/ 108 w 150"/>
                <a:gd name="T75" fmla="*/ 7 h 10"/>
                <a:gd name="T76" fmla="*/ 99 w 150"/>
                <a:gd name="T77" fmla="*/ 9 h 10"/>
                <a:gd name="T78" fmla="*/ 89 w 150"/>
                <a:gd name="T79" fmla="*/ 9 h 10"/>
                <a:gd name="T80" fmla="*/ 79 w 150"/>
                <a:gd name="T81" fmla="*/ 9 h 10"/>
                <a:gd name="T82" fmla="*/ 70 w 150"/>
                <a:gd name="T83" fmla="*/ 10 h 10"/>
                <a:gd name="T84" fmla="*/ 61 w 150"/>
                <a:gd name="T85" fmla="*/ 10 h 10"/>
                <a:gd name="T86" fmla="*/ 52 w 150"/>
                <a:gd name="T87" fmla="*/ 10 h 10"/>
                <a:gd name="T88" fmla="*/ 43 w 150"/>
                <a:gd name="T89" fmla="*/ 10 h 10"/>
                <a:gd name="T90" fmla="*/ 34 w 150"/>
                <a:gd name="T91" fmla="*/ 9 h 10"/>
                <a:gd name="T92" fmla="*/ 23 w 150"/>
                <a:gd name="T93" fmla="*/ 9 h 10"/>
                <a:gd name="T94" fmla="*/ 14 w 150"/>
                <a:gd name="T95" fmla="*/ 7 h 10"/>
                <a:gd name="T96" fmla="*/ 5 w 150"/>
                <a:gd name="T97" fmla="*/ 6 h 10"/>
                <a:gd name="T98" fmla="*/ 1 w 150"/>
                <a:gd name="T99" fmla="*/ 6 h 10"/>
                <a:gd name="T100" fmla="*/ 4 w 150"/>
                <a:gd name="T101" fmla="*/ 5 h 10"/>
                <a:gd name="T102" fmla="*/ 7 w 150"/>
                <a:gd name="T103" fmla="*/ 3 h 10"/>
                <a:gd name="T104" fmla="*/ 9 w 150"/>
                <a:gd name="T105" fmla="*/ 3 h 10"/>
                <a:gd name="T106" fmla="*/ 12 w 150"/>
                <a:gd name="T107" fmla="*/ 3 h 10"/>
                <a:gd name="T108" fmla="*/ 14 w 150"/>
                <a:gd name="T109" fmla="*/ 3 h 10"/>
                <a:gd name="T110" fmla="*/ 17 w 150"/>
                <a:gd name="T111" fmla="*/ 3 h 10"/>
                <a:gd name="T112" fmla="*/ 20 w 150"/>
                <a:gd name="T113" fmla="*/ 3 h 10"/>
                <a:gd name="T114" fmla="*/ 22 w 150"/>
                <a:gd name="T115" fmla="*/ 3 h 10"/>
                <a:gd name="T116" fmla="*/ 25 w 150"/>
                <a:gd name="T117" fmla="*/ 3 h 10"/>
                <a:gd name="T118" fmla="*/ 27 w 150"/>
                <a:gd name="T119" fmla="*/ 3 h 10"/>
                <a:gd name="T120" fmla="*/ 30 w 150"/>
                <a:gd name="T121" fmla="*/ 2 h 10"/>
                <a:gd name="T122" fmla="*/ 32 w 150"/>
                <a:gd name="T123" fmla="*/ 2 h 1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50"/>
                <a:gd name="T187" fmla="*/ 0 h 10"/>
                <a:gd name="T188" fmla="*/ 150 w 150"/>
                <a:gd name="T189" fmla="*/ 10 h 1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50" h="10">
                  <a:moveTo>
                    <a:pt x="32" y="2"/>
                  </a:moveTo>
                  <a:lnTo>
                    <a:pt x="34" y="2"/>
                  </a:lnTo>
                  <a:lnTo>
                    <a:pt x="35" y="2"/>
                  </a:lnTo>
                  <a:lnTo>
                    <a:pt x="38" y="1"/>
                  </a:lnTo>
                  <a:lnTo>
                    <a:pt x="39" y="1"/>
                  </a:lnTo>
                  <a:lnTo>
                    <a:pt x="40" y="1"/>
                  </a:lnTo>
                  <a:lnTo>
                    <a:pt x="43" y="1"/>
                  </a:lnTo>
                  <a:lnTo>
                    <a:pt x="44" y="1"/>
                  </a:lnTo>
                  <a:lnTo>
                    <a:pt x="45" y="1"/>
                  </a:lnTo>
                  <a:lnTo>
                    <a:pt x="48" y="1"/>
                  </a:lnTo>
                  <a:lnTo>
                    <a:pt x="49" y="1"/>
                  </a:lnTo>
                  <a:lnTo>
                    <a:pt x="52" y="1"/>
                  </a:lnTo>
                  <a:lnTo>
                    <a:pt x="53" y="1"/>
                  </a:lnTo>
                  <a:lnTo>
                    <a:pt x="55" y="1"/>
                  </a:lnTo>
                  <a:lnTo>
                    <a:pt x="57" y="1"/>
                  </a:lnTo>
                  <a:lnTo>
                    <a:pt x="58" y="1"/>
                  </a:lnTo>
                  <a:lnTo>
                    <a:pt x="61" y="1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1" y="0"/>
                  </a:lnTo>
                  <a:lnTo>
                    <a:pt x="73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3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88" y="0"/>
                  </a:lnTo>
                  <a:lnTo>
                    <a:pt x="93" y="3"/>
                  </a:lnTo>
                  <a:lnTo>
                    <a:pt x="95" y="3"/>
                  </a:lnTo>
                  <a:lnTo>
                    <a:pt x="96" y="2"/>
                  </a:lnTo>
                  <a:lnTo>
                    <a:pt x="97" y="2"/>
                  </a:lnTo>
                  <a:lnTo>
                    <a:pt x="99" y="2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4" y="2"/>
                  </a:lnTo>
                  <a:lnTo>
                    <a:pt x="105" y="2"/>
                  </a:lnTo>
                  <a:lnTo>
                    <a:pt x="106" y="2"/>
                  </a:lnTo>
                  <a:lnTo>
                    <a:pt x="109" y="2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3" y="2"/>
                  </a:lnTo>
                  <a:lnTo>
                    <a:pt x="114" y="2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19" y="2"/>
                  </a:lnTo>
                  <a:lnTo>
                    <a:pt x="121" y="2"/>
                  </a:lnTo>
                  <a:lnTo>
                    <a:pt x="123" y="2"/>
                  </a:lnTo>
                  <a:lnTo>
                    <a:pt x="124" y="1"/>
                  </a:lnTo>
                  <a:lnTo>
                    <a:pt x="126" y="1"/>
                  </a:lnTo>
                  <a:lnTo>
                    <a:pt x="127" y="1"/>
                  </a:lnTo>
                  <a:lnTo>
                    <a:pt x="128" y="1"/>
                  </a:lnTo>
                  <a:lnTo>
                    <a:pt x="131" y="1"/>
                  </a:lnTo>
                  <a:lnTo>
                    <a:pt x="132" y="1"/>
                  </a:lnTo>
                  <a:lnTo>
                    <a:pt x="134" y="1"/>
                  </a:lnTo>
                  <a:lnTo>
                    <a:pt x="135" y="1"/>
                  </a:lnTo>
                  <a:lnTo>
                    <a:pt x="136" y="1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1" y="0"/>
                  </a:lnTo>
                  <a:lnTo>
                    <a:pt x="143" y="0"/>
                  </a:lnTo>
                  <a:lnTo>
                    <a:pt x="150" y="6"/>
                  </a:lnTo>
                  <a:lnTo>
                    <a:pt x="145" y="6"/>
                  </a:lnTo>
                  <a:lnTo>
                    <a:pt x="140" y="6"/>
                  </a:lnTo>
                  <a:lnTo>
                    <a:pt x="136" y="6"/>
                  </a:lnTo>
                  <a:lnTo>
                    <a:pt x="131" y="6"/>
                  </a:lnTo>
                  <a:lnTo>
                    <a:pt x="127" y="7"/>
                  </a:lnTo>
                  <a:lnTo>
                    <a:pt x="122" y="7"/>
                  </a:lnTo>
                  <a:lnTo>
                    <a:pt x="117" y="7"/>
                  </a:lnTo>
                  <a:lnTo>
                    <a:pt x="113" y="7"/>
                  </a:lnTo>
                  <a:lnTo>
                    <a:pt x="108" y="7"/>
                  </a:lnTo>
                  <a:lnTo>
                    <a:pt x="102" y="9"/>
                  </a:lnTo>
                  <a:lnTo>
                    <a:pt x="99" y="9"/>
                  </a:lnTo>
                  <a:lnTo>
                    <a:pt x="93" y="9"/>
                  </a:lnTo>
                  <a:lnTo>
                    <a:pt x="89" y="9"/>
                  </a:lnTo>
                  <a:lnTo>
                    <a:pt x="84" y="9"/>
                  </a:lnTo>
                  <a:lnTo>
                    <a:pt x="79" y="9"/>
                  </a:lnTo>
                  <a:lnTo>
                    <a:pt x="75" y="9"/>
                  </a:lnTo>
                  <a:lnTo>
                    <a:pt x="70" y="10"/>
                  </a:lnTo>
                  <a:lnTo>
                    <a:pt x="66" y="10"/>
                  </a:lnTo>
                  <a:lnTo>
                    <a:pt x="61" y="10"/>
                  </a:lnTo>
                  <a:lnTo>
                    <a:pt x="57" y="10"/>
                  </a:lnTo>
                  <a:lnTo>
                    <a:pt x="52" y="10"/>
                  </a:lnTo>
                  <a:lnTo>
                    <a:pt x="47" y="10"/>
                  </a:lnTo>
                  <a:lnTo>
                    <a:pt x="43" y="10"/>
                  </a:lnTo>
                  <a:lnTo>
                    <a:pt x="38" y="9"/>
                  </a:lnTo>
                  <a:lnTo>
                    <a:pt x="34" y="9"/>
                  </a:lnTo>
                  <a:lnTo>
                    <a:pt x="29" y="9"/>
                  </a:lnTo>
                  <a:lnTo>
                    <a:pt x="23" y="9"/>
                  </a:lnTo>
                  <a:lnTo>
                    <a:pt x="20" y="9"/>
                  </a:lnTo>
                  <a:lnTo>
                    <a:pt x="14" y="7"/>
                  </a:lnTo>
                  <a:lnTo>
                    <a:pt x="10" y="7"/>
                  </a:lnTo>
                  <a:lnTo>
                    <a:pt x="5" y="6"/>
                  </a:lnTo>
                  <a:lnTo>
                    <a:pt x="0" y="6"/>
                  </a:lnTo>
                  <a:lnTo>
                    <a:pt x="1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7" y="3"/>
                  </a:lnTo>
                  <a:lnTo>
                    <a:pt x="8" y="3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8" y="3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3" y="3"/>
                  </a:lnTo>
                  <a:lnTo>
                    <a:pt x="25" y="3"/>
                  </a:lnTo>
                  <a:lnTo>
                    <a:pt x="26" y="3"/>
                  </a:lnTo>
                  <a:lnTo>
                    <a:pt x="27" y="3"/>
                  </a:lnTo>
                  <a:lnTo>
                    <a:pt x="29" y="2"/>
                  </a:lnTo>
                  <a:lnTo>
                    <a:pt x="30" y="2"/>
                  </a:lnTo>
                  <a:lnTo>
                    <a:pt x="31" y="2"/>
                  </a:lnTo>
                  <a:lnTo>
                    <a:pt x="32" y="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4" name="Freeform 23"/>
            <p:cNvSpPr>
              <a:spLocks/>
            </p:cNvSpPr>
            <p:nvPr/>
          </p:nvSpPr>
          <p:spPr bwMode="auto">
            <a:xfrm>
              <a:off x="1379" y="2820"/>
              <a:ext cx="252" cy="326"/>
            </a:xfrm>
            <a:custGeom>
              <a:avLst/>
              <a:gdLst>
                <a:gd name="T0" fmla="*/ 7 w 252"/>
                <a:gd name="T1" fmla="*/ 8 h 326"/>
                <a:gd name="T2" fmla="*/ 10 w 252"/>
                <a:gd name="T3" fmla="*/ 18 h 326"/>
                <a:gd name="T4" fmla="*/ 13 w 252"/>
                <a:gd name="T5" fmla="*/ 27 h 326"/>
                <a:gd name="T6" fmla="*/ 20 w 252"/>
                <a:gd name="T7" fmla="*/ 34 h 326"/>
                <a:gd name="T8" fmla="*/ 16 w 252"/>
                <a:gd name="T9" fmla="*/ 41 h 326"/>
                <a:gd name="T10" fmla="*/ 11 w 252"/>
                <a:gd name="T11" fmla="*/ 48 h 326"/>
                <a:gd name="T12" fmla="*/ 15 w 252"/>
                <a:gd name="T13" fmla="*/ 61 h 326"/>
                <a:gd name="T14" fmla="*/ 27 w 252"/>
                <a:gd name="T15" fmla="*/ 66 h 326"/>
                <a:gd name="T16" fmla="*/ 42 w 252"/>
                <a:gd name="T17" fmla="*/ 63 h 326"/>
                <a:gd name="T18" fmla="*/ 57 w 252"/>
                <a:gd name="T19" fmla="*/ 65 h 326"/>
                <a:gd name="T20" fmla="*/ 64 w 252"/>
                <a:gd name="T21" fmla="*/ 75 h 326"/>
                <a:gd name="T22" fmla="*/ 71 w 252"/>
                <a:gd name="T23" fmla="*/ 85 h 326"/>
                <a:gd name="T24" fmla="*/ 79 w 252"/>
                <a:gd name="T25" fmla="*/ 94 h 326"/>
                <a:gd name="T26" fmla="*/ 89 w 252"/>
                <a:gd name="T27" fmla="*/ 97 h 326"/>
                <a:gd name="T28" fmla="*/ 101 w 252"/>
                <a:gd name="T29" fmla="*/ 102 h 326"/>
                <a:gd name="T30" fmla="*/ 111 w 252"/>
                <a:gd name="T31" fmla="*/ 107 h 326"/>
                <a:gd name="T32" fmla="*/ 119 w 252"/>
                <a:gd name="T33" fmla="*/ 110 h 326"/>
                <a:gd name="T34" fmla="*/ 127 w 252"/>
                <a:gd name="T35" fmla="*/ 105 h 326"/>
                <a:gd name="T36" fmla="*/ 134 w 252"/>
                <a:gd name="T37" fmla="*/ 102 h 326"/>
                <a:gd name="T38" fmla="*/ 134 w 252"/>
                <a:gd name="T39" fmla="*/ 110 h 326"/>
                <a:gd name="T40" fmla="*/ 138 w 252"/>
                <a:gd name="T41" fmla="*/ 118 h 326"/>
                <a:gd name="T42" fmla="*/ 147 w 252"/>
                <a:gd name="T43" fmla="*/ 120 h 326"/>
                <a:gd name="T44" fmla="*/ 158 w 252"/>
                <a:gd name="T45" fmla="*/ 119 h 326"/>
                <a:gd name="T46" fmla="*/ 164 w 252"/>
                <a:gd name="T47" fmla="*/ 119 h 326"/>
                <a:gd name="T48" fmla="*/ 164 w 252"/>
                <a:gd name="T49" fmla="*/ 129 h 326"/>
                <a:gd name="T50" fmla="*/ 166 w 252"/>
                <a:gd name="T51" fmla="*/ 140 h 326"/>
                <a:gd name="T52" fmla="*/ 171 w 252"/>
                <a:gd name="T53" fmla="*/ 150 h 326"/>
                <a:gd name="T54" fmla="*/ 188 w 252"/>
                <a:gd name="T55" fmla="*/ 151 h 326"/>
                <a:gd name="T56" fmla="*/ 206 w 252"/>
                <a:gd name="T57" fmla="*/ 153 h 326"/>
                <a:gd name="T58" fmla="*/ 224 w 252"/>
                <a:gd name="T59" fmla="*/ 154 h 326"/>
                <a:gd name="T60" fmla="*/ 241 w 252"/>
                <a:gd name="T61" fmla="*/ 155 h 326"/>
                <a:gd name="T62" fmla="*/ 239 w 252"/>
                <a:gd name="T63" fmla="*/ 164 h 326"/>
                <a:gd name="T64" fmla="*/ 241 w 252"/>
                <a:gd name="T65" fmla="*/ 184 h 326"/>
                <a:gd name="T66" fmla="*/ 246 w 252"/>
                <a:gd name="T67" fmla="*/ 219 h 326"/>
                <a:gd name="T68" fmla="*/ 251 w 252"/>
                <a:gd name="T69" fmla="*/ 253 h 326"/>
                <a:gd name="T70" fmla="*/ 252 w 252"/>
                <a:gd name="T71" fmla="*/ 288 h 326"/>
                <a:gd name="T72" fmla="*/ 242 w 252"/>
                <a:gd name="T73" fmla="*/ 312 h 326"/>
                <a:gd name="T74" fmla="*/ 213 w 252"/>
                <a:gd name="T75" fmla="*/ 317 h 326"/>
                <a:gd name="T76" fmla="*/ 185 w 252"/>
                <a:gd name="T77" fmla="*/ 319 h 326"/>
                <a:gd name="T78" fmla="*/ 156 w 252"/>
                <a:gd name="T79" fmla="*/ 322 h 326"/>
                <a:gd name="T80" fmla="*/ 136 w 252"/>
                <a:gd name="T81" fmla="*/ 323 h 326"/>
                <a:gd name="T82" fmla="*/ 127 w 252"/>
                <a:gd name="T83" fmla="*/ 314 h 326"/>
                <a:gd name="T84" fmla="*/ 119 w 252"/>
                <a:gd name="T85" fmla="*/ 304 h 326"/>
                <a:gd name="T86" fmla="*/ 110 w 252"/>
                <a:gd name="T87" fmla="*/ 294 h 326"/>
                <a:gd name="T88" fmla="*/ 99 w 252"/>
                <a:gd name="T89" fmla="*/ 292 h 326"/>
                <a:gd name="T90" fmla="*/ 93 w 252"/>
                <a:gd name="T91" fmla="*/ 300 h 326"/>
                <a:gd name="T92" fmla="*/ 89 w 252"/>
                <a:gd name="T93" fmla="*/ 309 h 326"/>
                <a:gd name="T94" fmla="*/ 84 w 252"/>
                <a:gd name="T95" fmla="*/ 317 h 326"/>
                <a:gd name="T96" fmla="*/ 66 w 252"/>
                <a:gd name="T97" fmla="*/ 317 h 326"/>
                <a:gd name="T98" fmla="*/ 49 w 252"/>
                <a:gd name="T99" fmla="*/ 316 h 326"/>
                <a:gd name="T100" fmla="*/ 31 w 252"/>
                <a:gd name="T101" fmla="*/ 312 h 326"/>
                <a:gd name="T102" fmla="*/ 15 w 252"/>
                <a:gd name="T103" fmla="*/ 308 h 326"/>
                <a:gd name="T104" fmla="*/ 2 w 252"/>
                <a:gd name="T105" fmla="*/ 239 h 326"/>
                <a:gd name="T106" fmla="*/ 1 w 252"/>
                <a:gd name="T107" fmla="*/ 171 h 326"/>
                <a:gd name="T108" fmla="*/ 0 w 252"/>
                <a:gd name="T109" fmla="*/ 102 h 326"/>
                <a:gd name="T110" fmla="*/ 2 w 252"/>
                <a:gd name="T111" fmla="*/ 32 h 32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52"/>
                <a:gd name="T169" fmla="*/ 0 h 326"/>
                <a:gd name="T170" fmla="*/ 252 w 252"/>
                <a:gd name="T171" fmla="*/ 326 h 32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52" h="326">
                  <a:moveTo>
                    <a:pt x="5" y="0"/>
                  </a:moveTo>
                  <a:lnTo>
                    <a:pt x="5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7" y="7"/>
                  </a:lnTo>
                  <a:lnTo>
                    <a:pt x="7" y="8"/>
                  </a:lnTo>
                  <a:lnTo>
                    <a:pt x="7" y="9"/>
                  </a:lnTo>
                  <a:lnTo>
                    <a:pt x="7" y="10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9" y="16"/>
                  </a:lnTo>
                  <a:lnTo>
                    <a:pt x="9" y="17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10" y="21"/>
                  </a:lnTo>
                  <a:lnTo>
                    <a:pt x="10" y="22"/>
                  </a:lnTo>
                  <a:lnTo>
                    <a:pt x="11" y="23"/>
                  </a:lnTo>
                  <a:lnTo>
                    <a:pt x="11" y="25"/>
                  </a:lnTo>
                  <a:lnTo>
                    <a:pt x="13" y="25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31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19" y="34"/>
                  </a:lnTo>
                  <a:lnTo>
                    <a:pt x="20" y="34"/>
                  </a:lnTo>
                  <a:lnTo>
                    <a:pt x="22" y="35"/>
                  </a:lnTo>
                  <a:lnTo>
                    <a:pt x="20" y="35"/>
                  </a:lnTo>
                  <a:lnTo>
                    <a:pt x="20" y="36"/>
                  </a:lnTo>
                  <a:lnTo>
                    <a:pt x="19" y="36"/>
                  </a:lnTo>
                  <a:lnTo>
                    <a:pt x="19" y="38"/>
                  </a:lnTo>
                  <a:lnTo>
                    <a:pt x="18" y="39"/>
                  </a:lnTo>
                  <a:lnTo>
                    <a:pt x="16" y="40"/>
                  </a:lnTo>
                  <a:lnTo>
                    <a:pt x="16" y="41"/>
                  </a:lnTo>
                  <a:lnTo>
                    <a:pt x="15" y="41"/>
                  </a:lnTo>
                  <a:lnTo>
                    <a:pt x="15" y="43"/>
                  </a:lnTo>
                  <a:lnTo>
                    <a:pt x="14" y="43"/>
                  </a:lnTo>
                  <a:lnTo>
                    <a:pt x="14" y="44"/>
                  </a:lnTo>
                  <a:lnTo>
                    <a:pt x="13" y="45"/>
                  </a:lnTo>
                  <a:lnTo>
                    <a:pt x="13" y="47"/>
                  </a:lnTo>
                  <a:lnTo>
                    <a:pt x="13" y="48"/>
                  </a:lnTo>
                  <a:lnTo>
                    <a:pt x="11" y="48"/>
                  </a:lnTo>
                  <a:lnTo>
                    <a:pt x="11" y="49"/>
                  </a:lnTo>
                  <a:lnTo>
                    <a:pt x="11" y="50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3" y="54"/>
                  </a:lnTo>
                  <a:lnTo>
                    <a:pt x="13" y="57"/>
                  </a:lnTo>
                  <a:lnTo>
                    <a:pt x="14" y="58"/>
                  </a:lnTo>
                  <a:lnTo>
                    <a:pt x="15" y="61"/>
                  </a:lnTo>
                  <a:lnTo>
                    <a:pt x="16" y="62"/>
                  </a:lnTo>
                  <a:lnTo>
                    <a:pt x="18" y="63"/>
                  </a:lnTo>
                  <a:lnTo>
                    <a:pt x="19" y="63"/>
                  </a:lnTo>
                  <a:lnTo>
                    <a:pt x="20" y="65"/>
                  </a:lnTo>
                  <a:lnTo>
                    <a:pt x="22" y="65"/>
                  </a:lnTo>
                  <a:lnTo>
                    <a:pt x="24" y="66"/>
                  </a:lnTo>
                  <a:lnTo>
                    <a:pt x="26" y="66"/>
                  </a:lnTo>
                  <a:lnTo>
                    <a:pt x="27" y="66"/>
                  </a:lnTo>
                  <a:lnTo>
                    <a:pt x="29" y="66"/>
                  </a:lnTo>
                  <a:lnTo>
                    <a:pt x="31" y="66"/>
                  </a:lnTo>
                  <a:lnTo>
                    <a:pt x="32" y="65"/>
                  </a:lnTo>
                  <a:lnTo>
                    <a:pt x="35" y="65"/>
                  </a:lnTo>
                  <a:lnTo>
                    <a:pt x="36" y="65"/>
                  </a:lnTo>
                  <a:lnTo>
                    <a:pt x="39" y="65"/>
                  </a:lnTo>
                  <a:lnTo>
                    <a:pt x="40" y="63"/>
                  </a:lnTo>
                  <a:lnTo>
                    <a:pt x="42" y="63"/>
                  </a:lnTo>
                  <a:lnTo>
                    <a:pt x="44" y="63"/>
                  </a:lnTo>
                  <a:lnTo>
                    <a:pt x="46" y="63"/>
                  </a:lnTo>
                  <a:lnTo>
                    <a:pt x="48" y="63"/>
                  </a:lnTo>
                  <a:lnTo>
                    <a:pt x="49" y="63"/>
                  </a:lnTo>
                  <a:lnTo>
                    <a:pt x="51" y="63"/>
                  </a:lnTo>
                  <a:lnTo>
                    <a:pt x="53" y="63"/>
                  </a:lnTo>
                  <a:lnTo>
                    <a:pt x="54" y="65"/>
                  </a:lnTo>
                  <a:lnTo>
                    <a:pt x="57" y="65"/>
                  </a:lnTo>
                  <a:lnTo>
                    <a:pt x="58" y="66"/>
                  </a:lnTo>
                  <a:lnTo>
                    <a:pt x="59" y="67"/>
                  </a:lnTo>
                  <a:lnTo>
                    <a:pt x="61" y="69"/>
                  </a:lnTo>
                  <a:lnTo>
                    <a:pt x="62" y="70"/>
                  </a:lnTo>
                  <a:lnTo>
                    <a:pt x="63" y="72"/>
                  </a:lnTo>
                  <a:lnTo>
                    <a:pt x="63" y="74"/>
                  </a:lnTo>
                  <a:lnTo>
                    <a:pt x="64" y="74"/>
                  </a:lnTo>
                  <a:lnTo>
                    <a:pt x="64" y="75"/>
                  </a:lnTo>
                  <a:lnTo>
                    <a:pt x="66" y="76"/>
                  </a:lnTo>
                  <a:lnTo>
                    <a:pt x="66" y="78"/>
                  </a:lnTo>
                  <a:lnTo>
                    <a:pt x="67" y="79"/>
                  </a:lnTo>
                  <a:lnTo>
                    <a:pt x="67" y="80"/>
                  </a:lnTo>
                  <a:lnTo>
                    <a:pt x="68" y="82"/>
                  </a:lnTo>
                  <a:lnTo>
                    <a:pt x="68" y="83"/>
                  </a:lnTo>
                  <a:lnTo>
                    <a:pt x="70" y="84"/>
                  </a:lnTo>
                  <a:lnTo>
                    <a:pt x="71" y="85"/>
                  </a:lnTo>
                  <a:lnTo>
                    <a:pt x="71" y="87"/>
                  </a:lnTo>
                  <a:lnTo>
                    <a:pt x="72" y="88"/>
                  </a:lnTo>
                  <a:lnTo>
                    <a:pt x="73" y="89"/>
                  </a:lnTo>
                  <a:lnTo>
                    <a:pt x="75" y="91"/>
                  </a:lnTo>
                  <a:lnTo>
                    <a:pt x="76" y="92"/>
                  </a:lnTo>
                  <a:lnTo>
                    <a:pt x="76" y="93"/>
                  </a:lnTo>
                  <a:lnTo>
                    <a:pt x="77" y="93"/>
                  </a:lnTo>
                  <a:lnTo>
                    <a:pt x="79" y="94"/>
                  </a:lnTo>
                  <a:lnTo>
                    <a:pt x="80" y="94"/>
                  </a:lnTo>
                  <a:lnTo>
                    <a:pt x="81" y="96"/>
                  </a:lnTo>
                  <a:lnTo>
                    <a:pt x="83" y="96"/>
                  </a:lnTo>
                  <a:lnTo>
                    <a:pt x="84" y="97"/>
                  </a:lnTo>
                  <a:lnTo>
                    <a:pt x="85" y="97"/>
                  </a:lnTo>
                  <a:lnTo>
                    <a:pt x="86" y="97"/>
                  </a:lnTo>
                  <a:lnTo>
                    <a:pt x="88" y="97"/>
                  </a:lnTo>
                  <a:lnTo>
                    <a:pt x="89" y="97"/>
                  </a:lnTo>
                  <a:lnTo>
                    <a:pt x="92" y="97"/>
                  </a:lnTo>
                  <a:lnTo>
                    <a:pt x="93" y="97"/>
                  </a:lnTo>
                  <a:lnTo>
                    <a:pt x="94" y="98"/>
                  </a:lnTo>
                  <a:lnTo>
                    <a:pt x="96" y="100"/>
                  </a:lnTo>
                  <a:lnTo>
                    <a:pt x="97" y="101"/>
                  </a:lnTo>
                  <a:lnTo>
                    <a:pt x="98" y="101"/>
                  </a:lnTo>
                  <a:lnTo>
                    <a:pt x="99" y="102"/>
                  </a:lnTo>
                  <a:lnTo>
                    <a:pt x="101" y="102"/>
                  </a:lnTo>
                  <a:lnTo>
                    <a:pt x="102" y="103"/>
                  </a:lnTo>
                  <a:lnTo>
                    <a:pt x="103" y="103"/>
                  </a:lnTo>
                  <a:lnTo>
                    <a:pt x="105" y="105"/>
                  </a:lnTo>
                  <a:lnTo>
                    <a:pt x="106" y="105"/>
                  </a:lnTo>
                  <a:lnTo>
                    <a:pt x="107" y="105"/>
                  </a:lnTo>
                  <a:lnTo>
                    <a:pt x="108" y="106"/>
                  </a:lnTo>
                  <a:lnTo>
                    <a:pt x="110" y="106"/>
                  </a:lnTo>
                  <a:lnTo>
                    <a:pt x="111" y="107"/>
                  </a:lnTo>
                  <a:lnTo>
                    <a:pt x="112" y="107"/>
                  </a:lnTo>
                  <a:lnTo>
                    <a:pt x="114" y="107"/>
                  </a:lnTo>
                  <a:lnTo>
                    <a:pt x="114" y="109"/>
                  </a:lnTo>
                  <a:lnTo>
                    <a:pt x="115" y="109"/>
                  </a:lnTo>
                  <a:lnTo>
                    <a:pt x="116" y="109"/>
                  </a:lnTo>
                  <a:lnTo>
                    <a:pt x="116" y="110"/>
                  </a:lnTo>
                  <a:lnTo>
                    <a:pt x="118" y="110"/>
                  </a:lnTo>
                  <a:lnTo>
                    <a:pt x="119" y="110"/>
                  </a:lnTo>
                  <a:lnTo>
                    <a:pt x="120" y="110"/>
                  </a:lnTo>
                  <a:lnTo>
                    <a:pt x="121" y="109"/>
                  </a:lnTo>
                  <a:lnTo>
                    <a:pt x="123" y="109"/>
                  </a:lnTo>
                  <a:lnTo>
                    <a:pt x="123" y="107"/>
                  </a:lnTo>
                  <a:lnTo>
                    <a:pt x="124" y="107"/>
                  </a:lnTo>
                  <a:lnTo>
                    <a:pt x="125" y="106"/>
                  </a:lnTo>
                  <a:lnTo>
                    <a:pt x="127" y="106"/>
                  </a:lnTo>
                  <a:lnTo>
                    <a:pt x="127" y="105"/>
                  </a:lnTo>
                  <a:lnTo>
                    <a:pt x="128" y="105"/>
                  </a:lnTo>
                  <a:lnTo>
                    <a:pt x="128" y="103"/>
                  </a:lnTo>
                  <a:lnTo>
                    <a:pt x="129" y="103"/>
                  </a:lnTo>
                  <a:lnTo>
                    <a:pt x="131" y="103"/>
                  </a:lnTo>
                  <a:lnTo>
                    <a:pt x="131" y="102"/>
                  </a:lnTo>
                  <a:lnTo>
                    <a:pt x="132" y="102"/>
                  </a:lnTo>
                  <a:lnTo>
                    <a:pt x="133" y="102"/>
                  </a:lnTo>
                  <a:lnTo>
                    <a:pt x="134" y="102"/>
                  </a:lnTo>
                  <a:lnTo>
                    <a:pt x="136" y="102"/>
                  </a:lnTo>
                  <a:lnTo>
                    <a:pt x="136" y="103"/>
                  </a:lnTo>
                  <a:lnTo>
                    <a:pt x="136" y="105"/>
                  </a:lnTo>
                  <a:lnTo>
                    <a:pt x="134" y="105"/>
                  </a:lnTo>
                  <a:lnTo>
                    <a:pt x="134" y="106"/>
                  </a:lnTo>
                  <a:lnTo>
                    <a:pt x="134" y="107"/>
                  </a:lnTo>
                  <a:lnTo>
                    <a:pt x="134" y="109"/>
                  </a:lnTo>
                  <a:lnTo>
                    <a:pt x="134" y="110"/>
                  </a:lnTo>
                  <a:lnTo>
                    <a:pt x="134" y="111"/>
                  </a:lnTo>
                  <a:lnTo>
                    <a:pt x="134" y="113"/>
                  </a:lnTo>
                  <a:lnTo>
                    <a:pt x="134" y="114"/>
                  </a:lnTo>
                  <a:lnTo>
                    <a:pt x="134" y="115"/>
                  </a:lnTo>
                  <a:lnTo>
                    <a:pt x="136" y="115"/>
                  </a:lnTo>
                  <a:lnTo>
                    <a:pt x="136" y="116"/>
                  </a:lnTo>
                  <a:lnTo>
                    <a:pt x="137" y="118"/>
                  </a:lnTo>
                  <a:lnTo>
                    <a:pt x="138" y="118"/>
                  </a:lnTo>
                  <a:lnTo>
                    <a:pt x="138" y="119"/>
                  </a:lnTo>
                  <a:lnTo>
                    <a:pt x="140" y="119"/>
                  </a:lnTo>
                  <a:lnTo>
                    <a:pt x="141" y="119"/>
                  </a:lnTo>
                  <a:lnTo>
                    <a:pt x="142" y="120"/>
                  </a:lnTo>
                  <a:lnTo>
                    <a:pt x="143" y="120"/>
                  </a:lnTo>
                  <a:lnTo>
                    <a:pt x="145" y="120"/>
                  </a:lnTo>
                  <a:lnTo>
                    <a:pt x="146" y="120"/>
                  </a:lnTo>
                  <a:lnTo>
                    <a:pt x="147" y="120"/>
                  </a:lnTo>
                  <a:lnTo>
                    <a:pt x="149" y="120"/>
                  </a:lnTo>
                  <a:lnTo>
                    <a:pt x="150" y="120"/>
                  </a:lnTo>
                  <a:lnTo>
                    <a:pt x="151" y="120"/>
                  </a:lnTo>
                  <a:lnTo>
                    <a:pt x="153" y="119"/>
                  </a:lnTo>
                  <a:lnTo>
                    <a:pt x="154" y="119"/>
                  </a:lnTo>
                  <a:lnTo>
                    <a:pt x="155" y="119"/>
                  </a:lnTo>
                  <a:lnTo>
                    <a:pt x="156" y="119"/>
                  </a:lnTo>
                  <a:lnTo>
                    <a:pt x="158" y="119"/>
                  </a:lnTo>
                  <a:lnTo>
                    <a:pt x="159" y="118"/>
                  </a:lnTo>
                  <a:lnTo>
                    <a:pt x="160" y="118"/>
                  </a:lnTo>
                  <a:lnTo>
                    <a:pt x="162" y="118"/>
                  </a:lnTo>
                  <a:lnTo>
                    <a:pt x="163" y="118"/>
                  </a:lnTo>
                  <a:lnTo>
                    <a:pt x="164" y="118"/>
                  </a:lnTo>
                  <a:lnTo>
                    <a:pt x="166" y="118"/>
                  </a:lnTo>
                  <a:lnTo>
                    <a:pt x="166" y="119"/>
                  </a:lnTo>
                  <a:lnTo>
                    <a:pt x="164" y="119"/>
                  </a:lnTo>
                  <a:lnTo>
                    <a:pt x="164" y="120"/>
                  </a:lnTo>
                  <a:lnTo>
                    <a:pt x="164" y="122"/>
                  </a:lnTo>
                  <a:lnTo>
                    <a:pt x="164" y="123"/>
                  </a:lnTo>
                  <a:lnTo>
                    <a:pt x="164" y="124"/>
                  </a:lnTo>
                  <a:lnTo>
                    <a:pt x="164" y="125"/>
                  </a:lnTo>
                  <a:lnTo>
                    <a:pt x="164" y="127"/>
                  </a:lnTo>
                  <a:lnTo>
                    <a:pt x="164" y="128"/>
                  </a:lnTo>
                  <a:lnTo>
                    <a:pt x="164" y="129"/>
                  </a:lnTo>
                  <a:lnTo>
                    <a:pt x="164" y="131"/>
                  </a:lnTo>
                  <a:lnTo>
                    <a:pt x="164" y="132"/>
                  </a:lnTo>
                  <a:lnTo>
                    <a:pt x="164" y="133"/>
                  </a:lnTo>
                  <a:lnTo>
                    <a:pt x="164" y="135"/>
                  </a:lnTo>
                  <a:lnTo>
                    <a:pt x="164" y="136"/>
                  </a:lnTo>
                  <a:lnTo>
                    <a:pt x="166" y="137"/>
                  </a:lnTo>
                  <a:lnTo>
                    <a:pt x="166" y="138"/>
                  </a:lnTo>
                  <a:lnTo>
                    <a:pt x="166" y="140"/>
                  </a:lnTo>
                  <a:lnTo>
                    <a:pt x="166" y="141"/>
                  </a:lnTo>
                  <a:lnTo>
                    <a:pt x="167" y="142"/>
                  </a:lnTo>
                  <a:lnTo>
                    <a:pt x="167" y="144"/>
                  </a:lnTo>
                  <a:lnTo>
                    <a:pt x="167" y="145"/>
                  </a:lnTo>
                  <a:lnTo>
                    <a:pt x="168" y="146"/>
                  </a:lnTo>
                  <a:lnTo>
                    <a:pt x="169" y="147"/>
                  </a:lnTo>
                  <a:lnTo>
                    <a:pt x="169" y="149"/>
                  </a:lnTo>
                  <a:lnTo>
                    <a:pt x="171" y="150"/>
                  </a:lnTo>
                  <a:lnTo>
                    <a:pt x="173" y="150"/>
                  </a:lnTo>
                  <a:lnTo>
                    <a:pt x="175" y="150"/>
                  </a:lnTo>
                  <a:lnTo>
                    <a:pt x="177" y="150"/>
                  </a:lnTo>
                  <a:lnTo>
                    <a:pt x="180" y="150"/>
                  </a:lnTo>
                  <a:lnTo>
                    <a:pt x="181" y="150"/>
                  </a:lnTo>
                  <a:lnTo>
                    <a:pt x="184" y="150"/>
                  </a:lnTo>
                  <a:lnTo>
                    <a:pt x="186" y="151"/>
                  </a:lnTo>
                  <a:lnTo>
                    <a:pt x="188" y="151"/>
                  </a:lnTo>
                  <a:lnTo>
                    <a:pt x="190" y="151"/>
                  </a:lnTo>
                  <a:lnTo>
                    <a:pt x="193" y="151"/>
                  </a:lnTo>
                  <a:lnTo>
                    <a:pt x="195" y="151"/>
                  </a:lnTo>
                  <a:lnTo>
                    <a:pt x="197" y="151"/>
                  </a:lnTo>
                  <a:lnTo>
                    <a:pt x="199" y="153"/>
                  </a:lnTo>
                  <a:lnTo>
                    <a:pt x="202" y="153"/>
                  </a:lnTo>
                  <a:lnTo>
                    <a:pt x="204" y="153"/>
                  </a:lnTo>
                  <a:lnTo>
                    <a:pt x="206" y="153"/>
                  </a:lnTo>
                  <a:lnTo>
                    <a:pt x="208" y="153"/>
                  </a:lnTo>
                  <a:lnTo>
                    <a:pt x="211" y="153"/>
                  </a:lnTo>
                  <a:lnTo>
                    <a:pt x="212" y="154"/>
                  </a:lnTo>
                  <a:lnTo>
                    <a:pt x="215" y="154"/>
                  </a:lnTo>
                  <a:lnTo>
                    <a:pt x="217" y="154"/>
                  </a:lnTo>
                  <a:lnTo>
                    <a:pt x="220" y="154"/>
                  </a:lnTo>
                  <a:lnTo>
                    <a:pt x="221" y="154"/>
                  </a:lnTo>
                  <a:lnTo>
                    <a:pt x="224" y="154"/>
                  </a:lnTo>
                  <a:lnTo>
                    <a:pt x="226" y="155"/>
                  </a:lnTo>
                  <a:lnTo>
                    <a:pt x="228" y="155"/>
                  </a:lnTo>
                  <a:lnTo>
                    <a:pt x="230" y="155"/>
                  </a:lnTo>
                  <a:lnTo>
                    <a:pt x="233" y="155"/>
                  </a:lnTo>
                  <a:lnTo>
                    <a:pt x="234" y="155"/>
                  </a:lnTo>
                  <a:lnTo>
                    <a:pt x="237" y="155"/>
                  </a:lnTo>
                  <a:lnTo>
                    <a:pt x="239" y="155"/>
                  </a:lnTo>
                  <a:lnTo>
                    <a:pt x="241" y="155"/>
                  </a:lnTo>
                  <a:lnTo>
                    <a:pt x="241" y="156"/>
                  </a:lnTo>
                  <a:lnTo>
                    <a:pt x="241" y="158"/>
                  </a:lnTo>
                  <a:lnTo>
                    <a:pt x="239" y="158"/>
                  </a:lnTo>
                  <a:lnTo>
                    <a:pt x="239" y="159"/>
                  </a:lnTo>
                  <a:lnTo>
                    <a:pt x="239" y="160"/>
                  </a:lnTo>
                  <a:lnTo>
                    <a:pt x="239" y="162"/>
                  </a:lnTo>
                  <a:lnTo>
                    <a:pt x="239" y="163"/>
                  </a:lnTo>
                  <a:lnTo>
                    <a:pt x="239" y="164"/>
                  </a:lnTo>
                  <a:lnTo>
                    <a:pt x="239" y="166"/>
                  </a:lnTo>
                  <a:lnTo>
                    <a:pt x="239" y="167"/>
                  </a:lnTo>
                  <a:lnTo>
                    <a:pt x="239" y="168"/>
                  </a:lnTo>
                  <a:lnTo>
                    <a:pt x="239" y="169"/>
                  </a:lnTo>
                  <a:lnTo>
                    <a:pt x="239" y="171"/>
                  </a:lnTo>
                  <a:lnTo>
                    <a:pt x="241" y="175"/>
                  </a:lnTo>
                  <a:lnTo>
                    <a:pt x="241" y="180"/>
                  </a:lnTo>
                  <a:lnTo>
                    <a:pt x="241" y="184"/>
                  </a:lnTo>
                  <a:lnTo>
                    <a:pt x="242" y="188"/>
                  </a:lnTo>
                  <a:lnTo>
                    <a:pt x="242" y="193"/>
                  </a:lnTo>
                  <a:lnTo>
                    <a:pt x="243" y="197"/>
                  </a:lnTo>
                  <a:lnTo>
                    <a:pt x="243" y="200"/>
                  </a:lnTo>
                  <a:lnTo>
                    <a:pt x="245" y="206"/>
                  </a:lnTo>
                  <a:lnTo>
                    <a:pt x="245" y="210"/>
                  </a:lnTo>
                  <a:lnTo>
                    <a:pt x="246" y="213"/>
                  </a:lnTo>
                  <a:lnTo>
                    <a:pt x="246" y="219"/>
                  </a:lnTo>
                  <a:lnTo>
                    <a:pt x="247" y="222"/>
                  </a:lnTo>
                  <a:lnTo>
                    <a:pt x="247" y="226"/>
                  </a:lnTo>
                  <a:lnTo>
                    <a:pt x="248" y="231"/>
                  </a:lnTo>
                  <a:lnTo>
                    <a:pt x="248" y="235"/>
                  </a:lnTo>
                  <a:lnTo>
                    <a:pt x="250" y="239"/>
                  </a:lnTo>
                  <a:lnTo>
                    <a:pt x="250" y="244"/>
                  </a:lnTo>
                  <a:lnTo>
                    <a:pt x="250" y="248"/>
                  </a:lnTo>
                  <a:lnTo>
                    <a:pt x="251" y="253"/>
                  </a:lnTo>
                  <a:lnTo>
                    <a:pt x="251" y="257"/>
                  </a:lnTo>
                  <a:lnTo>
                    <a:pt x="251" y="261"/>
                  </a:lnTo>
                  <a:lnTo>
                    <a:pt x="252" y="266"/>
                  </a:lnTo>
                  <a:lnTo>
                    <a:pt x="252" y="270"/>
                  </a:lnTo>
                  <a:lnTo>
                    <a:pt x="252" y="274"/>
                  </a:lnTo>
                  <a:lnTo>
                    <a:pt x="252" y="279"/>
                  </a:lnTo>
                  <a:lnTo>
                    <a:pt x="252" y="283"/>
                  </a:lnTo>
                  <a:lnTo>
                    <a:pt x="252" y="288"/>
                  </a:lnTo>
                  <a:lnTo>
                    <a:pt x="252" y="292"/>
                  </a:lnTo>
                  <a:lnTo>
                    <a:pt x="252" y="296"/>
                  </a:lnTo>
                  <a:lnTo>
                    <a:pt x="252" y="301"/>
                  </a:lnTo>
                  <a:lnTo>
                    <a:pt x="252" y="305"/>
                  </a:lnTo>
                  <a:lnTo>
                    <a:pt x="252" y="309"/>
                  </a:lnTo>
                  <a:lnTo>
                    <a:pt x="250" y="310"/>
                  </a:lnTo>
                  <a:lnTo>
                    <a:pt x="246" y="312"/>
                  </a:lnTo>
                  <a:lnTo>
                    <a:pt x="242" y="312"/>
                  </a:lnTo>
                  <a:lnTo>
                    <a:pt x="239" y="313"/>
                  </a:lnTo>
                  <a:lnTo>
                    <a:pt x="235" y="313"/>
                  </a:lnTo>
                  <a:lnTo>
                    <a:pt x="232" y="314"/>
                  </a:lnTo>
                  <a:lnTo>
                    <a:pt x="228" y="314"/>
                  </a:lnTo>
                  <a:lnTo>
                    <a:pt x="225" y="316"/>
                  </a:lnTo>
                  <a:lnTo>
                    <a:pt x="221" y="316"/>
                  </a:lnTo>
                  <a:lnTo>
                    <a:pt x="217" y="316"/>
                  </a:lnTo>
                  <a:lnTo>
                    <a:pt x="213" y="317"/>
                  </a:lnTo>
                  <a:lnTo>
                    <a:pt x="211" y="317"/>
                  </a:lnTo>
                  <a:lnTo>
                    <a:pt x="207" y="317"/>
                  </a:lnTo>
                  <a:lnTo>
                    <a:pt x="203" y="318"/>
                  </a:lnTo>
                  <a:lnTo>
                    <a:pt x="199" y="318"/>
                  </a:lnTo>
                  <a:lnTo>
                    <a:pt x="195" y="318"/>
                  </a:lnTo>
                  <a:lnTo>
                    <a:pt x="193" y="318"/>
                  </a:lnTo>
                  <a:lnTo>
                    <a:pt x="189" y="319"/>
                  </a:lnTo>
                  <a:lnTo>
                    <a:pt x="185" y="319"/>
                  </a:lnTo>
                  <a:lnTo>
                    <a:pt x="181" y="319"/>
                  </a:lnTo>
                  <a:lnTo>
                    <a:pt x="177" y="319"/>
                  </a:lnTo>
                  <a:lnTo>
                    <a:pt x="175" y="321"/>
                  </a:lnTo>
                  <a:lnTo>
                    <a:pt x="171" y="321"/>
                  </a:lnTo>
                  <a:lnTo>
                    <a:pt x="167" y="321"/>
                  </a:lnTo>
                  <a:lnTo>
                    <a:pt x="163" y="322"/>
                  </a:lnTo>
                  <a:lnTo>
                    <a:pt x="160" y="322"/>
                  </a:lnTo>
                  <a:lnTo>
                    <a:pt x="156" y="322"/>
                  </a:lnTo>
                  <a:lnTo>
                    <a:pt x="153" y="323"/>
                  </a:lnTo>
                  <a:lnTo>
                    <a:pt x="150" y="323"/>
                  </a:lnTo>
                  <a:lnTo>
                    <a:pt x="146" y="325"/>
                  </a:lnTo>
                  <a:lnTo>
                    <a:pt x="143" y="325"/>
                  </a:lnTo>
                  <a:lnTo>
                    <a:pt x="140" y="326"/>
                  </a:lnTo>
                  <a:lnTo>
                    <a:pt x="138" y="325"/>
                  </a:lnTo>
                  <a:lnTo>
                    <a:pt x="137" y="323"/>
                  </a:lnTo>
                  <a:lnTo>
                    <a:pt x="136" y="323"/>
                  </a:lnTo>
                  <a:lnTo>
                    <a:pt x="134" y="322"/>
                  </a:lnTo>
                  <a:lnTo>
                    <a:pt x="133" y="321"/>
                  </a:lnTo>
                  <a:lnTo>
                    <a:pt x="132" y="319"/>
                  </a:lnTo>
                  <a:lnTo>
                    <a:pt x="131" y="319"/>
                  </a:lnTo>
                  <a:lnTo>
                    <a:pt x="129" y="318"/>
                  </a:lnTo>
                  <a:lnTo>
                    <a:pt x="128" y="317"/>
                  </a:lnTo>
                  <a:lnTo>
                    <a:pt x="127" y="316"/>
                  </a:lnTo>
                  <a:lnTo>
                    <a:pt x="127" y="314"/>
                  </a:lnTo>
                  <a:lnTo>
                    <a:pt x="125" y="313"/>
                  </a:lnTo>
                  <a:lnTo>
                    <a:pt x="124" y="312"/>
                  </a:lnTo>
                  <a:lnTo>
                    <a:pt x="124" y="310"/>
                  </a:lnTo>
                  <a:lnTo>
                    <a:pt x="123" y="309"/>
                  </a:lnTo>
                  <a:lnTo>
                    <a:pt x="121" y="308"/>
                  </a:lnTo>
                  <a:lnTo>
                    <a:pt x="120" y="306"/>
                  </a:lnTo>
                  <a:lnTo>
                    <a:pt x="120" y="305"/>
                  </a:lnTo>
                  <a:lnTo>
                    <a:pt x="119" y="304"/>
                  </a:lnTo>
                  <a:lnTo>
                    <a:pt x="118" y="303"/>
                  </a:lnTo>
                  <a:lnTo>
                    <a:pt x="118" y="301"/>
                  </a:lnTo>
                  <a:lnTo>
                    <a:pt x="116" y="300"/>
                  </a:lnTo>
                  <a:lnTo>
                    <a:pt x="115" y="299"/>
                  </a:lnTo>
                  <a:lnTo>
                    <a:pt x="114" y="297"/>
                  </a:lnTo>
                  <a:lnTo>
                    <a:pt x="112" y="296"/>
                  </a:lnTo>
                  <a:lnTo>
                    <a:pt x="111" y="295"/>
                  </a:lnTo>
                  <a:lnTo>
                    <a:pt x="110" y="294"/>
                  </a:lnTo>
                  <a:lnTo>
                    <a:pt x="108" y="292"/>
                  </a:lnTo>
                  <a:lnTo>
                    <a:pt x="106" y="292"/>
                  </a:lnTo>
                  <a:lnTo>
                    <a:pt x="105" y="291"/>
                  </a:lnTo>
                  <a:lnTo>
                    <a:pt x="103" y="290"/>
                  </a:lnTo>
                  <a:lnTo>
                    <a:pt x="102" y="291"/>
                  </a:lnTo>
                  <a:lnTo>
                    <a:pt x="101" y="291"/>
                  </a:lnTo>
                  <a:lnTo>
                    <a:pt x="101" y="292"/>
                  </a:lnTo>
                  <a:lnTo>
                    <a:pt x="99" y="292"/>
                  </a:lnTo>
                  <a:lnTo>
                    <a:pt x="98" y="294"/>
                  </a:lnTo>
                  <a:lnTo>
                    <a:pt x="97" y="294"/>
                  </a:lnTo>
                  <a:lnTo>
                    <a:pt x="97" y="295"/>
                  </a:lnTo>
                  <a:lnTo>
                    <a:pt x="96" y="295"/>
                  </a:lnTo>
                  <a:lnTo>
                    <a:pt x="96" y="296"/>
                  </a:lnTo>
                  <a:lnTo>
                    <a:pt x="94" y="297"/>
                  </a:lnTo>
                  <a:lnTo>
                    <a:pt x="93" y="299"/>
                  </a:lnTo>
                  <a:lnTo>
                    <a:pt x="93" y="300"/>
                  </a:lnTo>
                  <a:lnTo>
                    <a:pt x="92" y="301"/>
                  </a:lnTo>
                  <a:lnTo>
                    <a:pt x="92" y="303"/>
                  </a:lnTo>
                  <a:lnTo>
                    <a:pt x="92" y="304"/>
                  </a:lnTo>
                  <a:lnTo>
                    <a:pt x="90" y="304"/>
                  </a:lnTo>
                  <a:lnTo>
                    <a:pt x="90" y="305"/>
                  </a:lnTo>
                  <a:lnTo>
                    <a:pt x="90" y="306"/>
                  </a:lnTo>
                  <a:lnTo>
                    <a:pt x="89" y="308"/>
                  </a:lnTo>
                  <a:lnTo>
                    <a:pt x="89" y="309"/>
                  </a:lnTo>
                  <a:lnTo>
                    <a:pt x="88" y="310"/>
                  </a:lnTo>
                  <a:lnTo>
                    <a:pt x="88" y="312"/>
                  </a:lnTo>
                  <a:lnTo>
                    <a:pt x="86" y="312"/>
                  </a:lnTo>
                  <a:lnTo>
                    <a:pt x="86" y="313"/>
                  </a:lnTo>
                  <a:lnTo>
                    <a:pt x="86" y="314"/>
                  </a:lnTo>
                  <a:lnTo>
                    <a:pt x="85" y="314"/>
                  </a:lnTo>
                  <a:lnTo>
                    <a:pt x="85" y="316"/>
                  </a:lnTo>
                  <a:lnTo>
                    <a:pt x="84" y="317"/>
                  </a:lnTo>
                  <a:lnTo>
                    <a:pt x="81" y="317"/>
                  </a:lnTo>
                  <a:lnTo>
                    <a:pt x="79" y="317"/>
                  </a:lnTo>
                  <a:lnTo>
                    <a:pt x="77" y="317"/>
                  </a:lnTo>
                  <a:lnTo>
                    <a:pt x="75" y="317"/>
                  </a:lnTo>
                  <a:lnTo>
                    <a:pt x="72" y="317"/>
                  </a:lnTo>
                  <a:lnTo>
                    <a:pt x="70" y="317"/>
                  </a:lnTo>
                  <a:lnTo>
                    <a:pt x="68" y="317"/>
                  </a:lnTo>
                  <a:lnTo>
                    <a:pt x="66" y="317"/>
                  </a:lnTo>
                  <a:lnTo>
                    <a:pt x="63" y="317"/>
                  </a:lnTo>
                  <a:lnTo>
                    <a:pt x="62" y="316"/>
                  </a:lnTo>
                  <a:lnTo>
                    <a:pt x="59" y="316"/>
                  </a:lnTo>
                  <a:lnTo>
                    <a:pt x="57" y="316"/>
                  </a:lnTo>
                  <a:lnTo>
                    <a:pt x="55" y="316"/>
                  </a:lnTo>
                  <a:lnTo>
                    <a:pt x="53" y="316"/>
                  </a:lnTo>
                  <a:lnTo>
                    <a:pt x="50" y="316"/>
                  </a:lnTo>
                  <a:lnTo>
                    <a:pt x="49" y="316"/>
                  </a:lnTo>
                  <a:lnTo>
                    <a:pt x="46" y="314"/>
                  </a:lnTo>
                  <a:lnTo>
                    <a:pt x="44" y="314"/>
                  </a:lnTo>
                  <a:lnTo>
                    <a:pt x="42" y="314"/>
                  </a:lnTo>
                  <a:lnTo>
                    <a:pt x="40" y="314"/>
                  </a:lnTo>
                  <a:lnTo>
                    <a:pt x="37" y="313"/>
                  </a:lnTo>
                  <a:lnTo>
                    <a:pt x="36" y="313"/>
                  </a:lnTo>
                  <a:lnTo>
                    <a:pt x="33" y="313"/>
                  </a:lnTo>
                  <a:lnTo>
                    <a:pt x="31" y="312"/>
                  </a:lnTo>
                  <a:lnTo>
                    <a:pt x="29" y="312"/>
                  </a:lnTo>
                  <a:lnTo>
                    <a:pt x="27" y="312"/>
                  </a:lnTo>
                  <a:lnTo>
                    <a:pt x="26" y="310"/>
                  </a:lnTo>
                  <a:lnTo>
                    <a:pt x="23" y="310"/>
                  </a:lnTo>
                  <a:lnTo>
                    <a:pt x="20" y="309"/>
                  </a:lnTo>
                  <a:lnTo>
                    <a:pt x="19" y="309"/>
                  </a:lnTo>
                  <a:lnTo>
                    <a:pt x="16" y="308"/>
                  </a:lnTo>
                  <a:lnTo>
                    <a:pt x="15" y="308"/>
                  </a:lnTo>
                  <a:lnTo>
                    <a:pt x="2" y="300"/>
                  </a:lnTo>
                  <a:lnTo>
                    <a:pt x="2" y="291"/>
                  </a:lnTo>
                  <a:lnTo>
                    <a:pt x="2" y="283"/>
                  </a:lnTo>
                  <a:lnTo>
                    <a:pt x="2" y="274"/>
                  </a:lnTo>
                  <a:lnTo>
                    <a:pt x="4" y="265"/>
                  </a:lnTo>
                  <a:lnTo>
                    <a:pt x="4" y="256"/>
                  </a:lnTo>
                  <a:lnTo>
                    <a:pt x="2" y="248"/>
                  </a:lnTo>
                  <a:lnTo>
                    <a:pt x="2" y="239"/>
                  </a:lnTo>
                  <a:lnTo>
                    <a:pt x="2" y="230"/>
                  </a:lnTo>
                  <a:lnTo>
                    <a:pt x="2" y="221"/>
                  </a:lnTo>
                  <a:lnTo>
                    <a:pt x="2" y="213"/>
                  </a:lnTo>
                  <a:lnTo>
                    <a:pt x="2" y="204"/>
                  </a:lnTo>
                  <a:lnTo>
                    <a:pt x="2" y="197"/>
                  </a:lnTo>
                  <a:lnTo>
                    <a:pt x="1" y="188"/>
                  </a:lnTo>
                  <a:lnTo>
                    <a:pt x="1" y="178"/>
                  </a:lnTo>
                  <a:lnTo>
                    <a:pt x="1" y="171"/>
                  </a:lnTo>
                  <a:lnTo>
                    <a:pt x="1" y="162"/>
                  </a:lnTo>
                  <a:lnTo>
                    <a:pt x="0" y="154"/>
                  </a:lnTo>
                  <a:lnTo>
                    <a:pt x="0" y="145"/>
                  </a:lnTo>
                  <a:lnTo>
                    <a:pt x="0" y="136"/>
                  </a:lnTo>
                  <a:lnTo>
                    <a:pt x="0" y="128"/>
                  </a:lnTo>
                  <a:lnTo>
                    <a:pt x="0" y="119"/>
                  </a:lnTo>
                  <a:lnTo>
                    <a:pt x="0" y="111"/>
                  </a:lnTo>
                  <a:lnTo>
                    <a:pt x="0" y="102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0" y="67"/>
                  </a:lnTo>
                  <a:lnTo>
                    <a:pt x="0" y="60"/>
                  </a:lnTo>
                  <a:lnTo>
                    <a:pt x="1" y="50"/>
                  </a:lnTo>
                  <a:lnTo>
                    <a:pt x="1" y="41"/>
                  </a:lnTo>
                  <a:lnTo>
                    <a:pt x="2" y="32"/>
                  </a:lnTo>
                  <a:lnTo>
                    <a:pt x="2" y="2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8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5" name="Freeform 24"/>
            <p:cNvSpPr>
              <a:spLocks/>
            </p:cNvSpPr>
            <p:nvPr/>
          </p:nvSpPr>
          <p:spPr bwMode="auto">
            <a:xfrm>
              <a:off x="1407" y="2795"/>
              <a:ext cx="128" cy="118"/>
            </a:xfrm>
            <a:custGeom>
              <a:avLst/>
              <a:gdLst>
                <a:gd name="T0" fmla="*/ 25 w 128"/>
                <a:gd name="T1" fmla="*/ 52 h 118"/>
                <a:gd name="T2" fmla="*/ 33 w 128"/>
                <a:gd name="T3" fmla="*/ 51 h 118"/>
                <a:gd name="T4" fmla="*/ 40 w 128"/>
                <a:gd name="T5" fmla="*/ 51 h 118"/>
                <a:gd name="T6" fmla="*/ 48 w 128"/>
                <a:gd name="T7" fmla="*/ 52 h 118"/>
                <a:gd name="T8" fmla="*/ 56 w 128"/>
                <a:gd name="T9" fmla="*/ 53 h 118"/>
                <a:gd name="T10" fmla="*/ 62 w 128"/>
                <a:gd name="T11" fmla="*/ 56 h 118"/>
                <a:gd name="T12" fmla="*/ 69 w 128"/>
                <a:gd name="T13" fmla="*/ 57 h 118"/>
                <a:gd name="T14" fmla="*/ 74 w 128"/>
                <a:gd name="T15" fmla="*/ 55 h 118"/>
                <a:gd name="T16" fmla="*/ 79 w 128"/>
                <a:gd name="T17" fmla="*/ 52 h 118"/>
                <a:gd name="T18" fmla="*/ 83 w 128"/>
                <a:gd name="T19" fmla="*/ 48 h 118"/>
                <a:gd name="T20" fmla="*/ 86 w 128"/>
                <a:gd name="T21" fmla="*/ 43 h 118"/>
                <a:gd name="T22" fmla="*/ 84 w 128"/>
                <a:gd name="T23" fmla="*/ 35 h 118"/>
                <a:gd name="T24" fmla="*/ 86 w 128"/>
                <a:gd name="T25" fmla="*/ 28 h 118"/>
                <a:gd name="T26" fmla="*/ 87 w 128"/>
                <a:gd name="T27" fmla="*/ 20 h 118"/>
                <a:gd name="T28" fmla="*/ 90 w 128"/>
                <a:gd name="T29" fmla="*/ 13 h 118"/>
                <a:gd name="T30" fmla="*/ 93 w 128"/>
                <a:gd name="T31" fmla="*/ 7 h 118"/>
                <a:gd name="T32" fmla="*/ 99 w 128"/>
                <a:gd name="T33" fmla="*/ 2 h 118"/>
                <a:gd name="T34" fmla="*/ 105 w 128"/>
                <a:gd name="T35" fmla="*/ 0 h 118"/>
                <a:gd name="T36" fmla="*/ 112 w 128"/>
                <a:gd name="T37" fmla="*/ 2 h 118"/>
                <a:gd name="T38" fmla="*/ 113 w 128"/>
                <a:gd name="T39" fmla="*/ 10 h 118"/>
                <a:gd name="T40" fmla="*/ 113 w 128"/>
                <a:gd name="T41" fmla="*/ 21 h 118"/>
                <a:gd name="T42" fmla="*/ 113 w 128"/>
                <a:gd name="T43" fmla="*/ 33 h 118"/>
                <a:gd name="T44" fmla="*/ 114 w 128"/>
                <a:gd name="T45" fmla="*/ 43 h 118"/>
                <a:gd name="T46" fmla="*/ 117 w 128"/>
                <a:gd name="T47" fmla="*/ 53 h 118"/>
                <a:gd name="T48" fmla="*/ 123 w 128"/>
                <a:gd name="T49" fmla="*/ 63 h 118"/>
                <a:gd name="T50" fmla="*/ 127 w 128"/>
                <a:gd name="T51" fmla="*/ 69 h 118"/>
                <a:gd name="T52" fmla="*/ 126 w 128"/>
                <a:gd name="T53" fmla="*/ 77 h 118"/>
                <a:gd name="T54" fmla="*/ 123 w 128"/>
                <a:gd name="T55" fmla="*/ 85 h 118"/>
                <a:gd name="T56" fmla="*/ 121 w 128"/>
                <a:gd name="T57" fmla="*/ 92 h 118"/>
                <a:gd name="T58" fmla="*/ 118 w 128"/>
                <a:gd name="T59" fmla="*/ 99 h 118"/>
                <a:gd name="T60" fmla="*/ 114 w 128"/>
                <a:gd name="T61" fmla="*/ 107 h 118"/>
                <a:gd name="T62" fmla="*/ 110 w 128"/>
                <a:gd name="T63" fmla="*/ 113 h 118"/>
                <a:gd name="T64" fmla="*/ 104 w 128"/>
                <a:gd name="T65" fmla="*/ 116 h 118"/>
                <a:gd name="T66" fmla="*/ 97 w 128"/>
                <a:gd name="T67" fmla="*/ 117 h 118"/>
                <a:gd name="T68" fmla="*/ 91 w 128"/>
                <a:gd name="T69" fmla="*/ 118 h 118"/>
                <a:gd name="T70" fmla="*/ 86 w 128"/>
                <a:gd name="T71" fmla="*/ 117 h 118"/>
                <a:gd name="T72" fmla="*/ 79 w 128"/>
                <a:gd name="T73" fmla="*/ 114 h 118"/>
                <a:gd name="T74" fmla="*/ 74 w 128"/>
                <a:gd name="T75" fmla="*/ 110 h 118"/>
                <a:gd name="T76" fmla="*/ 69 w 128"/>
                <a:gd name="T77" fmla="*/ 109 h 118"/>
                <a:gd name="T78" fmla="*/ 62 w 128"/>
                <a:gd name="T79" fmla="*/ 108 h 118"/>
                <a:gd name="T80" fmla="*/ 57 w 128"/>
                <a:gd name="T81" fmla="*/ 105 h 118"/>
                <a:gd name="T82" fmla="*/ 53 w 128"/>
                <a:gd name="T83" fmla="*/ 100 h 118"/>
                <a:gd name="T84" fmla="*/ 49 w 128"/>
                <a:gd name="T85" fmla="*/ 94 h 118"/>
                <a:gd name="T86" fmla="*/ 47 w 128"/>
                <a:gd name="T87" fmla="*/ 87 h 118"/>
                <a:gd name="T88" fmla="*/ 43 w 128"/>
                <a:gd name="T89" fmla="*/ 82 h 118"/>
                <a:gd name="T90" fmla="*/ 39 w 128"/>
                <a:gd name="T91" fmla="*/ 78 h 118"/>
                <a:gd name="T92" fmla="*/ 33 w 128"/>
                <a:gd name="T93" fmla="*/ 75 h 118"/>
                <a:gd name="T94" fmla="*/ 26 w 128"/>
                <a:gd name="T95" fmla="*/ 74 h 118"/>
                <a:gd name="T96" fmla="*/ 20 w 128"/>
                <a:gd name="T97" fmla="*/ 75 h 118"/>
                <a:gd name="T98" fmla="*/ 12 w 128"/>
                <a:gd name="T99" fmla="*/ 77 h 118"/>
                <a:gd name="T100" fmla="*/ 5 w 128"/>
                <a:gd name="T101" fmla="*/ 77 h 118"/>
                <a:gd name="T102" fmla="*/ 1 w 128"/>
                <a:gd name="T103" fmla="*/ 74 h 118"/>
                <a:gd name="T104" fmla="*/ 0 w 128"/>
                <a:gd name="T105" fmla="*/ 69 h 118"/>
                <a:gd name="T106" fmla="*/ 4 w 128"/>
                <a:gd name="T107" fmla="*/ 65 h 118"/>
                <a:gd name="T108" fmla="*/ 9 w 128"/>
                <a:gd name="T109" fmla="*/ 61 h 118"/>
                <a:gd name="T110" fmla="*/ 14 w 128"/>
                <a:gd name="T111" fmla="*/ 57 h 118"/>
                <a:gd name="T112" fmla="*/ 18 w 128"/>
                <a:gd name="T113" fmla="*/ 55 h 11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8"/>
                <a:gd name="T172" fmla="*/ 0 h 118"/>
                <a:gd name="T173" fmla="*/ 128 w 128"/>
                <a:gd name="T174" fmla="*/ 118 h 11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8" h="118">
                  <a:moveTo>
                    <a:pt x="20" y="53"/>
                  </a:moveTo>
                  <a:lnTo>
                    <a:pt x="21" y="52"/>
                  </a:lnTo>
                  <a:lnTo>
                    <a:pt x="22" y="52"/>
                  </a:lnTo>
                  <a:lnTo>
                    <a:pt x="23" y="52"/>
                  </a:lnTo>
                  <a:lnTo>
                    <a:pt x="25" y="52"/>
                  </a:lnTo>
                  <a:lnTo>
                    <a:pt x="26" y="51"/>
                  </a:lnTo>
                  <a:lnTo>
                    <a:pt x="27" y="51"/>
                  </a:lnTo>
                  <a:lnTo>
                    <a:pt x="30" y="51"/>
                  </a:lnTo>
                  <a:lnTo>
                    <a:pt x="31" y="51"/>
                  </a:lnTo>
                  <a:lnTo>
                    <a:pt x="33" y="51"/>
                  </a:lnTo>
                  <a:lnTo>
                    <a:pt x="34" y="51"/>
                  </a:lnTo>
                  <a:lnTo>
                    <a:pt x="35" y="51"/>
                  </a:lnTo>
                  <a:lnTo>
                    <a:pt x="38" y="51"/>
                  </a:lnTo>
                  <a:lnTo>
                    <a:pt x="39" y="51"/>
                  </a:lnTo>
                  <a:lnTo>
                    <a:pt x="40" y="51"/>
                  </a:lnTo>
                  <a:lnTo>
                    <a:pt x="42" y="52"/>
                  </a:lnTo>
                  <a:lnTo>
                    <a:pt x="43" y="52"/>
                  </a:lnTo>
                  <a:lnTo>
                    <a:pt x="45" y="52"/>
                  </a:lnTo>
                  <a:lnTo>
                    <a:pt x="47" y="52"/>
                  </a:lnTo>
                  <a:lnTo>
                    <a:pt x="48" y="52"/>
                  </a:lnTo>
                  <a:lnTo>
                    <a:pt x="49" y="52"/>
                  </a:lnTo>
                  <a:lnTo>
                    <a:pt x="51" y="53"/>
                  </a:lnTo>
                  <a:lnTo>
                    <a:pt x="52" y="53"/>
                  </a:lnTo>
                  <a:lnTo>
                    <a:pt x="55" y="53"/>
                  </a:lnTo>
                  <a:lnTo>
                    <a:pt x="56" y="53"/>
                  </a:lnTo>
                  <a:lnTo>
                    <a:pt x="57" y="55"/>
                  </a:lnTo>
                  <a:lnTo>
                    <a:pt x="58" y="55"/>
                  </a:lnTo>
                  <a:lnTo>
                    <a:pt x="60" y="55"/>
                  </a:lnTo>
                  <a:lnTo>
                    <a:pt x="61" y="56"/>
                  </a:lnTo>
                  <a:lnTo>
                    <a:pt x="62" y="56"/>
                  </a:lnTo>
                  <a:lnTo>
                    <a:pt x="64" y="56"/>
                  </a:lnTo>
                  <a:lnTo>
                    <a:pt x="65" y="57"/>
                  </a:lnTo>
                  <a:lnTo>
                    <a:pt x="66" y="57"/>
                  </a:lnTo>
                  <a:lnTo>
                    <a:pt x="68" y="57"/>
                  </a:lnTo>
                  <a:lnTo>
                    <a:pt x="69" y="57"/>
                  </a:lnTo>
                  <a:lnTo>
                    <a:pt x="69" y="56"/>
                  </a:lnTo>
                  <a:lnTo>
                    <a:pt x="70" y="56"/>
                  </a:lnTo>
                  <a:lnTo>
                    <a:pt x="71" y="56"/>
                  </a:lnTo>
                  <a:lnTo>
                    <a:pt x="73" y="55"/>
                  </a:lnTo>
                  <a:lnTo>
                    <a:pt x="74" y="55"/>
                  </a:lnTo>
                  <a:lnTo>
                    <a:pt x="75" y="53"/>
                  </a:lnTo>
                  <a:lnTo>
                    <a:pt x="77" y="53"/>
                  </a:lnTo>
                  <a:lnTo>
                    <a:pt x="78" y="53"/>
                  </a:lnTo>
                  <a:lnTo>
                    <a:pt x="78" y="52"/>
                  </a:lnTo>
                  <a:lnTo>
                    <a:pt x="79" y="52"/>
                  </a:lnTo>
                  <a:lnTo>
                    <a:pt x="79" y="51"/>
                  </a:lnTo>
                  <a:lnTo>
                    <a:pt x="80" y="51"/>
                  </a:lnTo>
                  <a:lnTo>
                    <a:pt x="80" y="50"/>
                  </a:lnTo>
                  <a:lnTo>
                    <a:pt x="82" y="50"/>
                  </a:lnTo>
                  <a:lnTo>
                    <a:pt x="83" y="48"/>
                  </a:lnTo>
                  <a:lnTo>
                    <a:pt x="83" y="47"/>
                  </a:lnTo>
                  <a:lnTo>
                    <a:pt x="84" y="47"/>
                  </a:lnTo>
                  <a:lnTo>
                    <a:pt x="84" y="46"/>
                  </a:lnTo>
                  <a:lnTo>
                    <a:pt x="86" y="44"/>
                  </a:lnTo>
                  <a:lnTo>
                    <a:pt x="86" y="43"/>
                  </a:lnTo>
                  <a:lnTo>
                    <a:pt x="86" y="41"/>
                  </a:lnTo>
                  <a:lnTo>
                    <a:pt x="84" y="39"/>
                  </a:lnTo>
                  <a:lnTo>
                    <a:pt x="84" y="38"/>
                  </a:lnTo>
                  <a:lnTo>
                    <a:pt x="84" y="37"/>
                  </a:lnTo>
                  <a:lnTo>
                    <a:pt x="84" y="35"/>
                  </a:lnTo>
                  <a:lnTo>
                    <a:pt x="84" y="33"/>
                  </a:lnTo>
                  <a:lnTo>
                    <a:pt x="84" y="32"/>
                  </a:lnTo>
                  <a:lnTo>
                    <a:pt x="86" y="30"/>
                  </a:lnTo>
                  <a:lnTo>
                    <a:pt x="86" y="29"/>
                  </a:lnTo>
                  <a:lnTo>
                    <a:pt x="86" y="28"/>
                  </a:lnTo>
                  <a:lnTo>
                    <a:pt x="86" y="26"/>
                  </a:lnTo>
                  <a:lnTo>
                    <a:pt x="86" y="25"/>
                  </a:lnTo>
                  <a:lnTo>
                    <a:pt x="87" y="22"/>
                  </a:lnTo>
                  <a:lnTo>
                    <a:pt x="87" y="21"/>
                  </a:lnTo>
                  <a:lnTo>
                    <a:pt x="87" y="20"/>
                  </a:lnTo>
                  <a:lnTo>
                    <a:pt x="88" y="19"/>
                  </a:lnTo>
                  <a:lnTo>
                    <a:pt x="88" y="17"/>
                  </a:lnTo>
                  <a:lnTo>
                    <a:pt x="88" y="16"/>
                  </a:lnTo>
                  <a:lnTo>
                    <a:pt x="90" y="15"/>
                  </a:lnTo>
                  <a:lnTo>
                    <a:pt x="90" y="13"/>
                  </a:lnTo>
                  <a:lnTo>
                    <a:pt x="91" y="12"/>
                  </a:lnTo>
                  <a:lnTo>
                    <a:pt x="92" y="11"/>
                  </a:lnTo>
                  <a:lnTo>
                    <a:pt x="92" y="10"/>
                  </a:lnTo>
                  <a:lnTo>
                    <a:pt x="93" y="8"/>
                  </a:lnTo>
                  <a:lnTo>
                    <a:pt x="93" y="7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96" y="4"/>
                  </a:lnTo>
                  <a:lnTo>
                    <a:pt x="97" y="3"/>
                  </a:lnTo>
                  <a:lnTo>
                    <a:pt x="99" y="2"/>
                  </a:lnTo>
                  <a:lnTo>
                    <a:pt x="100" y="2"/>
                  </a:lnTo>
                  <a:lnTo>
                    <a:pt x="101" y="0"/>
                  </a:lnTo>
                  <a:lnTo>
                    <a:pt x="103" y="0"/>
                  </a:lnTo>
                  <a:lnTo>
                    <a:pt x="104" y="0"/>
                  </a:lnTo>
                  <a:lnTo>
                    <a:pt x="105" y="0"/>
                  </a:lnTo>
                  <a:lnTo>
                    <a:pt x="106" y="0"/>
                  </a:lnTo>
                  <a:lnTo>
                    <a:pt x="108" y="2"/>
                  </a:lnTo>
                  <a:lnTo>
                    <a:pt x="109" y="2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2" y="3"/>
                  </a:lnTo>
                  <a:lnTo>
                    <a:pt x="112" y="4"/>
                  </a:lnTo>
                  <a:lnTo>
                    <a:pt x="112" y="6"/>
                  </a:lnTo>
                  <a:lnTo>
                    <a:pt x="113" y="8"/>
                  </a:lnTo>
                  <a:lnTo>
                    <a:pt x="113" y="10"/>
                  </a:lnTo>
                  <a:lnTo>
                    <a:pt x="113" y="12"/>
                  </a:lnTo>
                  <a:lnTo>
                    <a:pt x="113" y="15"/>
                  </a:lnTo>
                  <a:lnTo>
                    <a:pt x="113" y="16"/>
                  </a:lnTo>
                  <a:lnTo>
                    <a:pt x="113" y="19"/>
                  </a:lnTo>
                  <a:lnTo>
                    <a:pt x="113" y="21"/>
                  </a:lnTo>
                  <a:lnTo>
                    <a:pt x="113" y="24"/>
                  </a:lnTo>
                  <a:lnTo>
                    <a:pt x="113" y="25"/>
                  </a:lnTo>
                  <a:lnTo>
                    <a:pt x="113" y="28"/>
                  </a:lnTo>
                  <a:lnTo>
                    <a:pt x="113" y="30"/>
                  </a:lnTo>
                  <a:lnTo>
                    <a:pt x="113" y="33"/>
                  </a:lnTo>
                  <a:lnTo>
                    <a:pt x="113" y="34"/>
                  </a:lnTo>
                  <a:lnTo>
                    <a:pt x="113" y="37"/>
                  </a:lnTo>
                  <a:lnTo>
                    <a:pt x="113" y="39"/>
                  </a:lnTo>
                  <a:lnTo>
                    <a:pt x="113" y="42"/>
                  </a:lnTo>
                  <a:lnTo>
                    <a:pt x="114" y="43"/>
                  </a:lnTo>
                  <a:lnTo>
                    <a:pt x="114" y="46"/>
                  </a:lnTo>
                  <a:lnTo>
                    <a:pt x="114" y="48"/>
                  </a:lnTo>
                  <a:lnTo>
                    <a:pt x="115" y="50"/>
                  </a:lnTo>
                  <a:lnTo>
                    <a:pt x="115" y="52"/>
                  </a:lnTo>
                  <a:lnTo>
                    <a:pt x="117" y="53"/>
                  </a:lnTo>
                  <a:lnTo>
                    <a:pt x="118" y="56"/>
                  </a:lnTo>
                  <a:lnTo>
                    <a:pt x="118" y="57"/>
                  </a:lnTo>
                  <a:lnTo>
                    <a:pt x="119" y="59"/>
                  </a:lnTo>
                  <a:lnTo>
                    <a:pt x="121" y="60"/>
                  </a:lnTo>
                  <a:lnTo>
                    <a:pt x="123" y="63"/>
                  </a:lnTo>
                  <a:lnTo>
                    <a:pt x="125" y="64"/>
                  </a:lnTo>
                  <a:lnTo>
                    <a:pt x="126" y="65"/>
                  </a:lnTo>
                  <a:lnTo>
                    <a:pt x="128" y="65"/>
                  </a:lnTo>
                  <a:lnTo>
                    <a:pt x="128" y="68"/>
                  </a:lnTo>
                  <a:lnTo>
                    <a:pt x="127" y="69"/>
                  </a:lnTo>
                  <a:lnTo>
                    <a:pt x="127" y="70"/>
                  </a:lnTo>
                  <a:lnTo>
                    <a:pt x="127" y="72"/>
                  </a:lnTo>
                  <a:lnTo>
                    <a:pt x="127" y="74"/>
                  </a:lnTo>
                  <a:lnTo>
                    <a:pt x="126" y="75"/>
                  </a:lnTo>
                  <a:lnTo>
                    <a:pt x="126" y="77"/>
                  </a:lnTo>
                  <a:lnTo>
                    <a:pt x="126" y="78"/>
                  </a:lnTo>
                  <a:lnTo>
                    <a:pt x="125" y="81"/>
                  </a:lnTo>
                  <a:lnTo>
                    <a:pt x="125" y="82"/>
                  </a:lnTo>
                  <a:lnTo>
                    <a:pt x="125" y="83"/>
                  </a:lnTo>
                  <a:lnTo>
                    <a:pt x="123" y="85"/>
                  </a:lnTo>
                  <a:lnTo>
                    <a:pt x="123" y="86"/>
                  </a:lnTo>
                  <a:lnTo>
                    <a:pt x="123" y="87"/>
                  </a:lnTo>
                  <a:lnTo>
                    <a:pt x="122" y="90"/>
                  </a:lnTo>
                  <a:lnTo>
                    <a:pt x="122" y="91"/>
                  </a:lnTo>
                  <a:lnTo>
                    <a:pt x="121" y="92"/>
                  </a:lnTo>
                  <a:lnTo>
                    <a:pt x="121" y="94"/>
                  </a:lnTo>
                  <a:lnTo>
                    <a:pt x="119" y="95"/>
                  </a:lnTo>
                  <a:lnTo>
                    <a:pt x="119" y="96"/>
                  </a:lnTo>
                  <a:lnTo>
                    <a:pt x="118" y="97"/>
                  </a:lnTo>
                  <a:lnTo>
                    <a:pt x="118" y="99"/>
                  </a:lnTo>
                  <a:lnTo>
                    <a:pt x="117" y="100"/>
                  </a:lnTo>
                  <a:lnTo>
                    <a:pt x="117" y="101"/>
                  </a:lnTo>
                  <a:lnTo>
                    <a:pt x="115" y="104"/>
                  </a:lnTo>
                  <a:lnTo>
                    <a:pt x="115" y="105"/>
                  </a:lnTo>
                  <a:lnTo>
                    <a:pt x="114" y="107"/>
                  </a:lnTo>
                  <a:lnTo>
                    <a:pt x="113" y="108"/>
                  </a:lnTo>
                  <a:lnTo>
                    <a:pt x="113" y="109"/>
                  </a:lnTo>
                  <a:lnTo>
                    <a:pt x="112" y="110"/>
                  </a:lnTo>
                  <a:lnTo>
                    <a:pt x="112" y="112"/>
                  </a:lnTo>
                  <a:lnTo>
                    <a:pt x="110" y="113"/>
                  </a:lnTo>
                  <a:lnTo>
                    <a:pt x="109" y="113"/>
                  </a:lnTo>
                  <a:lnTo>
                    <a:pt x="108" y="114"/>
                  </a:lnTo>
                  <a:lnTo>
                    <a:pt x="106" y="114"/>
                  </a:lnTo>
                  <a:lnTo>
                    <a:pt x="105" y="116"/>
                  </a:lnTo>
                  <a:lnTo>
                    <a:pt x="104" y="116"/>
                  </a:lnTo>
                  <a:lnTo>
                    <a:pt x="103" y="116"/>
                  </a:lnTo>
                  <a:lnTo>
                    <a:pt x="101" y="116"/>
                  </a:lnTo>
                  <a:lnTo>
                    <a:pt x="100" y="117"/>
                  </a:lnTo>
                  <a:lnTo>
                    <a:pt x="99" y="117"/>
                  </a:lnTo>
                  <a:lnTo>
                    <a:pt x="97" y="117"/>
                  </a:lnTo>
                  <a:lnTo>
                    <a:pt x="96" y="117"/>
                  </a:lnTo>
                  <a:lnTo>
                    <a:pt x="95" y="117"/>
                  </a:lnTo>
                  <a:lnTo>
                    <a:pt x="93" y="118"/>
                  </a:lnTo>
                  <a:lnTo>
                    <a:pt x="92" y="118"/>
                  </a:lnTo>
                  <a:lnTo>
                    <a:pt x="91" y="118"/>
                  </a:lnTo>
                  <a:lnTo>
                    <a:pt x="90" y="118"/>
                  </a:lnTo>
                  <a:lnTo>
                    <a:pt x="88" y="118"/>
                  </a:lnTo>
                  <a:lnTo>
                    <a:pt x="87" y="118"/>
                  </a:lnTo>
                  <a:lnTo>
                    <a:pt x="87" y="117"/>
                  </a:lnTo>
                  <a:lnTo>
                    <a:pt x="86" y="117"/>
                  </a:lnTo>
                  <a:lnTo>
                    <a:pt x="84" y="117"/>
                  </a:lnTo>
                  <a:lnTo>
                    <a:pt x="83" y="117"/>
                  </a:lnTo>
                  <a:lnTo>
                    <a:pt x="82" y="116"/>
                  </a:lnTo>
                  <a:lnTo>
                    <a:pt x="80" y="116"/>
                  </a:lnTo>
                  <a:lnTo>
                    <a:pt x="79" y="114"/>
                  </a:lnTo>
                  <a:lnTo>
                    <a:pt x="78" y="114"/>
                  </a:lnTo>
                  <a:lnTo>
                    <a:pt x="77" y="113"/>
                  </a:lnTo>
                  <a:lnTo>
                    <a:pt x="75" y="112"/>
                  </a:lnTo>
                  <a:lnTo>
                    <a:pt x="74" y="112"/>
                  </a:lnTo>
                  <a:lnTo>
                    <a:pt x="74" y="110"/>
                  </a:lnTo>
                  <a:lnTo>
                    <a:pt x="73" y="110"/>
                  </a:lnTo>
                  <a:lnTo>
                    <a:pt x="71" y="110"/>
                  </a:lnTo>
                  <a:lnTo>
                    <a:pt x="70" y="110"/>
                  </a:lnTo>
                  <a:lnTo>
                    <a:pt x="70" y="109"/>
                  </a:lnTo>
                  <a:lnTo>
                    <a:pt x="69" y="109"/>
                  </a:lnTo>
                  <a:lnTo>
                    <a:pt x="68" y="109"/>
                  </a:lnTo>
                  <a:lnTo>
                    <a:pt x="66" y="109"/>
                  </a:lnTo>
                  <a:lnTo>
                    <a:pt x="65" y="109"/>
                  </a:lnTo>
                  <a:lnTo>
                    <a:pt x="64" y="109"/>
                  </a:lnTo>
                  <a:lnTo>
                    <a:pt x="62" y="108"/>
                  </a:lnTo>
                  <a:lnTo>
                    <a:pt x="61" y="108"/>
                  </a:lnTo>
                  <a:lnTo>
                    <a:pt x="60" y="108"/>
                  </a:lnTo>
                  <a:lnTo>
                    <a:pt x="60" y="107"/>
                  </a:lnTo>
                  <a:lnTo>
                    <a:pt x="58" y="107"/>
                  </a:lnTo>
                  <a:lnTo>
                    <a:pt x="57" y="105"/>
                  </a:lnTo>
                  <a:lnTo>
                    <a:pt x="56" y="105"/>
                  </a:lnTo>
                  <a:lnTo>
                    <a:pt x="56" y="104"/>
                  </a:lnTo>
                  <a:lnTo>
                    <a:pt x="55" y="103"/>
                  </a:lnTo>
                  <a:lnTo>
                    <a:pt x="55" y="101"/>
                  </a:lnTo>
                  <a:lnTo>
                    <a:pt x="53" y="100"/>
                  </a:lnTo>
                  <a:lnTo>
                    <a:pt x="53" y="99"/>
                  </a:lnTo>
                  <a:lnTo>
                    <a:pt x="52" y="97"/>
                  </a:lnTo>
                  <a:lnTo>
                    <a:pt x="51" y="96"/>
                  </a:lnTo>
                  <a:lnTo>
                    <a:pt x="51" y="95"/>
                  </a:lnTo>
                  <a:lnTo>
                    <a:pt x="49" y="94"/>
                  </a:lnTo>
                  <a:lnTo>
                    <a:pt x="49" y="92"/>
                  </a:lnTo>
                  <a:lnTo>
                    <a:pt x="48" y="9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7" y="87"/>
                  </a:lnTo>
                  <a:lnTo>
                    <a:pt x="47" y="86"/>
                  </a:lnTo>
                  <a:lnTo>
                    <a:pt x="45" y="86"/>
                  </a:lnTo>
                  <a:lnTo>
                    <a:pt x="45" y="85"/>
                  </a:lnTo>
                  <a:lnTo>
                    <a:pt x="44" y="83"/>
                  </a:lnTo>
                  <a:lnTo>
                    <a:pt x="43" y="82"/>
                  </a:lnTo>
                  <a:lnTo>
                    <a:pt x="43" y="81"/>
                  </a:lnTo>
                  <a:lnTo>
                    <a:pt x="42" y="81"/>
                  </a:lnTo>
                  <a:lnTo>
                    <a:pt x="40" y="79"/>
                  </a:lnTo>
                  <a:lnTo>
                    <a:pt x="40" y="78"/>
                  </a:lnTo>
                  <a:lnTo>
                    <a:pt x="39" y="78"/>
                  </a:lnTo>
                  <a:lnTo>
                    <a:pt x="38" y="77"/>
                  </a:lnTo>
                  <a:lnTo>
                    <a:pt x="36" y="77"/>
                  </a:lnTo>
                  <a:lnTo>
                    <a:pt x="35" y="75"/>
                  </a:lnTo>
                  <a:lnTo>
                    <a:pt x="34" y="75"/>
                  </a:lnTo>
                  <a:lnTo>
                    <a:pt x="33" y="75"/>
                  </a:lnTo>
                  <a:lnTo>
                    <a:pt x="31" y="74"/>
                  </a:lnTo>
                  <a:lnTo>
                    <a:pt x="30" y="74"/>
                  </a:lnTo>
                  <a:lnTo>
                    <a:pt x="29" y="74"/>
                  </a:lnTo>
                  <a:lnTo>
                    <a:pt x="27" y="74"/>
                  </a:lnTo>
                  <a:lnTo>
                    <a:pt x="26" y="74"/>
                  </a:lnTo>
                  <a:lnTo>
                    <a:pt x="25" y="74"/>
                  </a:lnTo>
                  <a:lnTo>
                    <a:pt x="23" y="74"/>
                  </a:lnTo>
                  <a:lnTo>
                    <a:pt x="22" y="74"/>
                  </a:lnTo>
                  <a:lnTo>
                    <a:pt x="21" y="74"/>
                  </a:lnTo>
                  <a:lnTo>
                    <a:pt x="20" y="75"/>
                  </a:lnTo>
                  <a:lnTo>
                    <a:pt x="17" y="75"/>
                  </a:lnTo>
                  <a:lnTo>
                    <a:pt x="16" y="75"/>
                  </a:lnTo>
                  <a:lnTo>
                    <a:pt x="14" y="75"/>
                  </a:lnTo>
                  <a:lnTo>
                    <a:pt x="13" y="75"/>
                  </a:lnTo>
                  <a:lnTo>
                    <a:pt x="12" y="77"/>
                  </a:lnTo>
                  <a:lnTo>
                    <a:pt x="11" y="77"/>
                  </a:lnTo>
                  <a:lnTo>
                    <a:pt x="9" y="77"/>
                  </a:lnTo>
                  <a:lnTo>
                    <a:pt x="8" y="77"/>
                  </a:lnTo>
                  <a:lnTo>
                    <a:pt x="7" y="77"/>
                  </a:lnTo>
                  <a:lnTo>
                    <a:pt x="5" y="77"/>
                  </a:lnTo>
                  <a:lnTo>
                    <a:pt x="4" y="77"/>
                  </a:lnTo>
                  <a:lnTo>
                    <a:pt x="4" y="75"/>
                  </a:lnTo>
                  <a:lnTo>
                    <a:pt x="3" y="75"/>
                  </a:lnTo>
                  <a:lnTo>
                    <a:pt x="1" y="75"/>
                  </a:lnTo>
                  <a:lnTo>
                    <a:pt x="1" y="74"/>
                  </a:lnTo>
                  <a:lnTo>
                    <a:pt x="0" y="74"/>
                  </a:lnTo>
                  <a:lnTo>
                    <a:pt x="0" y="73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0" y="69"/>
                  </a:lnTo>
                  <a:lnTo>
                    <a:pt x="0" y="68"/>
                  </a:lnTo>
                  <a:lnTo>
                    <a:pt x="1" y="68"/>
                  </a:lnTo>
                  <a:lnTo>
                    <a:pt x="1" y="66"/>
                  </a:lnTo>
                  <a:lnTo>
                    <a:pt x="3" y="66"/>
                  </a:lnTo>
                  <a:lnTo>
                    <a:pt x="4" y="65"/>
                  </a:lnTo>
                  <a:lnTo>
                    <a:pt x="5" y="64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63"/>
                  </a:lnTo>
                  <a:lnTo>
                    <a:pt x="9" y="61"/>
                  </a:lnTo>
                  <a:lnTo>
                    <a:pt x="11" y="61"/>
                  </a:lnTo>
                  <a:lnTo>
                    <a:pt x="11" y="60"/>
                  </a:lnTo>
                  <a:lnTo>
                    <a:pt x="12" y="60"/>
                  </a:lnTo>
                  <a:lnTo>
                    <a:pt x="13" y="59"/>
                  </a:lnTo>
                  <a:lnTo>
                    <a:pt x="14" y="57"/>
                  </a:lnTo>
                  <a:lnTo>
                    <a:pt x="16" y="57"/>
                  </a:lnTo>
                  <a:lnTo>
                    <a:pt x="16" y="56"/>
                  </a:lnTo>
                  <a:lnTo>
                    <a:pt x="17" y="56"/>
                  </a:lnTo>
                  <a:lnTo>
                    <a:pt x="17" y="55"/>
                  </a:lnTo>
                  <a:lnTo>
                    <a:pt x="18" y="55"/>
                  </a:lnTo>
                  <a:lnTo>
                    <a:pt x="18" y="53"/>
                  </a:lnTo>
                  <a:lnTo>
                    <a:pt x="20" y="53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6" name="Freeform 25"/>
            <p:cNvSpPr>
              <a:spLocks/>
            </p:cNvSpPr>
            <p:nvPr/>
          </p:nvSpPr>
          <p:spPr bwMode="auto">
            <a:xfrm>
              <a:off x="1410" y="3128"/>
              <a:ext cx="107" cy="430"/>
            </a:xfrm>
            <a:custGeom>
              <a:avLst/>
              <a:gdLst>
                <a:gd name="T0" fmla="*/ 55 w 107"/>
                <a:gd name="T1" fmla="*/ 22 h 430"/>
                <a:gd name="T2" fmla="*/ 58 w 107"/>
                <a:gd name="T3" fmla="*/ 18 h 430"/>
                <a:gd name="T4" fmla="*/ 61 w 107"/>
                <a:gd name="T5" fmla="*/ 15 h 430"/>
                <a:gd name="T6" fmla="*/ 63 w 107"/>
                <a:gd name="T7" fmla="*/ 11 h 430"/>
                <a:gd name="T8" fmla="*/ 66 w 107"/>
                <a:gd name="T9" fmla="*/ 8 h 430"/>
                <a:gd name="T10" fmla="*/ 67 w 107"/>
                <a:gd name="T11" fmla="*/ 4 h 430"/>
                <a:gd name="T12" fmla="*/ 70 w 107"/>
                <a:gd name="T13" fmla="*/ 2 h 430"/>
                <a:gd name="T14" fmla="*/ 72 w 107"/>
                <a:gd name="T15" fmla="*/ 0 h 430"/>
                <a:gd name="T16" fmla="*/ 75 w 107"/>
                <a:gd name="T17" fmla="*/ 2 h 430"/>
                <a:gd name="T18" fmla="*/ 77 w 107"/>
                <a:gd name="T19" fmla="*/ 5 h 430"/>
                <a:gd name="T20" fmla="*/ 79 w 107"/>
                <a:gd name="T21" fmla="*/ 8 h 430"/>
                <a:gd name="T22" fmla="*/ 81 w 107"/>
                <a:gd name="T23" fmla="*/ 9 h 430"/>
                <a:gd name="T24" fmla="*/ 83 w 107"/>
                <a:gd name="T25" fmla="*/ 11 h 430"/>
                <a:gd name="T26" fmla="*/ 85 w 107"/>
                <a:gd name="T27" fmla="*/ 14 h 430"/>
                <a:gd name="T28" fmla="*/ 85 w 107"/>
                <a:gd name="T29" fmla="*/ 18 h 430"/>
                <a:gd name="T30" fmla="*/ 84 w 107"/>
                <a:gd name="T31" fmla="*/ 20 h 430"/>
                <a:gd name="T32" fmla="*/ 81 w 107"/>
                <a:gd name="T33" fmla="*/ 32 h 430"/>
                <a:gd name="T34" fmla="*/ 83 w 107"/>
                <a:gd name="T35" fmla="*/ 57 h 430"/>
                <a:gd name="T36" fmla="*/ 84 w 107"/>
                <a:gd name="T37" fmla="*/ 83 h 430"/>
                <a:gd name="T38" fmla="*/ 85 w 107"/>
                <a:gd name="T39" fmla="*/ 107 h 430"/>
                <a:gd name="T40" fmla="*/ 87 w 107"/>
                <a:gd name="T41" fmla="*/ 132 h 430"/>
                <a:gd name="T42" fmla="*/ 87 w 107"/>
                <a:gd name="T43" fmla="*/ 158 h 430"/>
                <a:gd name="T44" fmla="*/ 88 w 107"/>
                <a:gd name="T45" fmla="*/ 182 h 430"/>
                <a:gd name="T46" fmla="*/ 89 w 107"/>
                <a:gd name="T47" fmla="*/ 208 h 430"/>
                <a:gd name="T48" fmla="*/ 90 w 107"/>
                <a:gd name="T49" fmla="*/ 233 h 430"/>
                <a:gd name="T50" fmla="*/ 92 w 107"/>
                <a:gd name="T51" fmla="*/ 258 h 430"/>
                <a:gd name="T52" fmla="*/ 92 w 107"/>
                <a:gd name="T53" fmla="*/ 283 h 430"/>
                <a:gd name="T54" fmla="*/ 94 w 107"/>
                <a:gd name="T55" fmla="*/ 300 h 430"/>
                <a:gd name="T56" fmla="*/ 97 w 107"/>
                <a:gd name="T57" fmla="*/ 313 h 430"/>
                <a:gd name="T58" fmla="*/ 98 w 107"/>
                <a:gd name="T59" fmla="*/ 326 h 430"/>
                <a:gd name="T60" fmla="*/ 100 w 107"/>
                <a:gd name="T61" fmla="*/ 339 h 430"/>
                <a:gd name="T62" fmla="*/ 101 w 107"/>
                <a:gd name="T63" fmla="*/ 351 h 430"/>
                <a:gd name="T64" fmla="*/ 102 w 107"/>
                <a:gd name="T65" fmla="*/ 364 h 430"/>
                <a:gd name="T66" fmla="*/ 103 w 107"/>
                <a:gd name="T67" fmla="*/ 377 h 430"/>
                <a:gd name="T68" fmla="*/ 103 w 107"/>
                <a:gd name="T69" fmla="*/ 390 h 430"/>
                <a:gd name="T70" fmla="*/ 105 w 107"/>
                <a:gd name="T71" fmla="*/ 403 h 430"/>
                <a:gd name="T72" fmla="*/ 106 w 107"/>
                <a:gd name="T73" fmla="*/ 416 h 430"/>
                <a:gd name="T74" fmla="*/ 107 w 107"/>
                <a:gd name="T75" fmla="*/ 429 h 430"/>
                <a:gd name="T76" fmla="*/ 100 w 107"/>
                <a:gd name="T77" fmla="*/ 429 h 430"/>
                <a:gd name="T78" fmla="*/ 92 w 107"/>
                <a:gd name="T79" fmla="*/ 429 h 430"/>
                <a:gd name="T80" fmla="*/ 84 w 107"/>
                <a:gd name="T81" fmla="*/ 430 h 430"/>
                <a:gd name="T82" fmla="*/ 76 w 107"/>
                <a:gd name="T83" fmla="*/ 430 h 430"/>
                <a:gd name="T84" fmla="*/ 68 w 107"/>
                <a:gd name="T85" fmla="*/ 430 h 430"/>
                <a:gd name="T86" fmla="*/ 61 w 107"/>
                <a:gd name="T87" fmla="*/ 429 h 430"/>
                <a:gd name="T88" fmla="*/ 53 w 107"/>
                <a:gd name="T89" fmla="*/ 429 h 430"/>
                <a:gd name="T90" fmla="*/ 45 w 107"/>
                <a:gd name="T91" fmla="*/ 428 h 430"/>
                <a:gd name="T92" fmla="*/ 37 w 107"/>
                <a:gd name="T93" fmla="*/ 425 h 430"/>
                <a:gd name="T94" fmla="*/ 31 w 107"/>
                <a:gd name="T95" fmla="*/ 423 h 430"/>
                <a:gd name="T96" fmla="*/ 26 w 107"/>
                <a:gd name="T97" fmla="*/ 408 h 430"/>
                <a:gd name="T98" fmla="*/ 26 w 107"/>
                <a:gd name="T99" fmla="*/ 372 h 430"/>
                <a:gd name="T100" fmla="*/ 26 w 107"/>
                <a:gd name="T101" fmla="*/ 336 h 430"/>
                <a:gd name="T102" fmla="*/ 23 w 107"/>
                <a:gd name="T103" fmla="*/ 300 h 430"/>
                <a:gd name="T104" fmla="*/ 20 w 107"/>
                <a:gd name="T105" fmla="*/ 265 h 430"/>
                <a:gd name="T106" fmla="*/ 18 w 107"/>
                <a:gd name="T107" fmla="*/ 229 h 430"/>
                <a:gd name="T108" fmla="*/ 14 w 107"/>
                <a:gd name="T109" fmla="*/ 194 h 430"/>
                <a:gd name="T110" fmla="*/ 10 w 107"/>
                <a:gd name="T111" fmla="*/ 158 h 430"/>
                <a:gd name="T112" fmla="*/ 6 w 107"/>
                <a:gd name="T113" fmla="*/ 121 h 430"/>
                <a:gd name="T114" fmla="*/ 4 w 107"/>
                <a:gd name="T115" fmla="*/ 86 h 430"/>
                <a:gd name="T116" fmla="*/ 0 w 107"/>
                <a:gd name="T117" fmla="*/ 50 h 430"/>
                <a:gd name="T118" fmla="*/ 53 w 107"/>
                <a:gd name="T119" fmla="*/ 23 h 43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7"/>
                <a:gd name="T181" fmla="*/ 0 h 430"/>
                <a:gd name="T182" fmla="*/ 107 w 107"/>
                <a:gd name="T183" fmla="*/ 430 h 43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7" h="430">
                  <a:moveTo>
                    <a:pt x="53" y="23"/>
                  </a:moveTo>
                  <a:lnTo>
                    <a:pt x="54" y="22"/>
                  </a:lnTo>
                  <a:lnTo>
                    <a:pt x="55" y="22"/>
                  </a:lnTo>
                  <a:lnTo>
                    <a:pt x="57" y="20"/>
                  </a:lnTo>
                  <a:lnTo>
                    <a:pt x="58" y="19"/>
                  </a:lnTo>
                  <a:lnTo>
                    <a:pt x="58" y="18"/>
                  </a:lnTo>
                  <a:lnTo>
                    <a:pt x="59" y="18"/>
                  </a:lnTo>
                  <a:lnTo>
                    <a:pt x="59" y="17"/>
                  </a:lnTo>
                  <a:lnTo>
                    <a:pt x="61" y="15"/>
                  </a:lnTo>
                  <a:lnTo>
                    <a:pt x="62" y="14"/>
                  </a:lnTo>
                  <a:lnTo>
                    <a:pt x="62" y="13"/>
                  </a:lnTo>
                  <a:lnTo>
                    <a:pt x="63" y="11"/>
                  </a:lnTo>
                  <a:lnTo>
                    <a:pt x="65" y="10"/>
                  </a:lnTo>
                  <a:lnTo>
                    <a:pt x="65" y="9"/>
                  </a:lnTo>
                  <a:lnTo>
                    <a:pt x="66" y="8"/>
                  </a:lnTo>
                  <a:lnTo>
                    <a:pt x="66" y="6"/>
                  </a:lnTo>
                  <a:lnTo>
                    <a:pt x="67" y="5"/>
                  </a:lnTo>
                  <a:lnTo>
                    <a:pt x="67" y="4"/>
                  </a:lnTo>
                  <a:lnTo>
                    <a:pt x="68" y="4"/>
                  </a:lnTo>
                  <a:lnTo>
                    <a:pt x="68" y="2"/>
                  </a:lnTo>
                  <a:lnTo>
                    <a:pt x="70" y="2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4" y="1"/>
                  </a:lnTo>
                  <a:lnTo>
                    <a:pt x="75" y="2"/>
                  </a:lnTo>
                  <a:lnTo>
                    <a:pt x="76" y="4"/>
                  </a:lnTo>
                  <a:lnTo>
                    <a:pt x="76" y="5"/>
                  </a:lnTo>
                  <a:lnTo>
                    <a:pt x="77" y="5"/>
                  </a:lnTo>
                  <a:lnTo>
                    <a:pt x="77" y="6"/>
                  </a:lnTo>
                  <a:lnTo>
                    <a:pt x="79" y="6"/>
                  </a:lnTo>
                  <a:lnTo>
                    <a:pt x="79" y="8"/>
                  </a:lnTo>
                  <a:lnTo>
                    <a:pt x="80" y="8"/>
                  </a:lnTo>
                  <a:lnTo>
                    <a:pt x="80" y="9"/>
                  </a:lnTo>
                  <a:lnTo>
                    <a:pt x="81" y="9"/>
                  </a:lnTo>
                  <a:lnTo>
                    <a:pt x="81" y="10"/>
                  </a:lnTo>
                  <a:lnTo>
                    <a:pt x="83" y="10"/>
                  </a:lnTo>
                  <a:lnTo>
                    <a:pt x="83" y="11"/>
                  </a:lnTo>
                  <a:lnTo>
                    <a:pt x="84" y="13"/>
                  </a:lnTo>
                  <a:lnTo>
                    <a:pt x="84" y="14"/>
                  </a:lnTo>
                  <a:lnTo>
                    <a:pt x="85" y="14"/>
                  </a:lnTo>
                  <a:lnTo>
                    <a:pt x="85" y="15"/>
                  </a:lnTo>
                  <a:lnTo>
                    <a:pt x="85" y="17"/>
                  </a:lnTo>
                  <a:lnTo>
                    <a:pt x="85" y="18"/>
                  </a:lnTo>
                  <a:lnTo>
                    <a:pt x="85" y="19"/>
                  </a:lnTo>
                  <a:lnTo>
                    <a:pt x="84" y="19"/>
                  </a:lnTo>
                  <a:lnTo>
                    <a:pt x="84" y="20"/>
                  </a:lnTo>
                  <a:lnTo>
                    <a:pt x="84" y="22"/>
                  </a:lnTo>
                  <a:lnTo>
                    <a:pt x="81" y="23"/>
                  </a:lnTo>
                  <a:lnTo>
                    <a:pt x="81" y="32"/>
                  </a:lnTo>
                  <a:lnTo>
                    <a:pt x="81" y="40"/>
                  </a:lnTo>
                  <a:lnTo>
                    <a:pt x="83" y="49"/>
                  </a:lnTo>
                  <a:lnTo>
                    <a:pt x="83" y="57"/>
                  </a:lnTo>
                  <a:lnTo>
                    <a:pt x="83" y="66"/>
                  </a:lnTo>
                  <a:lnTo>
                    <a:pt x="84" y="73"/>
                  </a:lnTo>
                  <a:lnTo>
                    <a:pt x="84" y="83"/>
                  </a:lnTo>
                  <a:lnTo>
                    <a:pt x="84" y="90"/>
                  </a:lnTo>
                  <a:lnTo>
                    <a:pt x="84" y="99"/>
                  </a:lnTo>
                  <a:lnTo>
                    <a:pt x="85" y="107"/>
                  </a:lnTo>
                  <a:lnTo>
                    <a:pt x="85" y="115"/>
                  </a:lnTo>
                  <a:lnTo>
                    <a:pt x="85" y="124"/>
                  </a:lnTo>
                  <a:lnTo>
                    <a:pt x="87" y="132"/>
                  </a:lnTo>
                  <a:lnTo>
                    <a:pt x="87" y="141"/>
                  </a:lnTo>
                  <a:lnTo>
                    <a:pt x="87" y="148"/>
                  </a:lnTo>
                  <a:lnTo>
                    <a:pt x="87" y="158"/>
                  </a:lnTo>
                  <a:lnTo>
                    <a:pt x="88" y="165"/>
                  </a:lnTo>
                  <a:lnTo>
                    <a:pt x="88" y="174"/>
                  </a:lnTo>
                  <a:lnTo>
                    <a:pt x="88" y="182"/>
                  </a:lnTo>
                  <a:lnTo>
                    <a:pt x="89" y="191"/>
                  </a:lnTo>
                  <a:lnTo>
                    <a:pt x="89" y="199"/>
                  </a:lnTo>
                  <a:lnTo>
                    <a:pt x="89" y="208"/>
                  </a:lnTo>
                  <a:lnTo>
                    <a:pt x="89" y="216"/>
                  </a:lnTo>
                  <a:lnTo>
                    <a:pt x="90" y="225"/>
                  </a:lnTo>
                  <a:lnTo>
                    <a:pt x="90" y="233"/>
                  </a:lnTo>
                  <a:lnTo>
                    <a:pt x="90" y="242"/>
                  </a:lnTo>
                  <a:lnTo>
                    <a:pt x="90" y="249"/>
                  </a:lnTo>
                  <a:lnTo>
                    <a:pt x="92" y="258"/>
                  </a:lnTo>
                  <a:lnTo>
                    <a:pt x="92" y="266"/>
                  </a:lnTo>
                  <a:lnTo>
                    <a:pt x="92" y="275"/>
                  </a:lnTo>
                  <a:lnTo>
                    <a:pt x="92" y="283"/>
                  </a:lnTo>
                  <a:lnTo>
                    <a:pt x="93" y="292"/>
                  </a:lnTo>
                  <a:lnTo>
                    <a:pt x="93" y="296"/>
                  </a:lnTo>
                  <a:lnTo>
                    <a:pt x="94" y="300"/>
                  </a:lnTo>
                  <a:lnTo>
                    <a:pt x="94" y="305"/>
                  </a:lnTo>
                  <a:lnTo>
                    <a:pt x="96" y="309"/>
                  </a:lnTo>
                  <a:lnTo>
                    <a:pt x="97" y="313"/>
                  </a:lnTo>
                  <a:lnTo>
                    <a:pt x="97" y="317"/>
                  </a:lnTo>
                  <a:lnTo>
                    <a:pt x="97" y="322"/>
                  </a:lnTo>
                  <a:lnTo>
                    <a:pt x="98" y="326"/>
                  </a:lnTo>
                  <a:lnTo>
                    <a:pt x="98" y="329"/>
                  </a:lnTo>
                  <a:lnTo>
                    <a:pt x="100" y="335"/>
                  </a:lnTo>
                  <a:lnTo>
                    <a:pt x="100" y="339"/>
                  </a:lnTo>
                  <a:lnTo>
                    <a:pt x="100" y="342"/>
                  </a:lnTo>
                  <a:lnTo>
                    <a:pt x="101" y="348"/>
                  </a:lnTo>
                  <a:lnTo>
                    <a:pt x="101" y="351"/>
                  </a:lnTo>
                  <a:lnTo>
                    <a:pt x="101" y="355"/>
                  </a:lnTo>
                  <a:lnTo>
                    <a:pt x="102" y="359"/>
                  </a:lnTo>
                  <a:lnTo>
                    <a:pt x="102" y="364"/>
                  </a:lnTo>
                  <a:lnTo>
                    <a:pt x="102" y="368"/>
                  </a:lnTo>
                  <a:lnTo>
                    <a:pt x="102" y="372"/>
                  </a:lnTo>
                  <a:lnTo>
                    <a:pt x="103" y="377"/>
                  </a:lnTo>
                  <a:lnTo>
                    <a:pt x="103" y="381"/>
                  </a:lnTo>
                  <a:lnTo>
                    <a:pt x="103" y="385"/>
                  </a:lnTo>
                  <a:lnTo>
                    <a:pt x="103" y="390"/>
                  </a:lnTo>
                  <a:lnTo>
                    <a:pt x="105" y="394"/>
                  </a:lnTo>
                  <a:lnTo>
                    <a:pt x="105" y="398"/>
                  </a:lnTo>
                  <a:lnTo>
                    <a:pt x="105" y="403"/>
                  </a:lnTo>
                  <a:lnTo>
                    <a:pt x="105" y="407"/>
                  </a:lnTo>
                  <a:lnTo>
                    <a:pt x="106" y="411"/>
                  </a:lnTo>
                  <a:lnTo>
                    <a:pt x="106" y="416"/>
                  </a:lnTo>
                  <a:lnTo>
                    <a:pt x="106" y="420"/>
                  </a:lnTo>
                  <a:lnTo>
                    <a:pt x="107" y="424"/>
                  </a:lnTo>
                  <a:lnTo>
                    <a:pt x="107" y="429"/>
                  </a:lnTo>
                  <a:lnTo>
                    <a:pt x="105" y="429"/>
                  </a:lnTo>
                  <a:lnTo>
                    <a:pt x="102" y="429"/>
                  </a:lnTo>
                  <a:lnTo>
                    <a:pt x="100" y="429"/>
                  </a:lnTo>
                  <a:lnTo>
                    <a:pt x="97" y="429"/>
                  </a:lnTo>
                  <a:lnTo>
                    <a:pt x="94" y="429"/>
                  </a:lnTo>
                  <a:lnTo>
                    <a:pt x="92" y="429"/>
                  </a:lnTo>
                  <a:lnTo>
                    <a:pt x="89" y="429"/>
                  </a:lnTo>
                  <a:lnTo>
                    <a:pt x="87" y="430"/>
                  </a:lnTo>
                  <a:lnTo>
                    <a:pt x="84" y="430"/>
                  </a:lnTo>
                  <a:lnTo>
                    <a:pt x="81" y="430"/>
                  </a:lnTo>
                  <a:lnTo>
                    <a:pt x="79" y="430"/>
                  </a:lnTo>
                  <a:lnTo>
                    <a:pt x="76" y="430"/>
                  </a:lnTo>
                  <a:lnTo>
                    <a:pt x="74" y="430"/>
                  </a:lnTo>
                  <a:lnTo>
                    <a:pt x="71" y="430"/>
                  </a:lnTo>
                  <a:lnTo>
                    <a:pt x="68" y="430"/>
                  </a:lnTo>
                  <a:lnTo>
                    <a:pt x="66" y="430"/>
                  </a:lnTo>
                  <a:lnTo>
                    <a:pt x="63" y="430"/>
                  </a:lnTo>
                  <a:lnTo>
                    <a:pt x="61" y="429"/>
                  </a:lnTo>
                  <a:lnTo>
                    <a:pt x="58" y="429"/>
                  </a:lnTo>
                  <a:lnTo>
                    <a:pt x="55" y="429"/>
                  </a:lnTo>
                  <a:lnTo>
                    <a:pt x="53" y="429"/>
                  </a:lnTo>
                  <a:lnTo>
                    <a:pt x="50" y="429"/>
                  </a:lnTo>
                  <a:lnTo>
                    <a:pt x="48" y="428"/>
                  </a:lnTo>
                  <a:lnTo>
                    <a:pt x="45" y="428"/>
                  </a:lnTo>
                  <a:lnTo>
                    <a:pt x="42" y="426"/>
                  </a:lnTo>
                  <a:lnTo>
                    <a:pt x="40" y="426"/>
                  </a:lnTo>
                  <a:lnTo>
                    <a:pt x="37" y="425"/>
                  </a:lnTo>
                  <a:lnTo>
                    <a:pt x="35" y="425"/>
                  </a:lnTo>
                  <a:lnTo>
                    <a:pt x="33" y="424"/>
                  </a:lnTo>
                  <a:lnTo>
                    <a:pt x="31" y="423"/>
                  </a:lnTo>
                  <a:lnTo>
                    <a:pt x="28" y="423"/>
                  </a:lnTo>
                  <a:lnTo>
                    <a:pt x="26" y="421"/>
                  </a:lnTo>
                  <a:lnTo>
                    <a:pt x="26" y="408"/>
                  </a:lnTo>
                  <a:lnTo>
                    <a:pt x="26" y="397"/>
                  </a:lnTo>
                  <a:lnTo>
                    <a:pt x="26" y="384"/>
                  </a:lnTo>
                  <a:lnTo>
                    <a:pt x="26" y="372"/>
                  </a:lnTo>
                  <a:lnTo>
                    <a:pt x="26" y="361"/>
                  </a:lnTo>
                  <a:lnTo>
                    <a:pt x="26" y="348"/>
                  </a:lnTo>
                  <a:lnTo>
                    <a:pt x="26" y="336"/>
                  </a:lnTo>
                  <a:lnTo>
                    <a:pt x="24" y="324"/>
                  </a:lnTo>
                  <a:lnTo>
                    <a:pt x="24" y="313"/>
                  </a:lnTo>
                  <a:lnTo>
                    <a:pt x="23" y="300"/>
                  </a:lnTo>
                  <a:lnTo>
                    <a:pt x="22" y="288"/>
                  </a:lnTo>
                  <a:lnTo>
                    <a:pt x="22" y="276"/>
                  </a:lnTo>
                  <a:lnTo>
                    <a:pt x="20" y="265"/>
                  </a:lnTo>
                  <a:lnTo>
                    <a:pt x="19" y="253"/>
                  </a:lnTo>
                  <a:lnTo>
                    <a:pt x="18" y="240"/>
                  </a:lnTo>
                  <a:lnTo>
                    <a:pt x="18" y="229"/>
                  </a:lnTo>
                  <a:lnTo>
                    <a:pt x="17" y="217"/>
                  </a:lnTo>
                  <a:lnTo>
                    <a:pt x="15" y="205"/>
                  </a:lnTo>
                  <a:lnTo>
                    <a:pt x="14" y="194"/>
                  </a:lnTo>
                  <a:lnTo>
                    <a:pt x="13" y="181"/>
                  </a:lnTo>
                  <a:lnTo>
                    <a:pt x="11" y="169"/>
                  </a:lnTo>
                  <a:lnTo>
                    <a:pt x="10" y="158"/>
                  </a:lnTo>
                  <a:lnTo>
                    <a:pt x="9" y="146"/>
                  </a:lnTo>
                  <a:lnTo>
                    <a:pt x="8" y="134"/>
                  </a:lnTo>
                  <a:lnTo>
                    <a:pt x="6" y="121"/>
                  </a:lnTo>
                  <a:lnTo>
                    <a:pt x="5" y="110"/>
                  </a:lnTo>
                  <a:lnTo>
                    <a:pt x="4" y="98"/>
                  </a:lnTo>
                  <a:lnTo>
                    <a:pt x="4" y="86"/>
                  </a:lnTo>
                  <a:lnTo>
                    <a:pt x="2" y="73"/>
                  </a:lnTo>
                  <a:lnTo>
                    <a:pt x="1" y="62"/>
                  </a:lnTo>
                  <a:lnTo>
                    <a:pt x="0" y="50"/>
                  </a:lnTo>
                  <a:lnTo>
                    <a:pt x="0" y="37"/>
                  </a:lnTo>
                  <a:lnTo>
                    <a:pt x="1" y="18"/>
                  </a:lnTo>
                  <a:lnTo>
                    <a:pt x="53" y="23"/>
                  </a:lnTo>
                  <a:close/>
                </a:path>
              </a:pathLst>
            </a:custGeom>
            <a:solidFill>
              <a:srgbClr val="008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7" name="Freeform 26"/>
            <p:cNvSpPr>
              <a:spLocks/>
            </p:cNvSpPr>
            <p:nvPr/>
          </p:nvSpPr>
          <p:spPr bwMode="auto">
            <a:xfrm>
              <a:off x="1423" y="2682"/>
              <a:ext cx="33" cy="45"/>
            </a:xfrm>
            <a:custGeom>
              <a:avLst/>
              <a:gdLst>
                <a:gd name="T0" fmla="*/ 33 w 33"/>
                <a:gd name="T1" fmla="*/ 1 h 45"/>
                <a:gd name="T2" fmla="*/ 33 w 33"/>
                <a:gd name="T3" fmla="*/ 4 h 45"/>
                <a:gd name="T4" fmla="*/ 33 w 33"/>
                <a:gd name="T5" fmla="*/ 6 h 45"/>
                <a:gd name="T6" fmla="*/ 33 w 33"/>
                <a:gd name="T7" fmla="*/ 9 h 45"/>
                <a:gd name="T8" fmla="*/ 33 w 33"/>
                <a:gd name="T9" fmla="*/ 11 h 45"/>
                <a:gd name="T10" fmla="*/ 33 w 33"/>
                <a:gd name="T11" fmla="*/ 15 h 45"/>
                <a:gd name="T12" fmla="*/ 33 w 33"/>
                <a:gd name="T13" fmla="*/ 18 h 45"/>
                <a:gd name="T14" fmla="*/ 32 w 33"/>
                <a:gd name="T15" fmla="*/ 20 h 45"/>
                <a:gd name="T16" fmla="*/ 32 w 33"/>
                <a:gd name="T17" fmla="*/ 23 h 45"/>
                <a:gd name="T18" fmla="*/ 31 w 33"/>
                <a:gd name="T19" fmla="*/ 26 h 45"/>
                <a:gd name="T20" fmla="*/ 31 w 33"/>
                <a:gd name="T21" fmla="*/ 29 h 45"/>
                <a:gd name="T22" fmla="*/ 31 w 33"/>
                <a:gd name="T23" fmla="*/ 32 h 45"/>
                <a:gd name="T24" fmla="*/ 31 w 33"/>
                <a:gd name="T25" fmla="*/ 35 h 45"/>
                <a:gd name="T26" fmla="*/ 31 w 33"/>
                <a:gd name="T27" fmla="*/ 37 h 45"/>
                <a:gd name="T28" fmla="*/ 31 w 33"/>
                <a:gd name="T29" fmla="*/ 40 h 45"/>
                <a:gd name="T30" fmla="*/ 31 w 33"/>
                <a:gd name="T31" fmla="*/ 42 h 45"/>
                <a:gd name="T32" fmla="*/ 31 w 33"/>
                <a:gd name="T33" fmla="*/ 45 h 45"/>
                <a:gd name="T34" fmla="*/ 28 w 33"/>
                <a:gd name="T35" fmla="*/ 45 h 45"/>
                <a:gd name="T36" fmla="*/ 26 w 33"/>
                <a:gd name="T37" fmla="*/ 45 h 45"/>
                <a:gd name="T38" fmla="*/ 23 w 33"/>
                <a:gd name="T39" fmla="*/ 44 h 45"/>
                <a:gd name="T40" fmla="*/ 20 w 33"/>
                <a:gd name="T41" fmla="*/ 44 h 45"/>
                <a:gd name="T42" fmla="*/ 18 w 33"/>
                <a:gd name="T43" fmla="*/ 42 h 45"/>
                <a:gd name="T44" fmla="*/ 17 w 33"/>
                <a:gd name="T45" fmla="*/ 41 h 45"/>
                <a:gd name="T46" fmla="*/ 14 w 33"/>
                <a:gd name="T47" fmla="*/ 40 h 45"/>
                <a:gd name="T48" fmla="*/ 11 w 33"/>
                <a:gd name="T49" fmla="*/ 38 h 45"/>
                <a:gd name="T50" fmla="*/ 9 w 33"/>
                <a:gd name="T51" fmla="*/ 37 h 45"/>
                <a:gd name="T52" fmla="*/ 6 w 33"/>
                <a:gd name="T53" fmla="*/ 36 h 45"/>
                <a:gd name="T54" fmla="*/ 5 w 33"/>
                <a:gd name="T55" fmla="*/ 35 h 45"/>
                <a:gd name="T56" fmla="*/ 2 w 33"/>
                <a:gd name="T57" fmla="*/ 33 h 45"/>
                <a:gd name="T58" fmla="*/ 0 w 33"/>
                <a:gd name="T59" fmla="*/ 32 h 45"/>
                <a:gd name="T60" fmla="*/ 1 w 33"/>
                <a:gd name="T61" fmla="*/ 29 h 45"/>
                <a:gd name="T62" fmla="*/ 1 w 33"/>
                <a:gd name="T63" fmla="*/ 27 h 45"/>
                <a:gd name="T64" fmla="*/ 2 w 33"/>
                <a:gd name="T65" fmla="*/ 23 h 45"/>
                <a:gd name="T66" fmla="*/ 4 w 33"/>
                <a:gd name="T67" fmla="*/ 20 h 45"/>
                <a:gd name="T68" fmla="*/ 6 w 33"/>
                <a:gd name="T69" fmla="*/ 19 h 45"/>
                <a:gd name="T70" fmla="*/ 7 w 33"/>
                <a:gd name="T71" fmla="*/ 17 h 45"/>
                <a:gd name="T72" fmla="*/ 10 w 33"/>
                <a:gd name="T73" fmla="*/ 14 h 45"/>
                <a:gd name="T74" fmla="*/ 13 w 33"/>
                <a:gd name="T75" fmla="*/ 11 h 45"/>
                <a:gd name="T76" fmla="*/ 15 w 33"/>
                <a:gd name="T77" fmla="*/ 9 h 45"/>
                <a:gd name="T78" fmla="*/ 18 w 33"/>
                <a:gd name="T79" fmla="*/ 7 h 45"/>
                <a:gd name="T80" fmla="*/ 20 w 33"/>
                <a:gd name="T81" fmla="*/ 6 h 45"/>
                <a:gd name="T82" fmla="*/ 23 w 33"/>
                <a:gd name="T83" fmla="*/ 4 h 45"/>
                <a:gd name="T84" fmla="*/ 26 w 33"/>
                <a:gd name="T85" fmla="*/ 2 h 45"/>
                <a:gd name="T86" fmla="*/ 28 w 33"/>
                <a:gd name="T87" fmla="*/ 1 h 45"/>
                <a:gd name="T88" fmla="*/ 32 w 33"/>
                <a:gd name="T89" fmla="*/ 0 h 4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3"/>
                <a:gd name="T136" fmla="*/ 0 h 45"/>
                <a:gd name="T137" fmla="*/ 33 w 33"/>
                <a:gd name="T138" fmla="*/ 45 h 4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3" h="45">
                  <a:moveTo>
                    <a:pt x="33" y="0"/>
                  </a:moveTo>
                  <a:lnTo>
                    <a:pt x="33" y="1"/>
                  </a:lnTo>
                  <a:lnTo>
                    <a:pt x="33" y="2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3" y="6"/>
                  </a:lnTo>
                  <a:lnTo>
                    <a:pt x="33" y="7"/>
                  </a:lnTo>
                  <a:lnTo>
                    <a:pt x="33" y="9"/>
                  </a:lnTo>
                  <a:lnTo>
                    <a:pt x="33" y="10"/>
                  </a:lnTo>
                  <a:lnTo>
                    <a:pt x="33" y="11"/>
                  </a:lnTo>
                  <a:lnTo>
                    <a:pt x="33" y="13"/>
                  </a:lnTo>
                  <a:lnTo>
                    <a:pt x="33" y="15"/>
                  </a:lnTo>
                  <a:lnTo>
                    <a:pt x="33" y="17"/>
                  </a:lnTo>
                  <a:lnTo>
                    <a:pt x="33" y="18"/>
                  </a:lnTo>
                  <a:lnTo>
                    <a:pt x="32" y="19"/>
                  </a:lnTo>
                  <a:lnTo>
                    <a:pt x="32" y="20"/>
                  </a:lnTo>
                  <a:lnTo>
                    <a:pt x="32" y="22"/>
                  </a:lnTo>
                  <a:lnTo>
                    <a:pt x="32" y="23"/>
                  </a:lnTo>
                  <a:lnTo>
                    <a:pt x="32" y="24"/>
                  </a:lnTo>
                  <a:lnTo>
                    <a:pt x="31" y="26"/>
                  </a:lnTo>
                  <a:lnTo>
                    <a:pt x="31" y="27"/>
                  </a:lnTo>
                  <a:lnTo>
                    <a:pt x="31" y="29"/>
                  </a:lnTo>
                  <a:lnTo>
                    <a:pt x="31" y="31"/>
                  </a:lnTo>
                  <a:lnTo>
                    <a:pt x="31" y="32"/>
                  </a:lnTo>
                  <a:lnTo>
                    <a:pt x="31" y="33"/>
                  </a:lnTo>
                  <a:lnTo>
                    <a:pt x="31" y="35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1" y="38"/>
                  </a:lnTo>
                  <a:lnTo>
                    <a:pt x="31" y="40"/>
                  </a:lnTo>
                  <a:lnTo>
                    <a:pt x="31" y="41"/>
                  </a:lnTo>
                  <a:lnTo>
                    <a:pt x="31" y="42"/>
                  </a:lnTo>
                  <a:lnTo>
                    <a:pt x="32" y="44"/>
                  </a:lnTo>
                  <a:lnTo>
                    <a:pt x="31" y="45"/>
                  </a:lnTo>
                  <a:lnTo>
                    <a:pt x="29" y="45"/>
                  </a:lnTo>
                  <a:lnTo>
                    <a:pt x="28" y="45"/>
                  </a:lnTo>
                  <a:lnTo>
                    <a:pt x="27" y="45"/>
                  </a:lnTo>
                  <a:lnTo>
                    <a:pt x="26" y="45"/>
                  </a:lnTo>
                  <a:lnTo>
                    <a:pt x="24" y="44"/>
                  </a:lnTo>
                  <a:lnTo>
                    <a:pt x="23" y="44"/>
                  </a:lnTo>
                  <a:lnTo>
                    <a:pt x="22" y="44"/>
                  </a:lnTo>
                  <a:lnTo>
                    <a:pt x="20" y="44"/>
                  </a:lnTo>
                  <a:lnTo>
                    <a:pt x="19" y="42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7" y="41"/>
                  </a:lnTo>
                  <a:lnTo>
                    <a:pt x="15" y="41"/>
                  </a:lnTo>
                  <a:lnTo>
                    <a:pt x="14" y="40"/>
                  </a:lnTo>
                  <a:lnTo>
                    <a:pt x="13" y="40"/>
                  </a:lnTo>
                  <a:lnTo>
                    <a:pt x="11" y="38"/>
                  </a:lnTo>
                  <a:lnTo>
                    <a:pt x="10" y="38"/>
                  </a:lnTo>
                  <a:lnTo>
                    <a:pt x="9" y="37"/>
                  </a:lnTo>
                  <a:lnTo>
                    <a:pt x="7" y="36"/>
                  </a:lnTo>
                  <a:lnTo>
                    <a:pt x="6" y="36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4" y="35"/>
                  </a:lnTo>
                  <a:lnTo>
                    <a:pt x="2" y="33"/>
                  </a:lnTo>
                  <a:lnTo>
                    <a:pt x="1" y="33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5" y="19"/>
                  </a:lnTo>
                  <a:lnTo>
                    <a:pt x="6" y="19"/>
                  </a:lnTo>
                  <a:lnTo>
                    <a:pt x="6" y="18"/>
                  </a:lnTo>
                  <a:lnTo>
                    <a:pt x="7" y="17"/>
                  </a:lnTo>
                  <a:lnTo>
                    <a:pt x="9" y="15"/>
                  </a:lnTo>
                  <a:lnTo>
                    <a:pt x="10" y="14"/>
                  </a:lnTo>
                  <a:lnTo>
                    <a:pt x="11" y="13"/>
                  </a:lnTo>
                  <a:lnTo>
                    <a:pt x="13" y="11"/>
                  </a:lnTo>
                  <a:lnTo>
                    <a:pt x="14" y="10"/>
                  </a:lnTo>
                  <a:lnTo>
                    <a:pt x="15" y="9"/>
                  </a:lnTo>
                  <a:lnTo>
                    <a:pt x="17" y="9"/>
                  </a:lnTo>
                  <a:lnTo>
                    <a:pt x="18" y="7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2" y="5"/>
                  </a:lnTo>
                  <a:lnTo>
                    <a:pt x="23" y="4"/>
                  </a:lnTo>
                  <a:lnTo>
                    <a:pt x="24" y="4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8" y="1"/>
                  </a:lnTo>
                  <a:lnTo>
                    <a:pt x="31" y="1"/>
                  </a:lnTo>
                  <a:lnTo>
                    <a:pt x="32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8" name="Freeform 27"/>
            <p:cNvSpPr>
              <a:spLocks/>
            </p:cNvSpPr>
            <p:nvPr/>
          </p:nvSpPr>
          <p:spPr bwMode="auto">
            <a:xfrm>
              <a:off x="1428" y="2455"/>
              <a:ext cx="70" cy="62"/>
            </a:xfrm>
            <a:custGeom>
              <a:avLst/>
              <a:gdLst>
                <a:gd name="T0" fmla="*/ 19 w 70"/>
                <a:gd name="T1" fmla="*/ 3 h 62"/>
                <a:gd name="T2" fmla="*/ 22 w 70"/>
                <a:gd name="T3" fmla="*/ 2 h 62"/>
                <a:gd name="T4" fmla="*/ 26 w 70"/>
                <a:gd name="T5" fmla="*/ 2 h 62"/>
                <a:gd name="T6" fmla="*/ 30 w 70"/>
                <a:gd name="T7" fmla="*/ 0 h 62"/>
                <a:gd name="T8" fmla="*/ 34 w 70"/>
                <a:gd name="T9" fmla="*/ 0 h 62"/>
                <a:gd name="T10" fmla="*/ 37 w 70"/>
                <a:gd name="T11" fmla="*/ 0 h 62"/>
                <a:gd name="T12" fmla="*/ 41 w 70"/>
                <a:gd name="T13" fmla="*/ 0 h 62"/>
                <a:gd name="T14" fmla="*/ 44 w 70"/>
                <a:gd name="T15" fmla="*/ 2 h 62"/>
                <a:gd name="T16" fmla="*/ 47 w 70"/>
                <a:gd name="T17" fmla="*/ 3 h 62"/>
                <a:gd name="T18" fmla="*/ 50 w 70"/>
                <a:gd name="T19" fmla="*/ 3 h 62"/>
                <a:gd name="T20" fmla="*/ 54 w 70"/>
                <a:gd name="T21" fmla="*/ 4 h 62"/>
                <a:gd name="T22" fmla="*/ 58 w 70"/>
                <a:gd name="T23" fmla="*/ 6 h 62"/>
                <a:gd name="T24" fmla="*/ 61 w 70"/>
                <a:gd name="T25" fmla="*/ 7 h 62"/>
                <a:gd name="T26" fmla="*/ 65 w 70"/>
                <a:gd name="T27" fmla="*/ 8 h 62"/>
                <a:gd name="T28" fmla="*/ 69 w 70"/>
                <a:gd name="T29" fmla="*/ 11 h 62"/>
                <a:gd name="T30" fmla="*/ 69 w 70"/>
                <a:gd name="T31" fmla="*/ 15 h 62"/>
                <a:gd name="T32" fmla="*/ 67 w 70"/>
                <a:gd name="T33" fmla="*/ 19 h 62"/>
                <a:gd name="T34" fmla="*/ 66 w 70"/>
                <a:gd name="T35" fmla="*/ 24 h 62"/>
                <a:gd name="T36" fmla="*/ 65 w 70"/>
                <a:gd name="T37" fmla="*/ 28 h 62"/>
                <a:gd name="T38" fmla="*/ 62 w 70"/>
                <a:gd name="T39" fmla="*/ 31 h 62"/>
                <a:gd name="T40" fmla="*/ 61 w 70"/>
                <a:gd name="T41" fmla="*/ 37 h 62"/>
                <a:gd name="T42" fmla="*/ 58 w 70"/>
                <a:gd name="T43" fmla="*/ 41 h 62"/>
                <a:gd name="T44" fmla="*/ 57 w 70"/>
                <a:gd name="T45" fmla="*/ 46 h 62"/>
                <a:gd name="T46" fmla="*/ 56 w 70"/>
                <a:gd name="T47" fmla="*/ 50 h 62"/>
                <a:gd name="T48" fmla="*/ 53 w 70"/>
                <a:gd name="T49" fmla="*/ 53 h 62"/>
                <a:gd name="T50" fmla="*/ 52 w 70"/>
                <a:gd name="T51" fmla="*/ 59 h 62"/>
                <a:gd name="T52" fmla="*/ 48 w 70"/>
                <a:gd name="T53" fmla="*/ 61 h 62"/>
                <a:gd name="T54" fmla="*/ 43 w 70"/>
                <a:gd name="T55" fmla="*/ 62 h 62"/>
                <a:gd name="T56" fmla="*/ 39 w 70"/>
                <a:gd name="T57" fmla="*/ 62 h 62"/>
                <a:gd name="T58" fmla="*/ 34 w 70"/>
                <a:gd name="T59" fmla="*/ 62 h 62"/>
                <a:gd name="T60" fmla="*/ 30 w 70"/>
                <a:gd name="T61" fmla="*/ 61 h 62"/>
                <a:gd name="T62" fmla="*/ 26 w 70"/>
                <a:gd name="T63" fmla="*/ 59 h 62"/>
                <a:gd name="T64" fmla="*/ 22 w 70"/>
                <a:gd name="T65" fmla="*/ 57 h 62"/>
                <a:gd name="T66" fmla="*/ 17 w 70"/>
                <a:gd name="T67" fmla="*/ 56 h 62"/>
                <a:gd name="T68" fmla="*/ 13 w 70"/>
                <a:gd name="T69" fmla="*/ 55 h 62"/>
                <a:gd name="T70" fmla="*/ 8 w 70"/>
                <a:gd name="T71" fmla="*/ 55 h 62"/>
                <a:gd name="T72" fmla="*/ 4 w 70"/>
                <a:gd name="T73" fmla="*/ 53 h 62"/>
                <a:gd name="T74" fmla="*/ 1 w 70"/>
                <a:gd name="T75" fmla="*/ 50 h 62"/>
                <a:gd name="T76" fmla="*/ 0 w 70"/>
                <a:gd name="T77" fmla="*/ 46 h 62"/>
                <a:gd name="T78" fmla="*/ 0 w 70"/>
                <a:gd name="T79" fmla="*/ 41 h 62"/>
                <a:gd name="T80" fmla="*/ 0 w 70"/>
                <a:gd name="T81" fmla="*/ 37 h 62"/>
                <a:gd name="T82" fmla="*/ 1 w 70"/>
                <a:gd name="T83" fmla="*/ 31 h 62"/>
                <a:gd name="T84" fmla="*/ 2 w 70"/>
                <a:gd name="T85" fmla="*/ 28 h 62"/>
                <a:gd name="T86" fmla="*/ 4 w 70"/>
                <a:gd name="T87" fmla="*/ 22 h 62"/>
                <a:gd name="T88" fmla="*/ 6 w 70"/>
                <a:gd name="T89" fmla="*/ 19 h 62"/>
                <a:gd name="T90" fmla="*/ 8 w 70"/>
                <a:gd name="T91" fmla="*/ 15 h 62"/>
                <a:gd name="T92" fmla="*/ 9 w 70"/>
                <a:gd name="T93" fmla="*/ 11 h 6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0"/>
                <a:gd name="T142" fmla="*/ 0 h 62"/>
                <a:gd name="T143" fmla="*/ 70 w 70"/>
                <a:gd name="T144" fmla="*/ 62 h 6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0" h="62">
                  <a:moveTo>
                    <a:pt x="17" y="3"/>
                  </a:moveTo>
                  <a:lnTo>
                    <a:pt x="18" y="3"/>
                  </a:lnTo>
                  <a:lnTo>
                    <a:pt x="19" y="3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1" y="0"/>
                  </a:lnTo>
                  <a:lnTo>
                    <a:pt x="43" y="0"/>
                  </a:lnTo>
                  <a:lnTo>
                    <a:pt x="43" y="2"/>
                  </a:lnTo>
                  <a:lnTo>
                    <a:pt x="44" y="2"/>
                  </a:lnTo>
                  <a:lnTo>
                    <a:pt x="45" y="2"/>
                  </a:lnTo>
                  <a:lnTo>
                    <a:pt x="47" y="2"/>
                  </a:lnTo>
                  <a:lnTo>
                    <a:pt x="47" y="3"/>
                  </a:lnTo>
                  <a:lnTo>
                    <a:pt x="48" y="3"/>
                  </a:lnTo>
                  <a:lnTo>
                    <a:pt x="49" y="3"/>
                  </a:lnTo>
                  <a:lnTo>
                    <a:pt x="50" y="3"/>
                  </a:lnTo>
                  <a:lnTo>
                    <a:pt x="52" y="4"/>
                  </a:lnTo>
                  <a:lnTo>
                    <a:pt x="53" y="4"/>
                  </a:lnTo>
                  <a:lnTo>
                    <a:pt x="54" y="4"/>
                  </a:lnTo>
                  <a:lnTo>
                    <a:pt x="56" y="4"/>
                  </a:lnTo>
                  <a:lnTo>
                    <a:pt x="57" y="6"/>
                  </a:lnTo>
                  <a:lnTo>
                    <a:pt x="58" y="6"/>
                  </a:lnTo>
                  <a:lnTo>
                    <a:pt x="59" y="6"/>
                  </a:lnTo>
                  <a:lnTo>
                    <a:pt x="61" y="6"/>
                  </a:lnTo>
                  <a:lnTo>
                    <a:pt x="61" y="7"/>
                  </a:lnTo>
                  <a:lnTo>
                    <a:pt x="62" y="7"/>
                  </a:lnTo>
                  <a:lnTo>
                    <a:pt x="63" y="7"/>
                  </a:lnTo>
                  <a:lnTo>
                    <a:pt x="65" y="8"/>
                  </a:lnTo>
                  <a:lnTo>
                    <a:pt x="66" y="8"/>
                  </a:lnTo>
                  <a:lnTo>
                    <a:pt x="67" y="9"/>
                  </a:lnTo>
                  <a:lnTo>
                    <a:pt x="69" y="11"/>
                  </a:lnTo>
                  <a:lnTo>
                    <a:pt x="70" y="12"/>
                  </a:lnTo>
                  <a:lnTo>
                    <a:pt x="69" y="13"/>
                  </a:lnTo>
                  <a:lnTo>
                    <a:pt x="69" y="15"/>
                  </a:lnTo>
                  <a:lnTo>
                    <a:pt x="69" y="16"/>
                  </a:lnTo>
                  <a:lnTo>
                    <a:pt x="67" y="17"/>
                  </a:lnTo>
                  <a:lnTo>
                    <a:pt x="67" y="19"/>
                  </a:lnTo>
                  <a:lnTo>
                    <a:pt x="67" y="20"/>
                  </a:lnTo>
                  <a:lnTo>
                    <a:pt x="66" y="22"/>
                  </a:lnTo>
                  <a:lnTo>
                    <a:pt x="66" y="24"/>
                  </a:lnTo>
                  <a:lnTo>
                    <a:pt x="65" y="25"/>
                  </a:lnTo>
                  <a:lnTo>
                    <a:pt x="65" y="26"/>
                  </a:lnTo>
                  <a:lnTo>
                    <a:pt x="65" y="28"/>
                  </a:lnTo>
                  <a:lnTo>
                    <a:pt x="63" y="29"/>
                  </a:lnTo>
                  <a:lnTo>
                    <a:pt x="63" y="30"/>
                  </a:lnTo>
                  <a:lnTo>
                    <a:pt x="62" y="31"/>
                  </a:lnTo>
                  <a:lnTo>
                    <a:pt x="62" y="34"/>
                  </a:lnTo>
                  <a:lnTo>
                    <a:pt x="61" y="35"/>
                  </a:lnTo>
                  <a:lnTo>
                    <a:pt x="61" y="37"/>
                  </a:lnTo>
                  <a:lnTo>
                    <a:pt x="59" y="38"/>
                  </a:lnTo>
                  <a:lnTo>
                    <a:pt x="59" y="39"/>
                  </a:lnTo>
                  <a:lnTo>
                    <a:pt x="58" y="41"/>
                  </a:lnTo>
                  <a:lnTo>
                    <a:pt x="58" y="42"/>
                  </a:lnTo>
                  <a:lnTo>
                    <a:pt x="58" y="43"/>
                  </a:lnTo>
                  <a:lnTo>
                    <a:pt x="57" y="46"/>
                  </a:lnTo>
                  <a:lnTo>
                    <a:pt x="57" y="47"/>
                  </a:lnTo>
                  <a:lnTo>
                    <a:pt x="56" y="48"/>
                  </a:lnTo>
                  <a:lnTo>
                    <a:pt x="56" y="50"/>
                  </a:lnTo>
                  <a:lnTo>
                    <a:pt x="54" y="51"/>
                  </a:lnTo>
                  <a:lnTo>
                    <a:pt x="54" y="52"/>
                  </a:lnTo>
                  <a:lnTo>
                    <a:pt x="53" y="53"/>
                  </a:lnTo>
                  <a:lnTo>
                    <a:pt x="53" y="56"/>
                  </a:lnTo>
                  <a:lnTo>
                    <a:pt x="52" y="57"/>
                  </a:lnTo>
                  <a:lnTo>
                    <a:pt x="52" y="59"/>
                  </a:lnTo>
                  <a:lnTo>
                    <a:pt x="50" y="60"/>
                  </a:lnTo>
                  <a:lnTo>
                    <a:pt x="49" y="60"/>
                  </a:lnTo>
                  <a:lnTo>
                    <a:pt x="48" y="61"/>
                  </a:lnTo>
                  <a:lnTo>
                    <a:pt x="45" y="61"/>
                  </a:lnTo>
                  <a:lnTo>
                    <a:pt x="44" y="62"/>
                  </a:lnTo>
                  <a:lnTo>
                    <a:pt x="43" y="62"/>
                  </a:lnTo>
                  <a:lnTo>
                    <a:pt x="41" y="62"/>
                  </a:lnTo>
                  <a:lnTo>
                    <a:pt x="40" y="62"/>
                  </a:lnTo>
                  <a:lnTo>
                    <a:pt x="39" y="62"/>
                  </a:lnTo>
                  <a:lnTo>
                    <a:pt x="37" y="62"/>
                  </a:lnTo>
                  <a:lnTo>
                    <a:pt x="36" y="62"/>
                  </a:lnTo>
                  <a:lnTo>
                    <a:pt x="34" y="62"/>
                  </a:lnTo>
                  <a:lnTo>
                    <a:pt x="32" y="61"/>
                  </a:lnTo>
                  <a:lnTo>
                    <a:pt x="31" y="61"/>
                  </a:lnTo>
                  <a:lnTo>
                    <a:pt x="30" y="61"/>
                  </a:lnTo>
                  <a:lnTo>
                    <a:pt x="28" y="60"/>
                  </a:lnTo>
                  <a:lnTo>
                    <a:pt x="27" y="60"/>
                  </a:lnTo>
                  <a:lnTo>
                    <a:pt x="26" y="59"/>
                  </a:lnTo>
                  <a:lnTo>
                    <a:pt x="24" y="59"/>
                  </a:lnTo>
                  <a:lnTo>
                    <a:pt x="23" y="57"/>
                  </a:lnTo>
                  <a:lnTo>
                    <a:pt x="22" y="57"/>
                  </a:lnTo>
                  <a:lnTo>
                    <a:pt x="19" y="57"/>
                  </a:lnTo>
                  <a:lnTo>
                    <a:pt x="18" y="56"/>
                  </a:lnTo>
                  <a:lnTo>
                    <a:pt x="17" y="56"/>
                  </a:lnTo>
                  <a:lnTo>
                    <a:pt x="15" y="55"/>
                  </a:lnTo>
                  <a:lnTo>
                    <a:pt x="14" y="55"/>
                  </a:lnTo>
                  <a:lnTo>
                    <a:pt x="13" y="55"/>
                  </a:lnTo>
                  <a:lnTo>
                    <a:pt x="12" y="55"/>
                  </a:lnTo>
                  <a:lnTo>
                    <a:pt x="9" y="55"/>
                  </a:lnTo>
                  <a:lnTo>
                    <a:pt x="8" y="55"/>
                  </a:lnTo>
                  <a:lnTo>
                    <a:pt x="6" y="55"/>
                  </a:lnTo>
                  <a:lnTo>
                    <a:pt x="5" y="55"/>
                  </a:lnTo>
                  <a:lnTo>
                    <a:pt x="4" y="53"/>
                  </a:lnTo>
                  <a:lnTo>
                    <a:pt x="2" y="52"/>
                  </a:lnTo>
                  <a:lnTo>
                    <a:pt x="2" y="51"/>
                  </a:lnTo>
                  <a:lnTo>
                    <a:pt x="1" y="50"/>
                  </a:lnTo>
                  <a:lnTo>
                    <a:pt x="1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0" y="42"/>
                  </a:lnTo>
                  <a:lnTo>
                    <a:pt x="0" y="41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1" y="31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2" y="28"/>
                  </a:lnTo>
                  <a:lnTo>
                    <a:pt x="2" y="26"/>
                  </a:lnTo>
                  <a:lnTo>
                    <a:pt x="4" y="25"/>
                  </a:lnTo>
                  <a:lnTo>
                    <a:pt x="4" y="22"/>
                  </a:lnTo>
                  <a:lnTo>
                    <a:pt x="5" y="21"/>
                  </a:lnTo>
                  <a:lnTo>
                    <a:pt x="5" y="20"/>
                  </a:lnTo>
                  <a:lnTo>
                    <a:pt x="6" y="19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9" y="13"/>
                  </a:lnTo>
                  <a:lnTo>
                    <a:pt x="9" y="12"/>
                  </a:lnTo>
                  <a:lnTo>
                    <a:pt x="9" y="11"/>
                  </a:lnTo>
                  <a:lnTo>
                    <a:pt x="10" y="9"/>
                  </a:lnTo>
                  <a:lnTo>
                    <a:pt x="17" y="3"/>
                  </a:lnTo>
                  <a:close/>
                </a:path>
              </a:pathLst>
            </a:custGeom>
            <a:solidFill>
              <a:srgbClr val="FF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9" name="Freeform 28"/>
            <p:cNvSpPr>
              <a:spLocks/>
            </p:cNvSpPr>
            <p:nvPr/>
          </p:nvSpPr>
          <p:spPr bwMode="auto">
            <a:xfrm>
              <a:off x="1433" y="3565"/>
              <a:ext cx="92" cy="54"/>
            </a:xfrm>
            <a:custGeom>
              <a:avLst/>
              <a:gdLst>
                <a:gd name="T0" fmla="*/ 3 w 92"/>
                <a:gd name="T1" fmla="*/ 0 h 53"/>
                <a:gd name="T2" fmla="*/ 5 w 92"/>
                <a:gd name="T3" fmla="*/ 1 h 53"/>
                <a:gd name="T4" fmla="*/ 9 w 92"/>
                <a:gd name="T5" fmla="*/ 2 h 53"/>
                <a:gd name="T6" fmla="*/ 13 w 92"/>
                <a:gd name="T7" fmla="*/ 2 h 53"/>
                <a:gd name="T8" fmla="*/ 16 w 92"/>
                <a:gd name="T9" fmla="*/ 4 h 53"/>
                <a:gd name="T10" fmla="*/ 18 w 92"/>
                <a:gd name="T11" fmla="*/ 5 h 53"/>
                <a:gd name="T12" fmla="*/ 22 w 92"/>
                <a:gd name="T13" fmla="*/ 5 h 53"/>
                <a:gd name="T14" fmla="*/ 25 w 92"/>
                <a:gd name="T15" fmla="*/ 6 h 53"/>
                <a:gd name="T16" fmla="*/ 29 w 92"/>
                <a:gd name="T17" fmla="*/ 8 h 53"/>
                <a:gd name="T18" fmla="*/ 32 w 92"/>
                <a:gd name="T19" fmla="*/ 8 h 53"/>
                <a:gd name="T20" fmla="*/ 38 w 92"/>
                <a:gd name="T21" fmla="*/ 8 h 53"/>
                <a:gd name="T22" fmla="*/ 43 w 92"/>
                <a:gd name="T23" fmla="*/ 8 h 53"/>
                <a:gd name="T24" fmla="*/ 48 w 92"/>
                <a:gd name="T25" fmla="*/ 8 h 53"/>
                <a:gd name="T26" fmla="*/ 53 w 92"/>
                <a:gd name="T27" fmla="*/ 8 h 53"/>
                <a:gd name="T28" fmla="*/ 58 w 92"/>
                <a:gd name="T29" fmla="*/ 8 h 53"/>
                <a:gd name="T30" fmla="*/ 64 w 92"/>
                <a:gd name="T31" fmla="*/ 8 h 53"/>
                <a:gd name="T32" fmla="*/ 69 w 92"/>
                <a:gd name="T33" fmla="*/ 8 h 53"/>
                <a:gd name="T34" fmla="*/ 74 w 92"/>
                <a:gd name="T35" fmla="*/ 8 h 53"/>
                <a:gd name="T36" fmla="*/ 78 w 92"/>
                <a:gd name="T37" fmla="*/ 8 h 53"/>
                <a:gd name="T38" fmla="*/ 82 w 92"/>
                <a:gd name="T39" fmla="*/ 8 h 53"/>
                <a:gd name="T40" fmla="*/ 83 w 92"/>
                <a:gd name="T41" fmla="*/ 11 h 53"/>
                <a:gd name="T42" fmla="*/ 84 w 92"/>
                <a:gd name="T43" fmla="*/ 15 h 53"/>
                <a:gd name="T44" fmla="*/ 84 w 92"/>
                <a:gd name="T45" fmla="*/ 19 h 53"/>
                <a:gd name="T46" fmla="*/ 86 w 92"/>
                <a:gd name="T47" fmla="*/ 23 h 53"/>
                <a:gd name="T48" fmla="*/ 87 w 92"/>
                <a:gd name="T49" fmla="*/ 27 h 53"/>
                <a:gd name="T50" fmla="*/ 88 w 92"/>
                <a:gd name="T51" fmla="*/ 31 h 53"/>
                <a:gd name="T52" fmla="*/ 89 w 92"/>
                <a:gd name="T53" fmla="*/ 36 h 53"/>
                <a:gd name="T54" fmla="*/ 91 w 92"/>
                <a:gd name="T55" fmla="*/ 40 h 53"/>
                <a:gd name="T56" fmla="*/ 91 w 92"/>
                <a:gd name="T57" fmla="*/ 44 h 53"/>
                <a:gd name="T58" fmla="*/ 92 w 92"/>
                <a:gd name="T59" fmla="*/ 49 h 53"/>
                <a:gd name="T60" fmla="*/ 91 w 92"/>
                <a:gd name="T61" fmla="*/ 52 h 53"/>
                <a:gd name="T62" fmla="*/ 88 w 92"/>
                <a:gd name="T63" fmla="*/ 53 h 53"/>
                <a:gd name="T64" fmla="*/ 84 w 92"/>
                <a:gd name="T65" fmla="*/ 53 h 53"/>
                <a:gd name="T66" fmla="*/ 82 w 92"/>
                <a:gd name="T67" fmla="*/ 52 h 53"/>
                <a:gd name="T68" fmla="*/ 78 w 92"/>
                <a:gd name="T69" fmla="*/ 50 h 53"/>
                <a:gd name="T70" fmla="*/ 29 w 92"/>
                <a:gd name="T71" fmla="*/ 49 h 53"/>
                <a:gd name="T72" fmla="*/ 26 w 92"/>
                <a:gd name="T73" fmla="*/ 44 h 53"/>
                <a:gd name="T74" fmla="*/ 25 w 92"/>
                <a:gd name="T75" fmla="*/ 39 h 53"/>
                <a:gd name="T76" fmla="*/ 22 w 92"/>
                <a:gd name="T77" fmla="*/ 35 h 53"/>
                <a:gd name="T78" fmla="*/ 19 w 92"/>
                <a:gd name="T79" fmla="*/ 30 h 53"/>
                <a:gd name="T80" fmla="*/ 17 w 92"/>
                <a:gd name="T81" fmla="*/ 24 h 53"/>
                <a:gd name="T82" fmla="*/ 14 w 92"/>
                <a:gd name="T83" fmla="*/ 20 h 53"/>
                <a:gd name="T84" fmla="*/ 10 w 92"/>
                <a:gd name="T85" fmla="*/ 15 h 53"/>
                <a:gd name="T86" fmla="*/ 8 w 92"/>
                <a:gd name="T87" fmla="*/ 11 h 53"/>
                <a:gd name="T88" fmla="*/ 5 w 92"/>
                <a:gd name="T89" fmla="*/ 6 h 53"/>
                <a:gd name="T90" fmla="*/ 1 w 92"/>
                <a:gd name="T91" fmla="*/ 2 h 5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2"/>
                <a:gd name="T139" fmla="*/ 0 h 53"/>
                <a:gd name="T140" fmla="*/ 92 w 92"/>
                <a:gd name="T141" fmla="*/ 53 h 5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2" h="53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3" y="4"/>
                  </a:lnTo>
                  <a:lnTo>
                    <a:pt x="14" y="4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2" y="6"/>
                  </a:lnTo>
                  <a:lnTo>
                    <a:pt x="23" y="6"/>
                  </a:lnTo>
                  <a:lnTo>
                    <a:pt x="25" y="6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9" y="8"/>
                  </a:lnTo>
                  <a:lnTo>
                    <a:pt x="30" y="8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4" y="8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39" y="8"/>
                  </a:lnTo>
                  <a:lnTo>
                    <a:pt x="42" y="8"/>
                  </a:lnTo>
                  <a:lnTo>
                    <a:pt x="43" y="8"/>
                  </a:lnTo>
                  <a:lnTo>
                    <a:pt x="44" y="8"/>
                  </a:lnTo>
                  <a:lnTo>
                    <a:pt x="47" y="8"/>
                  </a:lnTo>
                  <a:lnTo>
                    <a:pt x="48" y="8"/>
                  </a:lnTo>
                  <a:lnTo>
                    <a:pt x="49" y="8"/>
                  </a:lnTo>
                  <a:lnTo>
                    <a:pt x="52" y="8"/>
                  </a:lnTo>
                  <a:lnTo>
                    <a:pt x="53" y="8"/>
                  </a:lnTo>
                  <a:lnTo>
                    <a:pt x="56" y="8"/>
                  </a:lnTo>
                  <a:lnTo>
                    <a:pt x="57" y="8"/>
                  </a:lnTo>
                  <a:lnTo>
                    <a:pt x="58" y="8"/>
                  </a:lnTo>
                  <a:lnTo>
                    <a:pt x="61" y="8"/>
                  </a:lnTo>
                  <a:lnTo>
                    <a:pt x="62" y="8"/>
                  </a:lnTo>
                  <a:lnTo>
                    <a:pt x="64" y="8"/>
                  </a:lnTo>
                  <a:lnTo>
                    <a:pt x="66" y="8"/>
                  </a:lnTo>
                  <a:lnTo>
                    <a:pt x="67" y="8"/>
                  </a:lnTo>
                  <a:lnTo>
                    <a:pt x="69" y="8"/>
                  </a:lnTo>
                  <a:lnTo>
                    <a:pt x="70" y="8"/>
                  </a:lnTo>
                  <a:lnTo>
                    <a:pt x="73" y="8"/>
                  </a:lnTo>
                  <a:lnTo>
                    <a:pt x="74" y="8"/>
                  </a:lnTo>
                  <a:lnTo>
                    <a:pt x="75" y="8"/>
                  </a:lnTo>
                  <a:lnTo>
                    <a:pt x="77" y="8"/>
                  </a:lnTo>
                  <a:lnTo>
                    <a:pt x="78" y="8"/>
                  </a:lnTo>
                  <a:lnTo>
                    <a:pt x="79" y="8"/>
                  </a:lnTo>
                  <a:lnTo>
                    <a:pt x="80" y="8"/>
                  </a:lnTo>
                  <a:lnTo>
                    <a:pt x="82" y="8"/>
                  </a:lnTo>
                  <a:lnTo>
                    <a:pt x="82" y="9"/>
                  </a:lnTo>
                  <a:lnTo>
                    <a:pt x="82" y="10"/>
                  </a:lnTo>
                  <a:lnTo>
                    <a:pt x="83" y="11"/>
                  </a:lnTo>
                  <a:lnTo>
                    <a:pt x="83" y="13"/>
                  </a:lnTo>
                  <a:lnTo>
                    <a:pt x="83" y="14"/>
                  </a:lnTo>
                  <a:lnTo>
                    <a:pt x="84" y="15"/>
                  </a:lnTo>
                  <a:lnTo>
                    <a:pt x="84" y="17"/>
                  </a:lnTo>
                  <a:lnTo>
                    <a:pt x="84" y="18"/>
                  </a:lnTo>
                  <a:lnTo>
                    <a:pt x="84" y="19"/>
                  </a:lnTo>
                  <a:lnTo>
                    <a:pt x="86" y="20"/>
                  </a:lnTo>
                  <a:lnTo>
                    <a:pt x="86" y="22"/>
                  </a:lnTo>
                  <a:lnTo>
                    <a:pt x="86" y="23"/>
                  </a:lnTo>
                  <a:lnTo>
                    <a:pt x="87" y="24"/>
                  </a:lnTo>
                  <a:lnTo>
                    <a:pt x="87" y="26"/>
                  </a:lnTo>
                  <a:lnTo>
                    <a:pt x="87" y="27"/>
                  </a:lnTo>
                  <a:lnTo>
                    <a:pt x="88" y="28"/>
                  </a:lnTo>
                  <a:lnTo>
                    <a:pt x="88" y="30"/>
                  </a:lnTo>
                  <a:lnTo>
                    <a:pt x="88" y="31"/>
                  </a:lnTo>
                  <a:lnTo>
                    <a:pt x="89" y="32"/>
                  </a:lnTo>
                  <a:lnTo>
                    <a:pt x="89" y="33"/>
                  </a:lnTo>
                  <a:lnTo>
                    <a:pt x="89" y="36"/>
                  </a:lnTo>
                  <a:lnTo>
                    <a:pt x="89" y="37"/>
                  </a:lnTo>
                  <a:lnTo>
                    <a:pt x="91" y="39"/>
                  </a:lnTo>
                  <a:lnTo>
                    <a:pt x="91" y="40"/>
                  </a:lnTo>
                  <a:lnTo>
                    <a:pt x="91" y="41"/>
                  </a:lnTo>
                  <a:lnTo>
                    <a:pt x="91" y="42"/>
                  </a:lnTo>
                  <a:lnTo>
                    <a:pt x="91" y="44"/>
                  </a:lnTo>
                  <a:lnTo>
                    <a:pt x="91" y="45"/>
                  </a:lnTo>
                  <a:lnTo>
                    <a:pt x="92" y="46"/>
                  </a:lnTo>
                  <a:lnTo>
                    <a:pt x="92" y="49"/>
                  </a:lnTo>
                  <a:lnTo>
                    <a:pt x="92" y="50"/>
                  </a:lnTo>
                  <a:lnTo>
                    <a:pt x="92" y="52"/>
                  </a:lnTo>
                  <a:lnTo>
                    <a:pt x="91" y="52"/>
                  </a:lnTo>
                  <a:lnTo>
                    <a:pt x="89" y="52"/>
                  </a:lnTo>
                  <a:lnTo>
                    <a:pt x="89" y="53"/>
                  </a:lnTo>
                  <a:lnTo>
                    <a:pt x="88" y="53"/>
                  </a:lnTo>
                  <a:lnTo>
                    <a:pt x="87" y="53"/>
                  </a:lnTo>
                  <a:lnTo>
                    <a:pt x="86" y="53"/>
                  </a:lnTo>
                  <a:lnTo>
                    <a:pt x="84" y="53"/>
                  </a:lnTo>
                  <a:lnTo>
                    <a:pt x="84" y="52"/>
                  </a:lnTo>
                  <a:lnTo>
                    <a:pt x="83" y="52"/>
                  </a:lnTo>
                  <a:lnTo>
                    <a:pt x="82" y="52"/>
                  </a:lnTo>
                  <a:lnTo>
                    <a:pt x="80" y="50"/>
                  </a:lnTo>
                  <a:lnTo>
                    <a:pt x="79" y="50"/>
                  </a:lnTo>
                  <a:lnTo>
                    <a:pt x="78" y="50"/>
                  </a:lnTo>
                  <a:lnTo>
                    <a:pt x="78" y="49"/>
                  </a:lnTo>
                  <a:lnTo>
                    <a:pt x="77" y="49"/>
                  </a:lnTo>
                  <a:lnTo>
                    <a:pt x="29" y="49"/>
                  </a:lnTo>
                  <a:lnTo>
                    <a:pt x="27" y="46"/>
                  </a:lnTo>
                  <a:lnTo>
                    <a:pt x="27" y="45"/>
                  </a:lnTo>
                  <a:lnTo>
                    <a:pt x="26" y="44"/>
                  </a:lnTo>
                  <a:lnTo>
                    <a:pt x="26" y="42"/>
                  </a:lnTo>
                  <a:lnTo>
                    <a:pt x="25" y="40"/>
                  </a:lnTo>
                  <a:lnTo>
                    <a:pt x="25" y="39"/>
                  </a:lnTo>
                  <a:lnTo>
                    <a:pt x="23" y="37"/>
                  </a:lnTo>
                  <a:lnTo>
                    <a:pt x="23" y="36"/>
                  </a:lnTo>
                  <a:lnTo>
                    <a:pt x="22" y="35"/>
                  </a:lnTo>
                  <a:lnTo>
                    <a:pt x="21" y="32"/>
                  </a:lnTo>
                  <a:lnTo>
                    <a:pt x="21" y="31"/>
                  </a:lnTo>
                  <a:lnTo>
                    <a:pt x="19" y="30"/>
                  </a:lnTo>
                  <a:lnTo>
                    <a:pt x="18" y="28"/>
                  </a:lnTo>
                  <a:lnTo>
                    <a:pt x="18" y="27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3" y="19"/>
                  </a:lnTo>
                  <a:lnTo>
                    <a:pt x="12" y="17"/>
                  </a:lnTo>
                  <a:lnTo>
                    <a:pt x="10" y="15"/>
                  </a:lnTo>
                  <a:lnTo>
                    <a:pt x="10" y="14"/>
                  </a:lnTo>
                  <a:lnTo>
                    <a:pt x="9" y="13"/>
                  </a:lnTo>
                  <a:lnTo>
                    <a:pt x="8" y="11"/>
                  </a:lnTo>
                  <a:lnTo>
                    <a:pt x="7" y="10"/>
                  </a:lnTo>
                  <a:lnTo>
                    <a:pt x="5" y="9"/>
                  </a:lnTo>
                  <a:lnTo>
                    <a:pt x="5" y="6"/>
                  </a:lnTo>
                  <a:lnTo>
                    <a:pt x="4" y="5"/>
                  </a:lnTo>
                  <a:lnTo>
                    <a:pt x="3" y="4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0" name="Freeform 29"/>
            <p:cNvSpPr>
              <a:spLocks/>
            </p:cNvSpPr>
            <p:nvPr/>
          </p:nvSpPr>
          <p:spPr bwMode="auto">
            <a:xfrm>
              <a:off x="1434" y="2415"/>
              <a:ext cx="196" cy="260"/>
            </a:xfrm>
            <a:custGeom>
              <a:avLst/>
              <a:gdLst>
                <a:gd name="T0" fmla="*/ 15 w 196"/>
                <a:gd name="T1" fmla="*/ 118 h 260"/>
                <a:gd name="T2" fmla="*/ 20 w 196"/>
                <a:gd name="T3" fmla="*/ 131 h 260"/>
                <a:gd name="T4" fmla="*/ 26 w 196"/>
                <a:gd name="T5" fmla="*/ 143 h 260"/>
                <a:gd name="T6" fmla="*/ 38 w 196"/>
                <a:gd name="T7" fmla="*/ 150 h 260"/>
                <a:gd name="T8" fmla="*/ 46 w 196"/>
                <a:gd name="T9" fmla="*/ 143 h 260"/>
                <a:gd name="T10" fmla="*/ 37 w 196"/>
                <a:gd name="T11" fmla="*/ 135 h 260"/>
                <a:gd name="T12" fmla="*/ 33 w 196"/>
                <a:gd name="T13" fmla="*/ 124 h 260"/>
                <a:gd name="T14" fmla="*/ 31 w 196"/>
                <a:gd name="T15" fmla="*/ 112 h 260"/>
                <a:gd name="T16" fmla="*/ 46 w 196"/>
                <a:gd name="T17" fmla="*/ 110 h 260"/>
                <a:gd name="T18" fmla="*/ 57 w 196"/>
                <a:gd name="T19" fmla="*/ 109 h 260"/>
                <a:gd name="T20" fmla="*/ 68 w 196"/>
                <a:gd name="T21" fmla="*/ 113 h 260"/>
                <a:gd name="T22" fmla="*/ 73 w 196"/>
                <a:gd name="T23" fmla="*/ 123 h 260"/>
                <a:gd name="T24" fmla="*/ 87 w 196"/>
                <a:gd name="T25" fmla="*/ 131 h 260"/>
                <a:gd name="T26" fmla="*/ 104 w 196"/>
                <a:gd name="T27" fmla="*/ 137 h 260"/>
                <a:gd name="T28" fmla="*/ 123 w 196"/>
                <a:gd name="T29" fmla="*/ 137 h 260"/>
                <a:gd name="T30" fmla="*/ 140 w 196"/>
                <a:gd name="T31" fmla="*/ 121 h 260"/>
                <a:gd name="T32" fmla="*/ 151 w 196"/>
                <a:gd name="T33" fmla="*/ 97 h 260"/>
                <a:gd name="T34" fmla="*/ 157 w 196"/>
                <a:gd name="T35" fmla="*/ 74 h 260"/>
                <a:gd name="T36" fmla="*/ 138 w 196"/>
                <a:gd name="T37" fmla="*/ 55 h 260"/>
                <a:gd name="T38" fmla="*/ 112 w 196"/>
                <a:gd name="T39" fmla="*/ 48 h 260"/>
                <a:gd name="T40" fmla="*/ 87 w 196"/>
                <a:gd name="T41" fmla="*/ 49 h 260"/>
                <a:gd name="T42" fmla="*/ 78 w 196"/>
                <a:gd name="T43" fmla="*/ 66 h 260"/>
                <a:gd name="T44" fmla="*/ 72 w 196"/>
                <a:gd name="T45" fmla="*/ 83 h 260"/>
                <a:gd name="T46" fmla="*/ 65 w 196"/>
                <a:gd name="T47" fmla="*/ 99 h 260"/>
                <a:gd name="T48" fmla="*/ 63 w 196"/>
                <a:gd name="T49" fmla="*/ 90 h 260"/>
                <a:gd name="T50" fmla="*/ 69 w 196"/>
                <a:gd name="T51" fmla="*/ 73 h 260"/>
                <a:gd name="T52" fmla="*/ 73 w 196"/>
                <a:gd name="T53" fmla="*/ 56 h 260"/>
                <a:gd name="T54" fmla="*/ 70 w 196"/>
                <a:gd name="T55" fmla="*/ 40 h 260"/>
                <a:gd name="T56" fmla="*/ 55 w 196"/>
                <a:gd name="T57" fmla="*/ 34 h 260"/>
                <a:gd name="T58" fmla="*/ 37 w 196"/>
                <a:gd name="T59" fmla="*/ 31 h 260"/>
                <a:gd name="T60" fmla="*/ 29 w 196"/>
                <a:gd name="T61" fmla="*/ 22 h 260"/>
                <a:gd name="T62" fmla="*/ 35 w 196"/>
                <a:gd name="T63" fmla="*/ 13 h 260"/>
                <a:gd name="T64" fmla="*/ 64 w 196"/>
                <a:gd name="T65" fmla="*/ 6 h 260"/>
                <a:gd name="T66" fmla="*/ 100 w 196"/>
                <a:gd name="T67" fmla="*/ 4 h 260"/>
                <a:gd name="T68" fmla="*/ 135 w 196"/>
                <a:gd name="T69" fmla="*/ 2 h 260"/>
                <a:gd name="T70" fmla="*/ 149 w 196"/>
                <a:gd name="T71" fmla="*/ 30 h 260"/>
                <a:gd name="T72" fmla="*/ 157 w 196"/>
                <a:gd name="T73" fmla="*/ 64 h 260"/>
                <a:gd name="T74" fmla="*/ 160 w 196"/>
                <a:gd name="T75" fmla="*/ 99 h 260"/>
                <a:gd name="T76" fmla="*/ 153 w 196"/>
                <a:gd name="T77" fmla="*/ 109 h 260"/>
                <a:gd name="T78" fmla="*/ 162 w 196"/>
                <a:gd name="T79" fmla="*/ 110 h 260"/>
                <a:gd name="T80" fmla="*/ 171 w 196"/>
                <a:gd name="T81" fmla="*/ 104 h 260"/>
                <a:gd name="T82" fmla="*/ 184 w 196"/>
                <a:gd name="T83" fmla="*/ 105 h 260"/>
                <a:gd name="T84" fmla="*/ 195 w 196"/>
                <a:gd name="T85" fmla="*/ 112 h 260"/>
                <a:gd name="T86" fmla="*/ 195 w 196"/>
                <a:gd name="T87" fmla="*/ 127 h 260"/>
                <a:gd name="T88" fmla="*/ 188 w 196"/>
                <a:gd name="T89" fmla="*/ 141 h 260"/>
                <a:gd name="T90" fmla="*/ 178 w 196"/>
                <a:gd name="T91" fmla="*/ 153 h 260"/>
                <a:gd name="T92" fmla="*/ 161 w 196"/>
                <a:gd name="T93" fmla="*/ 159 h 260"/>
                <a:gd name="T94" fmla="*/ 143 w 196"/>
                <a:gd name="T95" fmla="*/ 158 h 260"/>
                <a:gd name="T96" fmla="*/ 127 w 196"/>
                <a:gd name="T97" fmla="*/ 168 h 260"/>
                <a:gd name="T98" fmla="*/ 112 w 196"/>
                <a:gd name="T99" fmla="*/ 187 h 260"/>
                <a:gd name="T100" fmla="*/ 99 w 196"/>
                <a:gd name="T101" fmla="*/ 206 h 260"/>
                <a:gd name="T102" fmla="*/ 90 w 196"/>
                <a:gd name="T103" fmla="*/ 224 h 260"/>
                <a:gd name="T104" fmla="*/ 85 w 196"/>
                <a:gd name="T105" fmla="*/ 241 h 260"/>
                <a:gd name="T106" fmla="*/ 78 w 196"/>
                <a:gd name="T107" fmla="*/ 256 h 260"/>
                <a:gd name="T108" fmla="*/ 63 w 196"/>
                <a:gd name="T109" fmla="*/ 260 h 260"/>
                <a:gd name="T110" fmla="*/ 51 w 196"/>
                <a:gd name="T111" fmla="*/ 258 h 260"/>
                <a:gd name="T112" fmla="*/ 47 w 196"/>
                <a:gd name="T113" fmla="*/ 236 h 260"/>
                <a:gd name="T114" fmla="*/ 33 w 196"/>
                <a:gd name="T115" fmla="*/ 218 h 260"/>
                <a:gd name="T116" fmla="*/ 20 w 196"/>
                <a:gd name="T117" fmla="*/ 198 h 260"/>
                <a:gd name="T118" fmla="*/ 7 w 196"/>
                <a:gd name="T119" fmla="*/ 171 h 260"/>
                <a:gd name="T120" fmla="*/ 0 w 196"/>
                <a:gd name="T121" fmla="*/ 141 h 260"/>
                <a:gd name="T122" fmla="*/ 6 w 196"/>
                <a:gd name="T123" fmla="*/ 110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96"/>
                <a:gd name="T187" fmla="*/ 0 h 260"/>
                <a:gd name="T188" fmla="*/ 196 w 196"/>
                <a:gd name="T189" fmla="*/ 260 h 26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96" h="260">
                  <a:moveTo>
                    <a:pt x="6" y="110"/>
                  </a:moveTo>
                  <a:lnTo>
                    <a:pt x="7" y="110"/>
                  </a:lnTo>
                  <a:lnTo>
                    <a:pt x="8" y="110"/>
                  </a:lnTo>
                  <a:lnTo>
                    <a:pt x="9" y="112"/>
                  </a:lnTo>
                  <a:lnTo>
                    <a:pt x="11" y="112"/>
                  </a:lnTo>
                  <a:lnTo>
                    <a:pt x="11" y="113"/>
                  </a:lnTo>
                  <a:lnTo>
                    <a:pt x="12" y="113"/>
                  </a:lnTo>
                  <a:lnTo>
                    <a:pt x="12" y="114"/>
                  </a:lnTo>
                  <a:lnTo>
                    <a:pt x="13" y="115"/>
                  </a:lnTo>
                  <a:lnTo>
                    <a:pt x="13" y="117"/>
                  </a:lnTo>
                  <a:lnTo>
                    <a:pt x="15" y="118"/>
                  </a:lnTo>
                  <a:lnTo>
                    <a:pt x="16" y="119"/>
                  </a:lnTo>
                  <a:lnTo>
                    <a:pt x="16" y="121"/>
                  </a:lnTo>
                  <a:lnTo>
                    <a:pt x="16" y="122"/>
                  </a:lnTo>
                  <a:lnTo>
                    <a:pt x="17" y="123"/>
                  </a:lnTo>
                  <a:lnTo>
                    <a:pt x="17" y="124"/>
                  </a:lnTo>
                  <a:lnTo>
                    <a:pt x="17" y="126"/>
                  </a:lnTo>
                  <a:lnTo>
                    <a:pt x="18" y="127"/>
                  </a:lnTo>
                  <a:lnTo>
                    <a:pt x="18" y="128"/>
                  </a:lnTo>
                  <a:lnTo>
                    <a:pt x="18" y="130"/>
                  </a:lnTo>
                  <a:lnTo>
                    <a:pt x="20" y="130"/>
                  </a:lnTo>
                  <a:lnTo>
                    <a:pt x="20" y="131"/>
                  </a:lnTo>
                  <a:lnTo>
                    <a:pt x="20" y="132"/>
                  </a:lnTo>
                  <a:lnTo>
                    <a:pt x="21" y="134"/>
                  </a:lnTo>
                  <a:lnTo>
                    <a:pt x="21" y="135"/>
                  </a:lnTo>
                  <a:lnTo>
                    <a:pt x="22" y="136"/>
                  </a:lnTo>
                  <a:lnTo>
                    <a:pt x="22" y="137"/>
                  </a:lnTo>
                  <a:lnTo>
                    <a:pt x="24" y="139"/>
                  </a:lnTo>
                  <a:lnTo>
                    <a:pt x="24" y="140"/>
                  </a:lnTo>
                  <a:lnTo>
                    <a:pt x="25" y="140"/>
                  </a:lnTo>
                  <a:lnTo>
                    <a:pt x="25" y="141"/>
                  </a:lnTo>
                  <a:lnTo>
                    <a:pt x="26" y="141"/>
                  </a:lnTo>
                  <a:lnTo>
                    <a:pt x="26" y="143"/>
                  </a:lnTo>
                  <a:lnTo>
                    <a:pt x="28" y="144"/>
                  </a:lnTo>
                  <a:lnTo>
                    <a:pt x="29" y="145"/>
                  </a:lnTo>
                  <a:lnTo>
                    <a:pt x="30" y="145"/>
                  </a:lnTo>
                  <a:lnTo>
                    <a:pt x="30" y="146"/>
                  </a:lnTo>
                  <a:lnTo>
                    <a:pt x="31" y="146"/>
                  </a:lnTo>
                  <a:lnTo>
                    <a:pt x="31" y="148"/>
                  </a:lnTo>
                  <a:lnTo>
                    <a:pt x="33" y="148"/>
                  </a:lnTo>
                  <a:lnTo>
                    <a:pt x="34" y="149"/>
                  </a:lnTo>
                  <a:lnTo>
                    <a:pt x="35" y="149"/>
                  </a:lnTo>
                  <a:lnTo>
                    <a:pt x="37" y="149"/>
                  </a:lnTo>
                  <a:lnTo>
                    <a:pt x="38" y="150"/>
                  </a:lnTo>
                  <a:lnTo>
                    <a:pt x="39" y="150"/>
                  </a:lnTo>
                  <a:lnTo>
                    <a:pt x="41" y="150"/>
                  </a:lnTo>
                  <a:lnTo>
                    <a:pt x="41" y="149"/>
                  </a:lnTo>
                  <a:lnTo>
                    <a:pt x="42" y="149"/>
                  </a:lnTo>
                  <a:lnTo>
                    <a:pt x="43" y="149"/>
                  </a:lnTo>
                  <a:lnTo>
                    <a:pt x="44" y="148"/>
                  </a:lnTo>
                  <a:lnTo>
                    <a:pt x="44" y="146"/>
                  </a:lnTo>
                  <a:lnTo>
                    <a:pt x="46" y="146"/>
                  </a:lnTo>
                  <a:lnTo>
                    <a:pt x="46" y="145"/>
                  </a:lnTo>
                  <a:lnTo>
                    <a:pt x="46" y="144"/>
                  </a:lnTo>
                  <a:lnTo>
                    <a:pt x="46" y="143"/>
                  </a:lnTo>
                  <a:lnTo>
                    <a:pt x="46" y="141"/>
                  </a:lnTo>
                  <a:lnTo>
                    <a:pt x="44" y="140"/>
                  </a:lnTo>
                  <a:lnTo>
                    <a:pt x="43" y="139"/>
                  </a:lnTo>
                  <a:lnTo>
                    <a:pt x="42" y="139"/>
                  </a:lnTo>
                  <a:lnTo>
                    <a:pt x="42" y="137"/>
                  </a:lnTo>
                  <a:lnTo>
                    <a:pt x="41" y="137"/>
                  </a:lnTo>
                  <a:lnTo>
                    <a:pt x="41" y="136"/>
                  </a:lnTo>
                  <a:lnTo>
                    <a:pt x="39" y="136"/>
                  </a:lnTo>
                  <a:lnTo>
                    <a:pt x="38" y="136"/>
                  </a:lnTo>
                  <a:lnTo>
                    <a:pt x="38" y="135"/>
                  </a:lnTo>
                  <a:lnTo>
                    <a:pt x="37" y="135"/>
                  </a:lnTo>
                  <a:lnTo>
                    <a:pt x="37" y="134"/>
                  </a:lnTo>
                  <a:lnTo>
                    <a:pt x="35" y="134"/>
                  </a:lnTo>
                  <a:lnTo>
                    <a:pt x="35" y="132"/>
                  </a:lnTo>
                  <a:lnTo>
                    <a:pt x="34" y="132"/>
                  </a:lnTo>
                  <a:lnTo>
                    <a:pt x="34" y="131"/>
                  </a:lnTo>
                  <a:lnTo>
                    <a:pt x="34" y="130"/>
                  </a:lnTo>
                  <a:lnTo>
                    <a:pt x="34" y="128"/>
                  </a:lnTo>
                  <a:lnTo>
                    <a:pt x="34" y="127"/>
                  </a:lnTo>
                  <a:lnTo>
                    <a:pt x="33" y="127"/>
                  </a:lnTo>
                  <a:lnTo>
                    <a:pt x="33" y="126"/>
                  </a:lnTo>
                  <a:lnTo>
                    <a:pt x="33" y="124"/>
                  </a:lnTo>
                  <a:lnTo>
                    <a:pt x="31" y="123"/>
                  </a:lnTo>
                  <a:lnTo>
                    <a:pt x="31" y="122"/>
                  </a:lnTo>
                  <a:lnTo>
                    <a:pt x="30" y="121"/>
                  </a:lnTo>
                  <a:lnTo>
                    <a:pt x="30" y="119"/>
                  </a:lnTo>
                  <a:lnTo>
                    <a:pt x="29" y="118"/>
                  </a:lnTo>
                  <a:lnTo>
                    <a:pt x="29" y="117"/>
                  </a:lnTo>
                  <a:lnTo>
                    <a:pt x="29" y="115"/>
                  </a:lnTo>
                  <a:lnTo>
                    <a:pt x="29" y="114"/>
                  </a:lnTo>
                  <a:lnTo>
                    <a:pt x="30" y="113"/>
                  </a:lnTo>
                  <a:lnTo>
                    <a:pt x="31" y="113"/>
                  </a:lnTo>
                  <a:lnTo>
                    <a:pt x="31" y="112"/>
                  </a:lnTo>
                  <a:lnTo>
                    <a:pt x="33" y="112"/>
                  </a:lnTo>
                  <a:lnTo>
                    <a:pt x="34" y="112"/>
                  </a:lnTo>
                  <a:lnTo>
                    <a:pt x="35" y="112"/>
                  </a:lnTo>
                  <a:lnTo>
                    <a:pt x="37" y="112"/>
                  </a:lnTo>
                  <a:lnTo>
                    <a:pt x="38" y="112"/>
                  </a:lnTo>
                  <a:lnTo>
                    <a:pt x="39" y="112"/>
                  </a:lnTo>
                  <a:lnTo>
                    <a:pt x="41" y="112"/>
                  </a:lnTo>
                  <a:lnTo>
                    <a:pt x="42" y="110"/>
                  </a:lnTo>
                  <a:lnTo>
                    <a:pt x="43" y="110"/>
                  </a:lnTo>
                  <a:lnTo>
                    <a:pt x="44" y="110"/>
                  </a:lnTo>
                  <a:lnTo>
                    <a:pt x="46" y="110"/>
                  </a:lnTo>
                  <a:lnTo>
                    <a:pt x="47" y="110"/>
                  </a:lnTo>
                  <a:lnTo>
                    <a:pt x="48" y="112"/>
                  </a:lnTo>
                  <a:lnTo>
                    <a:pt x="48" y="113"/>
                  </a:lnTo>
                  <a:lnTo>
                    <a:pt x="50" y="113"/>
                  </a:lnTo>
                  <a:lnTo>
                    <a:pt x="50" y="112"/>
                  </a:lnTo>
                  <a:lnTo>
                    <a:pt x="51" y="110"/>
                  </a:lnTo>
                  <a:lnTo>
                    <a:pt x="52" y="109"/>
                  </a:lnTo>
                  <a:lnTo>
                    <a:pt x="53" y="109"/>
                  </a:lnTo>
                  <a:lnTo>
                    <a:pt x="55" y="109"/>
                  </a:lnTo>
                  <a:lnTo>
                    <a:pt x="56" y="109"/>
                  </a:lnTo>
                  <a:lnTo>
                    <a:pt x="57" y="109"/>
                  </a:lnTo>
                  <a:lnTo>
                    <a:pt x="59" y="109"/>
                  </a:lnTo>
                  <a:lnTo>
                    <a:pt x="60" y="109"/>
                  </a:lnTo>
                  <a:lnTo>
                    <a:pt x="61" y="109"/>
                  </a:lnTo>
                  <a:lnTo>
                    <a:pt x="63" y="109"/>
                  </a:lnTo>
                  <a:lnTo>
                    <a:pt x="64" y="109"/>
                  </a:lnTo>
                  <a:lnTo>
                    <a:pt x="65" y="109"/>
                  </a:lnTo>
                  <a:lnTo>
                    <a:pt x="66" y="109"/>
                  </a:lnTo>
                  <a:lnTo>
                    <a:pt x="68" y="109"/>
                  </a:lnTo>
                  <a:lnTo>
                    <a:pt x="68" y="110"/>
                  </a:lnTo>
                  <a:lnTo>
                    <a:pt x="68" y="112"/>
                  </a:lnTo>
                  <a:lnTo>
                    <a:pt x="68" y="113"/>
                  </a:lnTo>
                  <a:lnTo>
                    <a:pt x="68" y="114"/>
                  </a:lnTo>
                  <a:lnTo>
                    <a:pt x="68" y="115"/>
                  </a:lnTo>
                  <a:lnTo>
                    <a:pt x="68" y="117"/>
                  </a:lnTo>
                  <a:lnTo>
                    <a:pt x="69" y="118"/>
                  </a:lnTo>
                  <a:lnTo>
                    <a:pt x="69" y="119"/>
                  </a:lnTo>
                  <a:lnTo>
                    <a:pt x="70" y="119"/>
                  </a:lnTo>
                  <a:lnTo>
                    <a:pt x="70" y="121"/>
                  </a:lnTo>
                  <a:lnTo>
                    <a:pt x="70" y="122"/>
                  </a:lnTo>
                  <a:lnTo>
                    <a:pt x="72" y="122"/>
                  </a:lnTo>
                  <a:lnTo>
                    <a:pt x="72" y="123"/>
                  </a:lnTo>
                  <a:lnTo>
                    <a:pt x="73" y="123"/>
                  </a:lnTo>
                  <a:lnTo>
                    <a:pt x="73" y="124"/>
                  </a:lnTo>
                  <a:lnTo>
                    <a:pt x="74" y="126"/>
                  </a:lnTo>
                  <a:lnTo>
                    <a:pt x="76" y="126"/>
                  </a:lnTo>
                  <a:lnTo>
                    <a:pt x="77" y="127"/>
                  </a:lnTo>
                  <a:lnTo>
                    <a:pt x="78" y="127"/>
                  </a:lnTo>
                  <a:lnTo>
                    <a:pt x="81" y="128"/>
                  </a:lnTo>
                  <a:lnTo>
                    <a:pt x="82" y="128"/>
                  </a:lnTo>
                  <a:lnTo>
                    <a:pt x="83" y="130"/>
                  </a:lnTo>
                  <a:lnTo>
                    <a:pt x="85" y="130"/>
                  </a:lnTo>
                  <a:lnTo>
                    <a:pt x="86" y="131"/>
                  </a:lnTo>
                  <a:lnTo>
                    <a:pt x="87" y="131"/>
                  </a:lnTo>
                  <a:lnTo>
                    <a:pt x="90" y="132"/>
                  </a:lnTo>
                  <a:lnTo>
                    <a:pt x="91" y="132"/>
                  </a:lnTo>
                  <a:lnTo>
                    <a:pt x="92" y="134"/>
                  </a:lnTo>
                  <a:lnTo>
                    <a:pt x="94" y="134"/>
                  </a:lnTo>
                  <a:lnTo>
                    <a:pt x="95" y="135"/>
                  </a:lnTo>
                  <a:lnTo>
                    <a:pt x="96" y="135"/>
                  </a:lnTo>
                  <a:lnTo>
                    <a:pt x="99" y="136"/>
                  </a:lnTo>
                  <a:lnTo>
                    <a:pt x="100" y="136"/>
                  </a:lnTo>
                  <a:lnTo>
                    <a:pt x="101" y="137"/>
                  </a:lnTo>
                  <a:lnTo>
                    <a:pt x="103" y="137"/>
                  </a:lnTo>
                  <a:lnTo>
                    <a:pt x="104" y="137"/>
                  </a:lnTo>
                  <a:lnTo>
                    <a:pt x="107" y="139"/>
                  </a:lnTo>
                  <a:lnTo>
                    <a:pt x="108" y="139"/>
                  </a:lnTo>
                  <a:lnTo>
                    <a:pt x="109" y="139"/>
                  </a:lnTo>
                  <a:lnTo>
                    <a:pt x="111" y="139"/>
                  </a:lnTo>
                  <a:lnTo>
                    <a:pt x="113" y="139"/>
                  </a:lnTo>
                  <a:lnTo>
                    <a:pt x="114" y="139"/>
                  </a:lnTo>
                  <a:lnTo>
                    <a:pt x="116" y="139"/>
                  </a:lnTo>
                  <a:lnTo>
                    <a:pt x="118" y="139"/>
                  </a:lnTo>
                  <a:lnTo>
                    <a:pt x="120" y="139"/>
                  </a:lnTo>
                  <a:lnTo>
                    <a:pt x="121" y="139"/>
                  </a:lnTo>
                  <a:lnTo>
                    <a:pt x="123" y="137"/>
                  </a:lnTo>
                  <a:lnTo>
                    <a:pt x="125" y="137"/>
                  </a:lnTo>
                  <a:lnTo>
                    <a:pt x="127" y="136"/>
                  </a:lnTo>
                  <a:lnTo>
                    <a:pt x="129" y="135"/>
                  </a:lnTo>
                  <a:lnTo>
                    <a:pt x="131" y="134"/>
                  </a:lnTo>
                  <a:lnTo>
                    <a:pt x="133" y="131"/>
                  </a:lnTo>
                  <a:lnTo>
                    <a:pt x="134" y="130"/>
                  </a:lnTo>
                  <a:lnTo>
                    <a:pt x="135" y="128"/>
                  </a:lnTo>
                  <a:lnTo>
                    <a:pt x="136" y="126"/>
                  </a:lnTo>
                  <a:lnTo>
                    <a:pt x="139" y="124"/>
                  </a:lnTo>
                  <a:lnTo>
                    <a:pt x="140" y="123"/>
                  </a:lnTo>
                  <a:lnTo>
                    <a:pt x="140" y="121"/>
                  </a:lnTo>
                  <a:lnTo>
                    <a:pt x="142" y="119"/>
                  </a:lnTo>
                  <a:lnTo>
                    <a:pt x="143" y="117"/>
                  </a:lnTo>
                  <a:lnTo>
                    <a:pt x="144" y="115"/>
                  </a:lnTo>
                  <a:lnTo>
                    <a:pt x="145" y="113"/>
                  </a:lnTo>
                  <a:lnTo>
                    <a:pt x="145" y="110"/>
                  </a:lnTo>
                  <a:lnTo>
                    <a:pt x="147" y="109"/>
                  </a:lnTo>
                  <a:lnTo>
                    <a:pt x="148" y="106"/>
                  </a:lnTo>
                  <a:lnTo>
                    <a:pt x="148" y="104"/>
                  </a:lnTo>
                  <a:lnTo>
                    <a:pt x="149" y="102"/>
                  </a:lnTo>
                  <a:lnTo>
                    <a:pt x="149" y="100"/>
                  </a:lnTo>
                  <a:lnTo>
                    <a:pt x="151" y="97"/>
                  </a:lnTo>
                  <a:lnTo>
                    <a:pt x="151" y="96"/>
                  </a:lnTo>
                  <a:lnTo>
                    <a:pt x="152" y="93"/>
                  </a:lnTo>
                  <a:lnTo>
                    <a:pt x="152" y="91"/>
                  </a:lnTo>
                  <a:lnTo>
                    <a:pt x="153" y="88"/>
                  </a:lnTo>
                  <a:lnTo>
                    <a:pt x="153" y="87"/>
                  </a:lnTo>
                  <a:lnTo>
                    <a:pt x="155" y="84"/>
                  </a:lnTo>
                  <a:lnTo>
                    <a:pt x="155" y="82"/>
                  </a:lnTo>
                  <a:lnTo>
                    <a:pt x="156" y="81"/>
                  </a:lnTo>
                  <a:lnTo>
                    <a:pt x="156" y="78"/>
                  </a:lnTo>
                  <a:lnTo>
                    <a:pt x="157" y="75"/>
                  </a:lnTo>
                  <a:lnTo>
                    <a:pt x="157" y="74"/>
                  </a:lnTo>
                  <a:lnTo>
                    <a:pt x="156" y="71"/>
                  </a:lnTo>
                  <a:lnTo>
                    <a:pt x="155" y="69"/>
                  </a:lnTo>
                  <a:lnTo>
                    <a:pt x="153" y="68"/>
                  </a:lnTo>
                  <a:lnTo>
                    <a:pt x="152" y="65"/>
                  </a:lnTo>
                  <a:lnTo>
                    <a:pt x="149" y="64"/>
                  </a:lnTo>
                  <a:lnTo>
                    <a:pt x="148" y="61"/>
                  </a:lnTo>
                  <a:lnTo>
                    <a:pt x="145" y="60"/>
                  </a:lnTo>
                  <a:lnTo>
                    <a:pt x="144" y="59"/>
                  </a:lnTo>
                  <a:lnTo>
                    <a:pt x="142" y="57"/>
                  </a:lnTo>
                  <a:lnTo>
                    <a:pt x="140" y="56"/>
                  </a:lnTo>
                  <a:lnTo>
                    <a:pt x="138" y="55"/>
                  </a:lnTo>
                  <a:lnTo>
                    <a:pt x="135" y="55"/>
                  </a:lnTo>
                  <a:lnTo>
                    <a:pt x="133" y="53"/>
                  </a:lnTo>
                  <a:lnTo>
                    <a:pt x="131" y="52"/>
                  </a:lnTo>
                  <a:lnTo>
                    <a:pt x="129" y="52"/>
                  </a:lnTo>
                  <a:lnTo>
                    <a:pt x="126" y="51"/>
                  </a:lnTo>
                  <a:lnTo>
                    <a:pt x="123" y="51"/>
                  </a:lnTo>
                  <a:lnTo>
                    <a:pt x="121" y="49"/>
                  </a:lnTo>
                  <a:lnTo>
                    <a:pt x="118" y="49"/>
                  </a:lnTo>
                  <a:lnTo>
                    <a:pt x="116" y="49"/>
                  </a:lnTo>
                  <a:lnTo>
                    <a:pt x="113" y="49"/>
                  </a:lnTo>
                  <a:lnTo>
                    <a:pt x="112" y="48"/>
                  </a:lnTo>
                  <a:lnTo>
                    <a:pt x="109" y="48"/>
                  </a:lnTo>
                  <a:lnTo>
                    <a:pt x="107" y="48"/>
                  </a:lnTo>
                  <a:lnTo>
                    <a:pt x="104" y="48"/>
                  </a:lnTo>
                  <a:lnTo>
                    <a:pt x="101" y="48"/>
                  </a:lnTo>
                  <a:lnTo>
                    <a:pt x="99" y="48"/>
                  </a:lnTo>
                  <a:lnTo>
                    <a:pt x="98" y="48"/>
                  </a:lnTo>
                  <a:lnTo>
                    <a:pt x="95" y="48"/>
                  </a:lnTo>
                  <a:lnTo>
                    <a:pt x="92" y="48"/>
                  </a:lnTo>
                  <a:lnTo>
                    <a:pt x="91" y="48"/>
                  </a:lnTo>
                  <a:lnTo>
                    <a:pt x="88" y="48"/>
                  </a:lnTo>
                  <a:lnTo>
                    <a:pt x="87" y="49"/>
                  </a:lnTo>
                  <a:lnTo>
                    <a:pt x="86" y="51"/>
                  </a:lnTo>
                  <a:lnTo>
                    <a:pt x="86" y="52"/>
                  </a:lnTo>
                  <a:lnTo>
                    <a:pt x="85" y="53"/>
                  </a:lnTo>
                  <a:lnTo>
                    <a:pt x="83" y="55"/>
                  </a:lnTo>
                  <a:lnTo>
                    <a:pt x="83" y="56"/>
                  </a:lnTo>
                  <a:lnTo>
                    <a:pt x="82" y="59"/>
                  </a:lnTo>
                  <a:lnTo>
                    <a:pt x="81" y="60"/>
                  </a:lnTo>
                  <a:lnTo>
                    <a:pt x="81" y="61"/>
                  </a:lnTo>
                  <a:lnTo>
                    <a:pt x="79" y="62"/>
                  </a:lnTo>
                  <a:lnTo>
                    <a:pt x="79" y="64"/>
                  </a:lnTo>
                  <a:lnTo>
                    <a:pt x="78" y="66"/>
                  </a:lnTo>
                  <a:lnTo>
                    <a:pt x="78" y="68"/>
                  </a:lnTo>
                  <a:lnTo>
                    <a:pt x="77" y="69"/>
                  </a:lnTo>
                  <a:lnTo>
                    <a:pt x="77" y="70"/>
                  </a:lnTo>
                  <a:lnTo>
                    <a:pt x="76" y="73"/>
                  </a:lnTo>
                  <a:lnTo>
                    <a:pt x="76" y="74"/>
                  </a:lnTo>
                  <a:lnTo>
                    <a:pt x="74" y="75"/>
                  </a:lnTo>
                  <a:lnTo>
                    <a:pt x="74" y="77"/>
                  </a:lnTo>
                  <a:lnTo>
                    <a:pt x="73" y="79"/>
                  </a:lnTo>
                  <a:lnTo>
                    <a:pt x="73" y="81"/>
                  </a:lnTo>
                  <a:lnTo>
                    <a:pt x="73" y="82"/>
                  </a:lnTo>
                  <a:lnTo>
                    <a:pt x="72" y="83"/>
                  </a:lnTo>
                  <a:lnTo>
                    <a:pt x="72" y="86"/>
                  </a:lnTo>
                  <a:lnTo>
                    <a:pt x="72" y="87"/>
                  </a:lnTo>
                  <a:lnTo>
                    <a:pt x="70" y="88"/>
                  </a:lnTo>
                  <a:lnTo>
                    <a:pt x="70" y="90"/>
                  </a:lnTo>
                  <a:lnTo>
                    <a:pt x="69" y="92"/>
                  </a:lnTo>
                  <a:lnTo>
                    <a:pt x="69" y="93"/>
                  </a:lnTo>
                  <a:lnTo>
                    <a:pt x="69" y="95"/>
                  </a:lnTo>
                  <a:lnTo>
                    <a:pt x="68" y="97"/>
                  </a:lnTo>
                  <a:lnTo>
                    <a:pt x="68" y="99"/>
                  </a:lnTo>
                  <a:lnTo>
                    <a:pt x="66" y="99"/>
                  </a:lnTo>
                  <a:lnTo>
                    <a:pt x="65" y="99"/>
                  </a:lnTo>
                  <a:lnTo>
                    <a:pt x="64" y="99"/>
                  </a:lnTo>
                  <a:lnTo>
                    <a:pt x="63" y="99"/>
                  </a:lnTo>
                  <a:lnTo>
                    <a:pt x="63" y="97"/>
                  </a:lnTo>
                  <a:lnTo>
                    <a:pt x="61" y="97"/>
                  </a:lnTo>
                  <a:lnTo>
                    <a:pt x="60" y="97"/>
                  </a:lnTo>
                  <a:lnTo>
                    <a:pt x="60" y="96"/>
                  </a:lnTo>
                  <a:lnTo>
                    <a:pt x="60" y="95"/>
                  </a:lnTo>
                  <a:lnTo>
                    <a:pt x="60" y="93"/>
                  </a:lnTo>
                  <a:lnTo>
                    <a:pt x="60" y="92"/>
                  </a:lnTo>
                  <a:lnTo>
                    <a:pt x="61" y="91"/>
                  </a:lnTo>
                  <a:lnTo>
                    <a:pt x="63" y="90"/>
                  </a:lnTo>
                  <a:lnTo>
                    <a:pt x="63" y="87"/>
                  </a:lnTo>
                  <a:lnTo>
                    <a:pt x="64" y="86"/>
                  </a:lnTo>
                  <a:lnTo>
                    <a:pt x="64" y="84"/>
                  </a:lnTo>
                  <a:lnTo>
                    <a:pt x="65" y="83"/>
                  </a:lnTo>
                  <a:lnTo>
                    <a:pt x="65" y="82"/>
                  </a:lnTo>
                  <a:lnTo>
                    <a:pt x="66" y="81"/>
                  </a:lnTo>
                  <a:lnTo>
                    <a:pt x="66" y="79"/>
                  </a:lnTo>
                  <a:lnTo>
                    <a:pt x="68" y="78"/>
                  </a:lnTo>
                  <a:lnTo>
                    <a:pt x="68" y="75"/>
                  </a:lnTo>
                  <a:lnTo>
                    <a:pt x="68" y="74"/>
                  </a:lnTo>
                  <a:lnTo>
                    <a:pt x="69" y="73"/>
                  </a:lnTo>
                  <a:lnTo>
                    <a:pt x="69" y="71"/>
                  </a:lnTo>
                  <a:lnTo>
                    <a:pt x="69" y="70"/>
                  </a:lnTo>
                  <a:lnTo>
                    <a:pt x="70" y="69"/>
                  </a:lnTo>
                  <a:lnTo>
                    <a:pt x="70" y="66"/>
                  </a:lnTo>
                  <a:lnTo>
                    <a:pt x="70" y="65"/>
                  </a:lnTo>
                  <a:lnTo>
                    <a:pt x="72" y="64"/>
                  </a:lnTo>
                  <a:lnTo>
                    <a:pt x="72" y="62"/>
                  </a:lnTo>
                  <a:lnTo>
                    <a:pt x="72" y="60"/>
                  </a:lnTo>
                  <a:lnTo>
                    <a:pt x="72" y="59"/>
                  </a:lnTo>
                  <a:lnTo>
                    <a:pt x="73" y="57"/>
                  </a:lnTo>
                  <a:lnTo>
                    <a:pt x="73" y="56"/>
                  </a:lnTo>
                  <a:lnTo>
                    <a:pt x="73" y="55"/>
                  </a:lnTo>
                  <a:lnTo>
                    <a:pt x="73" y="52"/>
                  </a:lnTo>
                  <a:lnTo>
                    <a:pt x="74" y="51"/>
                  </a:lnTo>
                  <a:lnTo>
                    <a:pt x="74" y="49"/>
                  </a:lnTo>
                  <a:lnTo>
                    <a:pt x="74" y="48"/>
                  </a:lnTo>
                  <a:lnTo>
                    <a:pt x="74" y="47"/>
                  </a:lnTo>
                  <a:lnTo>
                    <a:pt x="76" y="44"/>
                  </a:lnTo>
                  <a:lnTo>
                    <a:pt x="74" y="44"/>
                  </a:lnTo>
                  <a:lnTo>
                    <a:pt x="73" y="43"/>
                  </a:lnTo>
                  <a:lnTo>
                    <a:pt x="72" y="42"/>
                  </a:lnTo>
                  <a:lnTo>
                    <a:pt x="70" y="40"/>
                  </a:lnTo>
                  <a:lnTo>
                    <a:pt x="69" y="40"/>
                  </a:lnTo>
                  <a:lnTo>
                    <a:pt x="68" y="39"/>
                  </a:lnTo>
                  <a:lnTo>
                    <a:pt x="66" y="39"/>
                  </a:lnTo>
                  <a:lnTo>
                    <a:pt x="65" y="38"/>
                  </a:lnTo>
                  <a:lnTo>
                    <a:pt x="64" y="38"/>
                  </a:lnTo>
                  <a:lnTo>
                    <a:pt x="63" y="37"/>
                  </a:lnTo>
                  <a:lnTo>
                    <a:pt x="61" y="37"/>
                  </a:lnTo>
                  <a:lnTo>
                    <a:pt x="60" y="35"/>
                  </a:lnTo>
                  <a:lnTo>
                    <a:pt x="57" y="35"/>
                  </a:lnTo>
                  <a:lnTo>
                    <a:pt x="56" y="35"/>
                  </a:lnTo>
                  <a:lnTo>
                    <a:pt x="55" y="34"/>
                  </a:lnTo>
                  <a:lnTo>
                    <a:pt x="53" y="34"/>
                  </a:lnTo>
                  <a:lnTo>
                    <a:pt x="52" y="34"/>
                  </a:lnTo>
                  <a:lnTo>
                    <a:pt x="50" y="33"/>
                  </a:lnTo>
                  <a:lnTo>
                    <a:pt x="48" y="33"/>
                  </a:lnTo>
                  <a:lnTo>
                    <a:pt x="47" y="33"/>
                  </a:lnTo>
                  <a:lnTo>
                    <a:pt x="46" y="33"/>
                  </a:lnTo>
                  <a:lnTo>
                    <a:pt x="43" y="31"/>
                  </a:lnTo>
                  <a:lnTo>
                    <a:pt x="42" y="31"/>
                  </a:lnTo>
                  <a:lnTo>
                    <a:pt x="41" y="31"/>
                  </a:lnTo>
                  <a:lnTo>
                    <a:pt x="39" y="31"/>
                  </a:lnTo>
                  <a:lnTo>
                    <a:pt x="37" y="31"/>
                  </a:lnTo>
                  <a:lnTo>
                    <a:pt x="35" y="30"/>
                  </a:lnTo>
                  <a:lnTo>
                    <a:pt x="34" y="30"/>
                  </a:lnTo>
                  <a:lnTo>
                    <a:pt x="33" y="30"/>
                  </a:lnTo>
                  <a:lnTo>
                    <a:pt x="30" y="30"/>
                  </a:lnTo>
                  <a:lnTo>
                    <a:pt x="29" y="30"/>
                  </a:lnTo>
                  <a:lnTo>
                    <a:pt x="28" y="29"/>
                  </a:lnTo>
                  <a:lnTo>
                    <a:pt x="28" y="28"/>
                  </a:lnTo>
                  <a:lnTo>
                    <a:pt x="28" y="26"/>
                  </a:lnTo>
                  <a:lnTo>
                    <a:pt x="28" y="25"/>
                  </a:lnTo>
                  <a:lnTo>
                    <a:pt x="29" y="24"/>
                  </a:lnTo>
                  <a:lnTo>
                    <a:pt x="29" y="22"/>
                  </a:lnTo>
                  <a:lnTo>
                    <a:pt x="29" y="21"/>
                  </a:lnTo>
                  <a:lnTo>
                    <a:pt x="30" y="21"/>
                  </a:lnTo>
                  <a:lnTo>
                    <a:pt x="30" y="20"/>
                  </a:lnTo>
                  <a:lnTo>
                    <a:pt x="31" y="20"/>
                  </a:lnTo>
                  <a:lnTo>
                    <a:pt x="31" y="18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4" y="16"/>
                  </a:lnTo>
                  <a:lnTo>
                    <a:pt x="34" y="15"/>
                  </a:lnTo>
                  <a:lnTo>
                    <a:pt x="35" y="15"/>
                  </a:lnTo>
                  <a:lnTo>
                    <a:pt x="35" y="13"/>
                  </a:lnTo>
                  <a:lnTo>
                    <a:pt x="35" y="12"/>
                  </a:lnTo>
                  <a:lnTo>
                    <a:pt x="37" y="12"/>
                  </a:lnTo>
                  <a:lnTo>
                    <a:pt x="39" y="11"/>
                  </a:lnTo>
                  <a:lnTo>
                    <a:pt x="43" y="9"/>
                  </a:lnTo>
                  <a:lnTo>
                    <a:pt x="46" y="9"/>
                  </a:lnTo>
                  <a:lnTo>
                    <a:pt x="48" y="8"/>
                  </a:lnTo>
                  <a:lnTo>
                    <a:pt x="52" y="7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4" y="6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4" y="4"/>
                  </a:lnTo>
                  <a:lnTo>
                    <a:pt x="77" y="4"/>
                  </a:lnTo>
                  <a:lnTo>
                    <a:pt x="81" y="4"/>
                  </a:lnTo>
                  <a:lnTo>
                    <a:pt x="83" y="4"/>
                  </a:lnTo>
                  <a:lnTo>
                    <a:pt x="87" y="4"/>
                  </a:lnTo>
                  <a:lnTo>
                    <a:pt x="90" y="4"/>
                  </a:lnTo>
                  <a:lnTo>
                    <a:pt x="94" y="4"/>
                  </a:lnTo>
                  <a:lnTo>
                    <a:pt x="96" y="4"/>
                  </a:lnTo>
                  <a:lnTo>
                    <a:pt x="100" y="4"/>
                  </a:lnTo>
                  <a:lnTo>
                    <a:pt x="103" y="4"/>
                  </a:lnTo>
                  <a:lnTo>
                    <a:pt x="107" y="4"/>
                  </a:lnTo>
                  <a:lnTo>
                    <a:pt x="109" y="3"/>
                  </a:lnTo>
                  <a:lnTo>
                    <a:pt x="113" y="3"/>
                  </a:lnTo>
                  <a:lnTo>
                    <a:pt x="116" y="3"/>
                  </a:lnTo>
                  <a:lnTo>
                    <a:pt x="120" y="3"/>
                  </a:lnTo>
                  <a:lnTo>
                    <a:pt x="122" y="3"/>
                  </a:lnTo>
                  <a:lnTo>
                    <a:pt x="126" y="3"/>
                  </a:lnTo>
                  <a:lnTo>
                    <a:pt x="129" y="2"/>
                  </a:lnTo>
                  <a:lnTo>
                    <a:pt x="133" y="2"/>
                  </a:lnTo>
                  <a:lnTo>
                    <a:pt x="135" y="2"/>
                  </a:lnTo>
                  <a:lnTo>
                    <a:pt x="139" y="0"/>
                  </a:lnTo>
                  <a:lnTo>
                    <a:pt x="140" y="3"/>
                  </a:lnTo>
                  <a:lnTo>
                    <a:pt x="142" y="7"/>
                  </a:lnTo>
                  <a:lnTo>
                    <a:pt x="143" y="9"/>
                  </a:lnTo>
                  <a:lnTo>
                    <a:pt x="144" y="12"/>
                  </a:lnTo>
                  <a:lnTo>
                    <a:pt x="145" y="15"/>
                  </a:lnTo>
                  <a:lnTo>
                    <a:pt x="145" y="18"/>
                  </a:lnTo>
                  <a:lnTo>
                    <a:pt x="147" y="21"/>
                  </a:lnTo>
                  <a:lnTo>
                    <a:pt x="148" y="24"/>
                  </a:lnTo>
                  <a:lnTo>
                    <a:pt x="149" y="26"/>
                  </a:lnTo>
                  <a:lnTo>
                    <a:pt x="149" y="30"/>
                  </a:lnTo>
                  <a:lnTo>
                    <a:pt x="151" y="33"/>
                  </a:lnTo>
                  <a:lnTo>
                    <a:pt x="152" y="37"/>
                  </a:lnTo>
                  <a:lnTo>
                    <a:pt x="152" y="39"/>
                  </a:lnTo>
                  <a:lnTo>
                    <a:pt x="153" y="42"/>
                  </a:lnTo>
                  <a:lnTo>
                    <a:pt x="153" y="46"/>
                  </a:lnTo>
                  <a:lnTo>
                    <a:pt x="155" y="48"/>
                  </a:lnTo>
                  <a:lnTo>
                    <a:pt x="155" y="51"/>
                  </a:lnTo>
                  <a:lnTo>
                    <a:pt x="156" y="55"/>
                  </a:lnTo>
                  <a:lnTo>
                    <a:pt x="156" y="57"/>
                  </a:lnTo>
                  <a:lnTo>
                    <a:pt x="156" y="61"/>
                  </a:lnTo>
                  <a:lnTo>
                    <a:pt x="157" y="64"/>
                  </a:lnTo>
                  <a:lnTo>
                    <a:pt x="157" y="68"/>
                  </a:lnTo>
                  <a:lnTo>
                    <a:pt x="157" y="70"/>
                  </a:lnTo>
                  <a:lnTo>
                    <a:pt x="158" y="73"/>
                  </a:lnTo>
                  <a:lnTo>
                    <a:pt x="158" y="77"/>
                  </a:lnTo>
                  <a:lnTo>
                    <a:pt x="158" y="79"/>
                  </a:lnTo>
                  <a:lnTo>
                    <a:pt x="158" y="83"/>
                  </a:lnTo>
                  <a:lnTo>
                    <a:pt x="160" y="86"/>
                  </a:lnTo>
                  <a:lnTo>
                    <a:pt x="160" y="90"/>
                  </a:lnTo>
                  <a:lnTo>
                    <a:pt x="160" y="92"/>
                  </a:lnTo>
                  <a:lnTo>
                    <a:pt x="160" y="95"/>
                  </a:lnTo>
                  <a:lnTo>
                    <a:pt x="160" y="99"/>
                  </a:lnTo>
                  <a:lnTo>
                    <a:pt x="160" y="100"/>
                  </a:lnTo>
                  <a:lnTo>
                    <a:pt x="158" y="100"/>
                  </a:lnTo>
                  <a:lnTo>
                    <a:pt x="157" y="101"/>
                  </a:lnTo>
                  <a:lnTo>
                    <a:pt x="156" y="101"/>
                  </a:lnTo>
                  <a:lnTo>
                    <a:pt x="156" y="102"/>
                  </a:lnTo>
                  <a:lnTo>
                    <a:pt x="155" y="102"/>
                  </a:lnTo>
                  <a:lnTo>
                    <a:pt x="155" y="104"/>
                  </a:lnTo>
                  <a:lnTo>
                    <a:pt x="153" y="105"/>
                  </a:lnTo>
                  <a:lnTo>
                    <a:pt x="153" y="106"/>
                  </a:lnTo>
                  <a:lnTo>
                    <a:pt x="153" y="108"/>
                  </a:lnTo>
                  <a:lnTo>
                    <a:pt x="153" y="109"/>
                  </a:lnTo>
                  <a:lnTo>
                    <a:pt x="153" y="110"/>
                  </a:lnTo>
                  <a:lnTo>
                    <a:pt x="155" y="110"/>
                  </a:lnTo>
                  <a:lnTo>
                    <a:pt x="155" y="112"/>
                  </a:lnTo>
                  <a:lnTo>
                    <a:pt x="156" y="112"/>
                  </a:lnTo>
                  <a:lnTo>
                    <a:pt x="156" y="113"/>
                  </a:lnTo>
                  <a:lnTo>
                    <a:pt x="157" y="113"/>
                  </a:lnTo>
                  <a:lnTo>
                    <a:pt x="158" y="113"/>
                  </a:lnTo>
                  <a:lnTo>
                    <a:pt x="160" y="112"/>
                  </a:lnTo>
                  <a:lnTo>
                    <a:pt x="161" y="112"/>
                  </a:lnTo>
                  <a:lnTo>
                    <a:pt x="161" y="110"/>
                  </a:lnTo>
                  <a:lnTo>
                    <a:pt x="162" y="110"/>
                  </a:lnTo>
                  <a:lnTo>
                    <a:pt x="162" y="109"/>
                  </a:lnTo>
                  <a:lnTo>
                    <a:pt x="164" y="109"/>
                  </a:lnTo>
                  <a:lnTo>
                    <a:pt x="164" y="108"/>
                  </a:lnTo>
                  <a:lnTo>
                    <a:pt x="165" y="108"/>
                  </a:lnTo>
                  <a:lnTo>
                    <a:pt x="165" y="106"/>
                  </a:lnTo>
                  <a:lnTo>
                    <a:pt x="166" y="105"/>
                  </a:lnTo>
                  <a:lnTo>
                    <a:pt x="168" y="105"/>
                  </a:lnTo>
                  <a:lnTo>
                    <a:pt x="168" y="104"/>
                  </a:lnTo>
                  <a:lnTo>
                    <a:pt x="169" y="104"/>
                  </a:lnTo>
                  <a:lnTo>
                    <a:pt x="170" y="104"/>
                  </a:lnTo>
                  <a:lnTo>
                    <a:pt x="171" y="104"/>
                  </a:lnTo>
                  <a:lnTo>
                    <a:pt x="173" y="104"/>
                  </a:lnTo>
                  <a:lnTo>
                    <a:pt x="174" y="104"/>
                  </a:lnTo>
                  <a:lnTo>
                    <a:pt x="175" y="104"/>
                  </a:lnTo>
                  <a:lnTo>
                    <a:pt x="177" y="104"/>
                  </a:lnTo>
                  <a:lnTo>
                    <a:pt x="178" y="104"/>
                  </a:lnTo>
                  <a:lnTo>
                    <a:pt x="179" y="104"/>
                  </a:lnTo>
                  <a:lnTo>
                    <a:pt x="180" y="104"/>
                  </a:lnTo>
                  <a:lnTo>
                    <a:pt x="182" y="104"/>
                  </a:lnTo>
                  <a:lnTo>
                    <a:pt x="183" y="104"/>
                  </a:lnTo>
                  <a:lnTo>
                    <a:pt x="184" y="104"/>
                  </a:lnTo>
                  <a:lnTo>
                    <a:pt x="184" y="105"/>
                  </a:lnTo>
                  <a:lnTo>
                    <a:pt x="186" y="105"/>
                  </a:lnTo>
                  <a:lnTo>
                    <a:pt x="187" y="105"/>
                  </a:lnTo>
                  <a:lnTo>
                    <a:pt x="188" y="106"/>
                  </a:lnTo>
                  <a:lnTo>
                    <a:pt x="190" y="106"/>
                  </a:lnTo>
                  <a:lnTo>
                    <a:pt x="191" y="108"/>
                  </a:lnTo>
                  <a:lnTo>
                    <a:pt x="192" y="108"/>
                  </a:lnTo>
                  <a:lnTo>
                    <a:pt x="192" y="109"/>
                  </a:lnTo>
                  <a:lnTo>
                    <a:pt x="193" y="109"/>
                  </a:lnTo>
                  <a:lnTo>
                    <a:pt x="193" y="110"/>
                  </a:lnTo>
                  <a:lnTo>
                    <a:pt x="193" y="112"/>
                  </a:lnTo>
                  <a:lnTo>
                    <a:pt x="195" y="112"/>
                  </a:lnTo>
                  <a:lnTo>
                    <a:pt x="195" y="113"/>
                  </a:lnTo>
                  <a:lnTo>
                    <a:pt x="195" y="114"/>
                  </a:lnTo>
                  <a:lnTo>
                    <a:pt x="196" y="115"/>
                  </a:lnTo>
                  <a:lnTo>
                    <a:pt x="196" y="117"/>
                  </a:lnTo>
                  <a:lnTo>
                    <a:pt x="196" y="119"/>
                  </a:lnTo>
                  <a:lnTo>
                    <a:pt x="196" y="121"/>
                  </a:lnTo>
                  <a:lnTo>
                    <a:pt x="196" y="122"/>
                  </a:lnTo>
                  <a:lnTo>
                    <a:pt x="196" y="123"/>
                  </a:lnTo>
                  <a:lnTo>
                    <a:pt x="196" y="124"/>
                  </a:lnTo>
                  <a:lnTo>
                    <a:pt x="196" y="126"/>
                  </a:lnTo>
                  <a:lnTo>
                    <a:pt x="195" y="127"/>
                  </a:lnTo>
                  <a:lnTo>
                    <a:pt x="195" y="128"/>
                  </a:lnTo>
                  <a:lnTo>
                    <a:pt x="195" y="130"/>
                  </a:lnTo>
                  <a:lnTo>
                    <a:pt x="193" y="131"/>
                  </a:lnTo>
                  <a:lnTo>
                    <a:pt x="193" y="132"/>
                  </a:lnTo>
                  <a:lnTo>
                    <a:pt x="192" y="134"/>
                  </a:lnTo>
                  <a:lnTo>
                    <a:pt x="192" y="135"/>
                  </a:lnTo>
                  <a:lnTo>
                    <a:pt x="191" y="136"/>
                  </a:lnTo>
                  <a:lnTo>
                    <a:pt x="191" y="137"/>
                  </a:lnTo>
                  <a:lnTo>
                    <a:pt x="190" y="139"/>
                  </a:lnTo>
                  <a:lnTo>
                    <a:pt x="188" y="140"/>
                  </a:lnTo>
                  <a:lnTo>
                    <a:pt x="188" y="141"/>
                  </a:lnTo>
                  <a:lnTo>
                    <a:pt x="187" y="143"/>
                  </a:lnTo>
                  <a:lnTo>
                    <a:pt x="186" y="144"/>
                  </a:lnTo>
                  <a:lnTo>
                    <a:pt x="186" y="145"/>
                  </a:lnTo>
                  <a:lnTo>
                    <a:pt x="184" y="146"/>
                  </a:lnTo>
                  <a:lnTo>
                    <a:pt x="183" y="146"/>
                  </a:lnTo>
                  <a:lnTo>
                    <a:pt x="183" y="148"/>
                  </a:lnTo>
                  <a:lnTo>
                    <a:pt x="182" y="149"/>
                  </a:lnTo>
                  <a:lnTo>
                    <a:pt x="180" y="150"/>
                  </a:lnTo>
                  <a:lnTo>
                    <a:pt x="179" y="150"/>
                  </a:lnTo>
                  <a:lnTo>
                    <a:pt x="179" y="152"/>
                  </a:lnTo>
                  <a:lnTo>
                    <a:pt x="178" y="153"/>
                  </a:lnTo>
                  <a:lnTo>
                    <a:pt x="177" y="154"/>
                  </a:lnTo>
                  <a:lnTo>
                    <a:pt x="175" y="156"/>
                  </a:lnTo>
                  <a:lnTo>
                    <a:pt x="174" y="157"/>
                  </a:lnTo>
                  <a:lnTo>
                    <a:pt x="173" y="157"/>
                  </a:lnTo>
                  <a:lnTo>
                    <a:pt x="171" y="158"/>
                  </a:lnTo>
                  <a:lnTo>
                    <a:pt x="170" y="158"/>
                  </a:lnTo>
                  <a:lnTo>
                    <a:pt x="168" y="159"/>
                  </a:lnTo>
                  <a:lnTo>
                    <a:pt x="166" y="159"/>
                  </a:lnTo>
                  <a:lnTo>
                    <a:pt x="165" y="159"/>
                  </a:lnTo>
                  <a:lnTo>
                    <a:pt x="164" y="159"/>
                  </a:lnTo>
                  <a:lnTo>
                    <a:pt x="161" y="159"/>
                  </a:lnTo>
                  <a:lnTo>
                    <a:pt x="160" y="159"/>
                  </a:lnTo>
                  <a:lnTo>
                    <a:pt x="158" y="159"/>
                  </a:lnTo>
                  <a:lnTo>
                    <a:pt x="156" y="159"/>
                  </a:lnTo>
                  <a:lnTo>
                    <a:pt x="155" y="159"/>
                  </a:lnTo>
                  <a:lnTo>
                    <a:pt x="153" y="159"/>
                  </a:lnTo>
                  <a:lnTo>
                    <a:pt x="151" y="158"/>
                  </a:lnTo>
                  <a:lnTo>
                    <a:pt x="149" y="158"/>
                  </a:lnTo>
                  <a:lnTo>
                    <a:pt x="148" y="158"/>
                  </a:lnTo>
                  <a:lnTo>
                    <a:pt x="145" y="158"/>
                  </a:lnTo>
                  <a:lnTo>
                    <a:pt x="144" y="158"/>
                  </a:lnTo>
                  <a:lnTo>
                    <a:pt x="143" y="158"/>
                  </a:lnTo>
                  <a:lnTo>
                    <a:pt x="142" y="158"/>
                  </a:lnTo>
                  <a:lnTo>
                    <a:pt x="139" y="159"/>
                  </a:lnTo>
                  <a:lnTo>
                    <a:pt x="138" y="159"/>
                  </a:lnTo>
                  <a:lnTo>
                    <a:pt x="136" y="159"/>
                  </a:lnTo>
                  <a:lnTo>
                    <a:pt x="135" y="161"/>
                  </a:lnTo>
                  <a:lnTo>
                    <a:pt x="134" y="162"/>
                  </a:lnTo>
                  <a:lnTo>
                    <a:pt x="133" y="163"/>
                  </a:lnTo>
                  <a:lnTo>
                    <a:pt x="131" y="165"/>
                  </a:lnTo>
                  <a:lnTo>
                    <a:pt x="130" y="166"/>
                  </a:lnTo>
                  <a:lnTo>
                    <a:pt x="129" y="167"/>
                  </a:lnTo>
                  <a:lnTo>
                    <a:pt x="127" y="168"/>
                  </a:lnTo>
                  <a:lnTo>
                    <a:pt x="126" y="171"/>
                  </a:lnTo>
                  <a:lnTo>
                    <a:pt x="125" y="172"/>
                  </a:lnTo>
                  <a:lnTo>
                    <a:pt x="123" y="174"/>
                  </a:lnTo>
                  <a:lnTo>
                    <a:pt x="122" y="175"/>
                  </a:lnTo>
                  <a:lnTo>
                    <a:pt x="121" y="177"/>
                  </a:lnTo>
                  <a:lnTo>
                    <a:pt x="120" y="179"/>
                  </a:lnTo>
                  <a:lnTo>
                    <a:pt x="118" y="180"/>
                  </a:lnTo>
                  <a:lnTo>
                    <a:pt x="117" y="181"/>
                  </a:lnTo>
                  <a:lnTo>
                    <a:pt x="116" y="184"/>
                  </a:lnTo>
                  <a:lnTo>
                    <a:pt x="113" y="185"/>
                  </a:lnTo>
                  <a:lnTo>
                    <a:pt x="112" y="187"/>
                  </a:lnTo>
                  <a:lnTo>
                    <a:pt x="111" y="189"/>
                  </a:lnTo>
                  <a:lnTo>
                    <a:pt x="109" y="190"/>
                  </a:lnTo>
                  <a:lnTo>
                    <a:pt x="108" y="192"/>
                  </a:lnTo>
                  <a:lnTo>
                    <a:pt x="107" y="194"/>
                  </a:lnTo>
                  <a:lnTo>
                    <a:pt x="105" y="196"/>
                  </a:lnTo>
                  <a:lnTo>
                    <a:pt x="104" y="197"/>
                  </a:lnTo>
                  <a:lnTo>
                    <a:pt x="103" y="199"/>
                  </a:lnTo>
                  <a:lnTo>
                    <a:pt x="101" y="201"/>
                  </a:lnTo>
                  <a:lnTo>
                    <a:pt x="100" y="202"/>
                  </a:lnTo>
                  <a:lnTo>
                    <a:pt x="99" y="205"/>
                  </a:lnTo>
                  <a:lnTo>
                    <a:pt x="99" y="206"/>
                  </a:lnTo>
                  <a:lnTo>
                    <a:pt x="98" y="209"/>
                  </a:lnTo>
                  <a:lnTo>
                    <a:pt x="96" y="210"/>
                  </a:lnTo>
                  <a:lnTo>
                    <a:pt x="95" y="211"/>
                  </a:lnTo>
                  <a:lnTo>
                    <a:pt x="95" y="214"/>
                  </a:lnTo>
                  <a:lnTo>
                    <a:pt x="94" y="215"/>
                  </a:lnTo>
                  <a:lnTo>
                    <a:pt x="94" y="218"/>
                  </a:lnTo>
                  <a:lnTo>
                    <a:pt x="92" y="219"/>
                  </a:lnTo>
                  <a:lnTo>
                    <a:pt x="92" y="220"/>
                  </a:lnTo>
                  <a:lnTo>
                    <a:pt x="92" y="223"/>
                  </a:lnTo>
                  <a:lnTo>
                    <a:pt x="91" y="223"/>
                  </a:lnTo>
                  <a:lnTo>
                    <a:pt x="90" y="224"/>
                  </a:lnTo>
                  <a:lnTo>
                    <a:pt x="90" y="225"/>
                  </a:lnTo>
                  <a:lnTo>
                    <a:pt x="88" y="227"/>
                  </a:lnTo>
                  <a:lnTo>
                    <a:pt x="88" y="228"/>
                  </a:lnTo>
                  <a:lnTo>
                    <a:pt x="87" y="229"/>
                  </a:lnTo>
                  <a:lnTo>
                    <a:pt x="87" y="232"/>
                  </a:lnTo>
                  <a:lnTo>
                    <a:pt x="87" y="233"/>
                  </a:lnTo>
                  <a:lnTo>
                    <a:pt x="86" y="234"/>
                  </a:lnTo>
                  <a:lnTo>
                    <a:pt x="86" y="236"/>
                  </a:lnTo>
                  <a:lnTo>
                    <a:pt x="86" y="238"/>
                  </a:lnTo>
                  <a:lnTo>
                    <a:pt x="85" y="240"/>
                  </a:lnTo>
                  <a:lnTo>
                    <a:pt x="85" y="241"/>
                  </a:lnTo>
                  <a:lnTo>
                    <a:pt x="85" y="243"/>
                  </a:lnTo>
                  <a:lnTo>
                    <a:pt x="85" y="245"/>
                  </a:lnTo>
                  <a:lnTo>
                    <a:pt x="83" y="246"/>
                  </a:lnTo>
                  <a:lnTo>
                    <a:pt x="83" y="247"/>
                  </a:lnTo>
                  <a:lnTo>
                    <a:pt x="83" y="249"/>
                  </a:lnTo>
                  <a:lnTo>
                    <a:pt x="82" y="251"/>
                  </a:lnTo>
                  <a:lnTo>
                    <a:pt x="82" y="252"/>
                  </a:lnTo>
                  <a:lnTo>
                    <a:pt x="81" y="254"/>
                  </a:lnTo>
                  <a:lnTo>
                    <a:pt x="81" y="255"/>
                  </a:lnTo>
                  <a:lnTo>
                    <a:pt x="79" y="255"/>
                  </a:lnTo>
                  <a:lnTo>
                    <a:pt x="78" y="256"/>
                  </a:lnTo>
                  <a:lnTo>
                    <a:pt x="77" y="258"/>
                  </a:lnTo>
                  <a:lnTo>
                    <a:pt x="77" y="259"/>
                  </a:lnTo>
                  <a:lnTo>
                    <a:pt x="76" y="259"/>
                  </a:lnTo>
                  <a:lnTo>
                    <a:pt x="74" y="260"/>
                  </a:lnTo>
                  <a:lnTo>
                    <a:pt x="73" y="260"/>
                  </a:lnTo>
                  <a:lnTo>
                    <a:pt x="70" y="260"/>
                  </a:lnTo>
                  <a:lnTo>
                    <a:pt x="69" y="260"/>
                  </a:lnTo>
                  <a:lnTo>
                    <a:pt x="68" y="260"/>
                  </a:lnTo>
                  <a:lnTo>
                    <a:pt x="65" y="260"/>
                  </a:lnTo>
                  <a:lnTo>
                    <a:pt x="64" y="260"/>
                  </a:lnTo>
                  <a:lnTo>
                    <a:pt x="63" y="260"/>
                  </a:lnTo>
                  <a:lnTo>
                    <a:pt x="61" y="260"/>
                  </a:lnTo>
                  <a:lnTo>
                    <a:pt x="60" y="260"/>
                  </a:lnTo>
                  <a:lnTo>
                    <a:pt x="59" y="260"/>
                  </a:lnTo>
                  <a:lnTo>
                    <a:pt x="57" y="260"/>
                  </a:lnTo>
                  <a:lnTo>
                    <a:pt x="56" y="260"/>
                  </a:lnTo>
                  <a:lnTo>
                    <a:pt x="55" y="260"/>
                  </a:lnTo>
                  <a:lnTo>
                    <a:pt x="55" y="259"/>
                  </a:lnTo>
                  <a:lnTo>
                    <a:pt x="53" y="259"/>
                  </a:lnTo>
                  <a:lnTo>
                    <a:pt x="52" y="259"/>
                  </a:lnTo>
                  <a:lnTo>
                    <a:pt x="52" y="258"/>
                  </a:lnTo>
                  <a:lnTo>
                    <a:pt x="51" y="258"/>
                  </a:lnTo>
                  <a:lnTo>
                    <a:pt x="50" y="256"/>
                  </a:lnTo>
                  <a:lnTo>
                    <a:pt x="48" y="255"/>
                  </a:lnTo>
                  <a:lnTo>
                    <a:pt x="48" y="252"/>
                  </a:lnTo>
                  <a:lnTo>
                    <a:pt x="50" y="250"/>
                  </a:lnTo>
                  <a:lnTo>
                    <a:pt x="50" y="247"/>
                  </a:lnTo>
                  <a:lnTo>
                    <a:pt x="50" y="246"/>
                  </a:lnTo>
                  <a:lnTo>
                    <a:pt x="48" y="243"/>
                  </a:lnTo>
                  <a:lnTo>
                    <a:pt x="48" y="241"/>
                  </a:lnTo>
                  <a:lnTo>
                    <a:pt x="48" y="240"/>
                  </a:lnTo>
                  <a:lnTo>
                    <a:pt x="47" y="237"/>
                  </a:lnTo>
                  <a:lnTo>
                    <a:pt x="47" y="236"/>
                  </a:lnTo>
                  <a:lnTo>
                    <a:pt x="46" y="233"/>
                  </a:lnTo>
                  <a:lnTo>
                    <a:pt x="44" y="232"/>
                  </a:lnTo>
                  <a:lnTo>
                    <a:pt x="43" y="230"/>
                  </a:lnTo>
                  <a:lnTo>
                    <a:pt x="42" y="228"/>
                  </a:lnTo>
                  <a:lnTo>
                    <a:pt x="41" y="227"/>
                  </a:lnTo>
                  <a:lnTo>
                    <a:pt x="39" y="225"/>
                  </a:lnTo>
                  <a:lnTo>
                    <a:pt x="38" y="224"/>
                  </a:lnTo>
                  <a:lnTo>
                    <a:pt x="37" y="221"/>
                  </a:lnTo>
                  <a:lnTo>
                    <a:pt x="35" y="220"/>
                  </a:lnTo>
                  <a:lnTo>
                    <a:pt x="34" y="219"/>
                  </a:lnTo>
                  <a:lnTo>
                    <a:pt x="33" y="218"/>
                  </a:lnTo>
                  <a:lnTo>
                    <a:pt x="31" y="215"/>
                  </a:lnTo>
                  <a:lnTo>
                    <a:pt x="30" y="214"/>
                  </a:lnTo>
                  <a:lnTo>
                    <a:pt x="29" y="212"/>
                  </a:lnTo>
                  <a:lnTo>
                    <a:pt x="28" y="211"/>
                  </a:lnTo>
                  <a:lnTo>
                    <a:pt x="26" y="209"/>
                  </a:lnTo>
                  <a:lnTo>
                    <a:pt x="25" y="207"/>
                  </a:lnTo>
                  <a:lnTo>
                    <a:pt x="24" y="206"/>
                  </a:lnTo>
                  <a:lnTo>
                    <a:pt x="22" y="203"/>
                  </a:lnTo>
                  <a:lnTo>
                    <a:pt x="22" y="202"/>
                  </a:lnTo>
                  <a:lnTo>
                    <a:pt x="21" y="199"/>
                  </a:lnTo>
                  <a:lnTo>
                    <a:pt x="20" y="198"/>
                  </a:lnTo>
                  <a:lnTo>
                    <a:pt x="20" y="196"/>
                  </a:lnTo>
                  <a:lnTo>
                    <a:pt x="18" y="193"/>
                  </a:lnTo>
                  <a:lnTo>
                    <a:pt x="17" y="192"/>
                  </a:lnTo>
                  <a:lnTo>
                    <a:pt x="16" y="189"/>
                  </a:lnTo>
                  <a:lnTo>
                    <a:pt x="13" y="187"/>
                  </a:lnTo>
                  <a:lnTo>
                    <a:pt x="12" y="184"/>
                  </a:lnTo>
                  <a:lnTo>
                    <a:pt x="11" y="181"/>
                  </a:lnTo>
                  <a:lnTo>
                    <a:pt x="9" y="179"/>
                  </a:lnTo>
                  <a:lnTo>
                    <a:pt x="9" y="176"/>
                  </a:lnTo>
                  <a:lnTo>
                    <a:pt x="8" y="174"/>
                  </a:lnTo>
                  <a:lnTo>
                    <a:pt x="7" y="171"/>
                  </a:lnTo>
                  <a:lnTo>
                    <a:pt x="6" y="168"/>
                  </a:lnTo>
                  <a:lnTo>
                    <a:pt x="4" y="166"/>
                  </a:lnTo>
                  <a:lnTo>
                    <a:pt x="4" y="163"/>
                  </a:lnTo>
                  <a:lnTo>
                    <a:pt x="3" y="161"/>
                  </a:lnTo>
                  <a:lnTo>
                    <a:pt x="3" y="158"/>
                  </a:lnTo>
                  <a:lnTo>
                    <a:pt x="2" y="154"/>
                  </a:lnTo>
                  <a:lnTo>
                    <a:pt x="2" y="152"/>
                  </a:lnTo>
                  <a:lnTo>
                    <a:pt x="0" y="149"/>
                  </a:lnTo>
                  <a:lnTo>
                    <a:pt x="0" y="146"/>
                  </a:lnTo>
                  <a:lnTo>
                    <a:pt x="0" y="144"/>
                  </a:lnTo>
                  <a:lnTo>
                    <a:pt x="0" y="141"/>
                  </a:lnTo>
                  <a:lnTo>
                    <a:pt x="0" y="137"/>
                  </a:lnTo>
                  <a:lnTo>
                    <a:pt x="0" y="135"/>
                  </a:lnTo>
                  <a:lnTo>
                    <a:pt x="0" y="132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2" y="124"/>
                  </a:lnTo>
                  <a:lnTo>
                    <a:pt x="2" y="121"/>
                  </a:lnTo>
                  <a:lnTo>
                    <a:pt x="3" y="118"/>
                  </a:lnTo>
                  <a:lnTo>
                    <a:pt x="3" y="115"/>
                  </a:lnTo>
                  <a:lnTo>
                    <a:pt x="4" y="113"/>
                  </a:lnTo>
                  <a:lnTo>
                    <a:pt x="6" y="110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1" name="Freeform 30"/>
            <p:cNvSpPr>
              <a:spLocks/>
            </p:cNvSpPr>
            <p:nvPr/>
          </p:nvSpPr>
          <p:spPr bwMode="auto">
            <a:xfrm>
              <a:off x="1442" y="2739"/>
              <a:ext cx="36" cy="100"/>
            </a:xfrm>
            <a:custGeom>
              <a:avLst/>
              <a:gdLst>
                <a:gd name="T0" fmla="*/ 14 w 36"/>
                <a:gd name="T1" fmla="*/ 3 h 100"/>
                <a:gd name="T2" fmla="*/ 16 w 36"/>
                <a:gd name="T3" fmla="*/ 10 h 100"/>
                <a:gd name="T4" fmla="*/ 17 w 36"/>
                <a:gd name="T5" fmla="*/ 15 h 100"/>
                <a:gd name="T6" fmla="*/ 18 w 36"/>
                <a:gd name="T7" fmla="*/ 22 h 100"/>
                <a:gd name="T8" fmla="*/ 20 w 36"/>
                <a:gd name="T9" fmla="*/ 28 h 100"/>
                <a:gd name="T10" fmla="*/ 21 w 36"/>
                <a:gd name="T11" fmla="*/ 35 h 100"/>
                <a:gd name="T12" fmla="*/ 22 w 36"/>
                <a:gd name="T13" fmla="*/ 40 h 100"/>
                <a:gd name="T14" fmla="*/ 25 w 36"/>
                <a:gd name="T15" fmla="*/ 46 h 100"/>
                <a:gd name="T16" fmla="*/ 26 w 36"/>
                <a:gd name="T17" fmla="*/ 53 h 100"/>
                <a:gd name="T18" fmla="*/ 27 w 36"/>
                <a:gd name="T19" fmla="*/ 59 h 100"/>
                <a:gd name="T20" fmla="*/ 29 w 36"/>
                <a:gd name="T21" fmla="*/ 66 h 100"/>
                <a:gd name="T22" fmla="*/ 30 w 36"/>
                <a:gd name="T23" fmla="*/ 71 h 100"/>
                <a:gd name="T24" fmla="*/ 31 w 36"/>
                <a:gd name="T25" fmla="*/ 77 h 100"/>
                <a:gd name="T26" fmla="*/ 33 w 36"/>
                <a:gd name="T27" fmla="*/ 84 h 100"/>
                <a:gd name="T28" fmla="*/ 34 w 36"/>
                <a:gd name="T29" fmla="*/ 90 h 100"/>
                <a:gd name="T30" fmla="*/ 35 w 36"/>
                <a:gd name="T31" fmla="*/ 95 h 100"/>
                <a:gd name="T32" fmla="*/ 35 w 36"/>
                <a:gd name="T33" fmla="*/ 99 h 100"/>
                <a:gd name="T34" fmla="*/ 33 w 36"/>
                <a:gd name="T35" fmla="*/ 100 h 100"/>
                <a:gd name="T36" fmla="*/ 30 w 36"/>
                <a:gd name="T37" fmla="*/ 100 h 100"/>
                <a:gd name="T38" fmla="*/ 27 w 36"/>
                <a:gd name="T39" fmla="*/ 99 h 100"/>
                <a:gd name="T40" fmla="*/ 25 w 36"/>
                <a:gd name="T41" fmla="*/ 97 h 100"/>
                <a:gd name="T42" fmla="*/ 23 w 36"/>
                <a:gd name="T43" fmla="*/ 95 h 100"/>
                <a:gd name="T44" fmla="*/ 22 w 36"/>
                <a:gd name="T45" fmla="*/ 93 h 100"/>
                <a:gd name="T46" fmla="*/ 22 w 36"/>
                <a:gd name="T47" fmla="*/ 90 h 100"/>
                <a:gd name="T48" fmla="*/ 21 w 36"/>
                <a:gd name="T49" fmla="*/ 88 h 100"/>
                <a:gd name="T50" fmla="*/ 20 w 36"/>
                <a:gd name="T51" fmla="*/ 85 h 100"/>
                <a:gd name="T52" fmla="*/ 18 w 36"/>
                <a:gd name="T53" fmla="*/ 82 h 100"/>
                <a:gd name="T54" fmla="*/ 17 w 36"/>
                <a:gd name="T55" fmla="*/ 80 h 100"/>
                <a:gd name="T56" fmla="*/ 16 w 36"/>
                <a:gd name="T57" fmla="*/ 75 h 100"/>
                <a:gd name="T58" fmla="*/ 13 w 36"/>
                <a:gd name="T59" fmla="*/ 69 h 100"/>
                <a:gd name="T60" fmla="*/ 12 w 36"/>
                <a:gd name="T61" fmla="*/ 66 h 100"/>
                <a:gd name="T62" fmla="*/ 10 w 36"/>
                <a:gd name="T63" fmla="*/ 60 h 100"/>
                <a:gd name="T64" fmla="*/ 9 w 36"/>
                <a:gd name="T65" fmla="*/ 56 h 100"/>
                <a:gd name="T66" fmla="*/ 8 w 36"/>
                <a:gd name="T67" fmla="*/ 51 h 100"/>
                <a:gd name="T68" fmla="*/ 7 w 36"/>
                <a:gd name="T69" fmla="*/ 46 h 100"/>
                <a:gd name="T70" fmla="*/ 7 w 36"/>
                <a:gd name="T71" fmla="*/ 42 h 100"/>
                <a:gd name="T72" fmla="*/ 5 w 36"/>
                <a:gd name="T73" fmla="*/ 37 h 100"/>
                <a:gd name="T74" fmla="*/ 4 w 36"/>
                <a:gd name="T75" fmla="*/ 33 h 100"/>
                <a:gd name="T76" fmla="*/ 4 w 36"/>
                <a:gd name="T77" fmla="*/ 28 h 100"/>
                <a:gd name="T78" fmla="*/ 3 w 36"/>
                <a:gd name="T79" fmla="*/ 23 h 100"/>
                <a:gd name="T80" fmla="*/ 1 w 36"/>
                <a:gd name="T81" fmla="*/ 18 h 100"/>
                <a:gd name="T82" fmla="*/ 1 w 36"/>
                <a:gd name="T83" fmla="*/ 14 h 100"/>
                <a:gd name="T84" fmla="*/ 0 w 36"/>
                <a:gd name="T85" fmla="*/ 9 h 100"/>
                <a:gd name="T86" fmla="*/ 0 w 36"/>
                <a:gd name="T87" fmla="*/ 3 h 100"/>
                <a:gd name="T88" fmla="*/ 1 w 36"/>
                <a:gd name="T89" fmla="*/ 1 h 100"/>
                <a:gd name="T90" fmla="*/ 3 w 36"/>
                <a:gd name="T91" fmla="*/ 0 h 100"/>
                <a:gd name="T92" fmla="*/ 5 w 36"/>
                <a:gd name="T93" fmla="*/ 0 h 100"/>
                <a:gd name="T94" fmla="*/ 8 w 36"/>
                <a:gd name="T95" fmla="*/ 0 h 100"/>
                <a:gd name="T96" fmla="*/ 9 w 36"/>
                <a:gd name="T97" fmla="*/ 1 h 100"/>
                <a:gd name="T98" fmla="*/ 12 w 36"/>
                <a:gd name="T99" fmla="*/ 1 h 100"/>
                <a:gd name="T100" fmla="*/ 14 w 36"/>
                <a:gd name="T101" fmla="*/ 1 h 1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6"/>
                <a:gd name="T154" fmla="*/ 0 h 100"/>
                <a:gd name="T155" fmla="*/ 36 w 36"/>
                <a:gd name="T156" fmla="*/ 100 h 1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6" h="100">
                  <a:moveTo>
                    <a:pt x="14" y="1"/>
                  </a:moveTo>
                  <a:lnTo>
                    <a:pt x="14" y="3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7" y="13"/>
                  </a:lnTo>
                  <a:lnTo>
                    <a:pt x="17" y="15"/>
                  </a:lnTo>
                  <a:lnTo>
                    <a:pt x="18" y="19"/>
                  </a:lnTo>
                  <a:lnTo>
                    <a:pt x="18" y="22"/>
                  </a:lnTo>
                  <a:lnTo>
                    <a:pt x="20" y="25"/>
                  </a:lnTo>
                  <a:lnTo>
                    <a:pt x="20" y="28"/>
                  </a:lnTo>
                  <a:lnTo>
                    <a:pt x="21" y="31"/>
                  </a:lnTo>
                  <a:lnTo>
                    <a:pt x="21" y="35"/>
                  </a:lnTo>
                  <a:lnTo>
                    <a:pt x="22" y="37"/>
                  </a:lnTo>
                  <a:lnTo>
                    <a:pt x="22" y="40"/>
                  </a:lnTo>
                  <a:lnTo>
                    <a:pt x="23" y="44"/>
                  </a:lnTo>
                  <a:lnTo>
                    <a:pt x="25" y="46"/>
                  </a:lnTo>
                  <a:lnTo>
                    <a:pt x="25" y="50"/>
                  </a:lnTo>
                  <a:lnTo>
                    <a:pt x="26" y="53"/>
                  </a:lnTo>
                  <a:lnTo>
                    <a:pt x="26" y="55"/>
                  </a:lnTo>
                  <a:lnTo>
                    <a:pt x="27" y="59"/>
                  </a:lnTo>
                  <a:lnTo>
                    <a:pt x="27" y="62"/>
                  </a:lnTo>
                  <a:lnTo>
                    <a:pt x="29" y="66"/>
                  </a:lnTo>
                  <a:lnTo>
                    <a:pt x="29" y="68"/>
                  </a:lnTo>
                  <a:lnTo>
                    <a:pt x="30" y="71"/>
                  </a:lnTo>
                  <a:lnTo>
                    <a:pt x="30" y="75"/>
                  </a:lnTo>
                  <a:lnTo>
                    <a:pt x="31" y="77"/>
                  </a:lnTo>
                  <a:lnTo>
                    <a:pt x="31" y="81"/>
                  </a:lnTo>
                  <a:lnTo>
                    <a:pt x="33" y="84"/>
                  </a:lnTo>
                  <a:lnTo>
                    <a:pt x="33" y="86"/>
                  </a:lnTo>
                  <a:lnTo>
                    <a:pt x="34" y="90"/>
                  </a:lnTo>
                  <a:lnTo>
                    <a:pt x="35" y="93"/>
                  </a:lnTo>
                  <a:lnTo>
                    <a:pt x="35" y="95"/>
                  </a:lnTo>
                  <a:lnTo>
                    <a:pt x="36" y="99"/>
                  </a:lnTo>
                  <a:lnTo>
                    <a:pt x="35" y="99"/>
                  </a:lnTo>
                  <a:lnTo>
                    <a:pt x="34" y="99"/>
                  </a:lnTo>
                  <a:lnTo>
                    <a:pt x="33" y="100"/>
                  </a:lnTo>
                  <a:lnTo>
                    <a:pt x="31" y="100"/>
                  </a:lnTo>
                  <a:lnTo>
                    <a:pt x="30" y="100"/>
                  </a:lnTo>
                  <a:lnTo>
                    <a:pt x="29" y="99"/>
                  </a:lnTo>
                  <a:lnTo>
                    <a:pt x="27" y="99"/>
                  </a:lnTo>
                  <a:lnTo>
                    <a:pt x="26" y="98"/>
                  </a:lnTo>
                  <a:lnTo>
                    <a:pt x="25" y="97"/>
                  </a:lnTo>
                  <a:lnTo>
                    <a:pt x="25" y="95"/>
                  </a:lnTo>
                  <a:lnTo>
                    <a:pt x="23" y="95"/>
                  </a:lnTo>
                  <a:lnTo>
                    <a:pt x="23" y="94"/>
                  </a:lnTo>
                  <a:lnTo>
                    <a:pt x="22" y="93"/>
                  </a:lnTo>
                  <a:lnTo>
                    <a:pt x="22" y="91"/>
                  </a:lnTo>
                  <a:lnTo>
                    <a:pt x="22" y="90"/>
                  </a:lnTo>
                  <a:lnTo>
                    <a:pt x="21" y="89"/>
                  </a:lnTo>
                  <a:lnTo>
                    <a:pt x="21" y="88"/>
                  </a:lnTo>
                  <a:lnTo>
                    <a:pt x="20" y="86"/>
                  </a:lnTo>
                  <a:lnTo>
                    <a:pt x="20" y="85"/>
                  </a:lnTo>
                  <a:lnTo>
                    <a:pt x="18" y="84"/>
                  </a:lnTo>
                  <a:lnTo>
                    <a:pt x="18" y="82"/>
                  </a:lnTo>
                  <a:lnTo>
                    <a:pt x="18" y="81"/>
                  </a:lnTo>
                  <a:lnTo>
                    <a:pt x="17" y="80"/>
                  </a:lnTo>
                  <a:lnTo>
                    <a:pt x="16" y="77"/>
                  </a:lnTo>
                  <a:lnTo>
                    <a:pt x="16" y="75"/>
                  </a:lnTo>
                  <a:lnTo>
                    <a:pt x="14" y="72"/>
                  </a:lnTo>
                  <a:lnTo>
                    <a:pt x="13" y="69"/>
                  </a:lnTo>
                  <a:lnTo>
                    <a:pt x="13" y="68"/>
                  </a:lnTo>
                  <a:lnTo>
                    <a:pt x="12" y="66"/>
                  </a:lnTo>
                  <a:lnTo>
                    <a:pt x="12" y="63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9" y="56"/>
                  </a:lnTo>
                  <a:lnTo>
                    <a:pt x="9" y="54"/>
                  </a:lnTo>
                  <a:lnTo>
                    <a:pt x="8" y="51"/>
                  </a:lnTo>
                  <a:lnTo>
                    <a:pt x="8" y="49"/>
                  </a:lnTo>
                  <a:lnTo>
                    <a:pt x="7" y="46"/>
                  </a:lnTo>
                  <a:lnTo>
                    <a:pt x="7" y="45"/>
                  </a:lnTo>
                  <a:lnTo>
                    <a:pt x="7" y="42"/>
                  </a:lnTo>
                  <a:lnTo>
                    <a:pt x="5" y="40"/>
                  </a:lnTo>
                  <a:lnTo>
                    <a:pt x="5" y="37"/>
                  </a:lnTo>
                  <a:lnTo>
                    <a:pt x="5" y="35"/>
                  </a:lnTo>
                  <a:lnTo>
                    <a:pt x="4" y="33"/>
                  </a:lnTo>
                  <a:lnTo>
                    <a:pt x="4" y="31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3" y="23"/>
                  </a:lnTo>
                  <a:lnTo>
                    <a:pt x="3" y="20"/>
                  </a:lnTo>
                  <a:lnTo>
                    <a:pt x="1" y="18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8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2" name="Freeform 31"/>
            <p:cNvSpPr>
              <a:spLocks/>
            </p:cNvSpPr>
            <p:nvPr/>
          </p:nvSpPr>
          <p:spPr bwMode="auto">
            <a:xfrm>
              <a:off x="1452" y="2365"/>
              <a:ext cx="118" cy="59"/>
            </a:xfrm>
            <a:custGeom>
              <a:avLst/>
              <a:gdLst>
                <a:gd name="T0" fmla="*/ 8 w 118"/>
                <a:gd name="T1" fmla="*/ 9 h 59"/>
                <a:gd name="T2" fmla="*/ 10 w 118"/>
                <a:gd name="T3" fmla="*/ 8 h 59"/>
                <a:gd name="T4" fmla="*/ 15 w 118"/>
                <a:gd name="T5" fmla="*/ 9 h 59"/>
                <a:gd name="T6" fmla="*/ 20 w 118"/>
                <a:gd name="T7" fmla="*/ 9 h 59"/>
                <a:gd name="T8" fmla="*/ 26 w 118"/>
                <a:gd name="T9" fmla="*/ 9 h 59"/>
                <a:gd name="T10" fmla="*/ 33 w 118"/>
                <a:gd name="T11" fmla="*/ 8 h 59"/>
                <a:gd name="T12" fmla="*/ 38 w 118"/>
                <a:gd name="T13" fmla="*/ 6 h 59"/>
                <a:gd name="T14" fmla="*/ 45 w 118"/>
                <a:gd name="T15" fmla="*/ 5 h 59"/>
                <a:gd name="T16" fmla="*/ 50 w 118"/>
                <a:gd name="T17" fmla="*/ 4 h 59"/>
                <a:gd name="T18" fmla="*/ 56 w 118"/>
                <a:gd name="T19" fmla="*/ 3 h 59"/>
                <a:gd name="T20" fmla="*/ 63 w 118"/>
                <a:gd name="T21" fmla="*/ 1 h 59"/>
                <a:gd name="T22" fmla="*/ 68 w 118"/>
                <a:gd name="T23" fmla="*/ 0 h 59"/>
                <a:gd name="T24" fmla="*/ 73 w 118"/>
                <a:gd name="T25" fmla="*/ 0 h 59"/>
                <a:gd name="T26" fmla="*/ 78 w 118"/>
                <a:gd name="T27" fmla="*/ 1 h 59"/>
                <a:gd name="T28" fmla="*/ 83 w 118"/>
                <a:gd name="T29" fmla="*/ 3 h 59"/>
                <a:gd name="T30" fmla="*/ 89 w 118"/>
                <a:gd name="T31" fmla="*/ 5 h 59"/>
                <a:gd name="T32" fmla="*/ 93 w 118"/>
                <a:gd name="T33" fmla="*/ 10 h 59"/>
                <a:gd name="T34" fmla="*/ 96 w 118"/>
                <a:gd name="T35" fmla="*/ 15 h 59"/>
                <a:gd name="T36" fmla="*/ 99 w 118"/>
                <a:gd name="T37" fmla="*/ 19 h 59"/>
                <a:gd name="T38" fmla="*/ 100 w 118"/>
                <a:gd name="T39" fmla="*/ 21 h 59"/>
                <a:gd name="T40" fmla="*/ 103 w 118"/>
                <a:gd name="T41" fmla="*/ 22 h 59"/>
                <a:gd name="T42" fmla="*/ 105 w 118"/>
                <a:gd name="T43" fmla="*/ 23 h 59"/>
                <a:gd name="T44" fmla="*/ 107 w 118"/>
                <a:gd name="T45" fmla="*/ 24 h 59"/>
                <a:gd name="T46" fmla="*/ 108 w 118"/>
                <a:gd name="T47" fmla="*/ 26 h 59"/>
                <a:gd name="T48" fmla="*/ 111 w 118"/>
                <a:gd name="T49" fmla="*/ 28 h 59"/>
                <a:gd name="T50" fmla="*/ 113 w 118"/>
                <a:gd name="T51" fmla="*/ 31 h 59"/>
                <a:gd name="T52" fmla="*/ 116 w 118"/>
                <a:gd name="T53" fmla="*/ 32 h 59"/>
                <a:gd name="T54" fmla="*/ 117 w 118"/>
                <a:gd name="T55" fmla="*/ 34 h 59"/>
                <a:gd name="T56" fmla="*/ 118 w 118"/>
                <a:gd name="T57" fmla="*/ 36 h 59"/>
                <a:gd name="T58" fmla="*/ 111 w 118"/>
                <a:gd name="T59" fmla="*/ 37 h 59"/>
                <a:gd name="T60" fmla="*/ 104 w 118"/>
                <a:gd name="T61" fmla="*/ 39 h 59"/>
                <a:gd name="T62" fmla="*/ 96 w 118"/>
                <a:gd name="T63" fmla="*/ 40 h 59"/>
                <a:gd name="T64" fmla="*/ 90 w 118"/>
                <a:gd name="T65" fmla="*/ 40 h 59"/>
                <a:gd name="T66" fmla="*/ 82 w 118"/>
                <a:gd name="T67" fmla="*/ 40 h 59"/>
                <a:gd name="T68" fmla="*/ 76 w 118"/>
                <a:gd name="T69" fmla="*/ 41 h 59"/>
                <a:gd name="T70" fmla="*/ 68 w 118"/>
                <a:gd name="T71" fmla="*/ 41 h 59"/>
                <a:gd name="T72" fmla="*/ 60 w 118"/>
                <a:gd name="T73" fmla="*/ 41 h 59"/>
                <a:gd name="T74" fmla="*/ 54 w 118"/>
                <a:gd name="T75" fmla="*/ 41 h 59"/>
                <a:gd name="T76" fmla="*/ 46 w 118"/>
                <a:gd name="T77" fmla="*/ 43 h 59"/>
                <a:gd name="T78" fmla="*/ 39 w 118"/>
                <a:gd name="T79" fmla="*/ 44 h 59"/>
                <a:gd name="T80" fmla="*/ 33 w 118"/>
                <a:gd name="T81" fmla="*/ 45 h 59"/>
                <a:gd name="T82" fmla="*/ 26 w 118"/>
                <a:gd name="T83" fmla="*/ 46 h 59"/>
                <a:gd name="T84" fmla="*/ 20 w 118"/>
                <a:gd name="T85" fmla="*/ 49 h 59"/>
                <a:gd name="T86" fmla="*/ 13 w 118"/>
                <a:gd name="T87" fmla="*/ 53 h 59"/>
                <a:gd name="T88" fmla="*/ 7 w 118"/>
                <a:gd name="T89" fmla="*/ 56 h 59"/>
                <a:gd name="T90" fmla="*/ 6 w 118"/>
                <a:gd name="T91" fmla="*/ 57 h 59"/>
                <a:gd name="T92" fmla="*/ 6 w 118"/>
                <a:gd name="T93" fmla="*/ 54 h 59"/>
                <a:gd name="T94" fmla="*/ 4 w 118"/>
                <a:gd name="T95" fmla="*/ 52 h 59"/>
                <a:gd name="T96" fmla="*/ 3 w 118"/>
                <a:gd name="T97" fmla="*/ 49 h 59"/>
                <a:gd name="T98" fmla="*/ 3 w 118"/>
                <a:gd name="T99" fmla="*/ 46 h 59"/>
                <a:gd name="T100" fmla="*/ 3 w 118"/>
                <a:gd name="T101" fmla="*/ 43 h 59"/>
                <a:gd name="T102" fmla="*/ 2 w 118"/>
                <a:gd name="T103" fmla="*/ 40 h 59"/>
                <a:gd name="T104" fmla="*/ 2 w 118"/>
                <a:gd name="T105" fmla="*/ 37 h 59"/>
                <a:gd name="T106" fmla="*/ 2 w 118"/>
                <a:gd name="T107" fmla="*/ 34 h 59"/>
                <a:gd name="T108" fmla="*/ 2 w 118"/>
                <a:gd name="T109" fmla="*/ 31 h 59"/>
                <a:gd name="T110" fmla="*/ 2 w 118"/>
                <a:gd name="T111" fmla="*/ 27 h 59"/>
                <a:gd name="T112" fmla="*/ 2 w 118"/>
                <a:gd name="T113" fmla="*/ 24 h 59"/>
                <a:gd name="T114" fmla="*/ 0 w 118"/>
                <a:gd name="T115" fmla="*/ 22 h 59"/>
                <a:gd name="T116" fmla="*/ 0 w 118"/>
                <a:gd name="T117" fmla="*/ 18 h 59"/>
                <a:gd name="T118" fmla="*/ 0 w 118"/>
                <a:gd name="T119" fmla="*/ 15 h 59"/>
                <a:gd name="T120" fmla="*/ 0 w 118"/>
                <a:gd name="T121" fmla="*/ 12 h 59"/>
                <a:gd name="T122" fmla="*/ 7 w 118"/>
                <a:gd name="T123" fmla="*/ 9 h 5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8"/>
                <a:gd name="T187" fmla="*/ 0 h 59"/>
                <a:gd name="T188" fmla="*/ 118 w 118"/>
                <a:gd name="T189" fmla="*/ 59 h 5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8" h="59">
                  <a:moveTo>
                    <a:pt x="7" y="9"/>
                  </a:moveTo>
                  <a:lnTo>
                    <a:pt x="8" y="9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2" y="9"/>
                  </a:lnTo>
                  <a:lnTo>
                    <a:pt x="15" y="9"/>
                  </a:lnTo>
                  <a:lnTo>
                    <a:pt x="17" y="10"/>
                  </a:lnTo>
                  <a:lnTo>
                    <a:pt x="20" y="9"/>
                  </a:lnTo>
                  <a:lnTo>
                    <a:pt x="24" y="9"/>
                  </a:lnTo>
                  <a:lnTo>
                    <a:pt x="26" y="9"/>
                  </a:lnTo>
                  <a:lnTo>
                    <a:pt x="29" y="9"/>
                  </a:lnTo>
                  <a:lnTo>
                    <a:pt x="33" y="8"/>
                  </a:lnTo>
                  <a:lnTo>
                    <a:pt x="35" y="8"/>
                  </a:lnTo>
                  <a:lnTo>
                    <a:pt x="38" y="6"/>
                  </a:lnTo>
                  <a:lnTo>
                    <a:pt x="42" y="6"/>
                  </a:lnTo>
                  <a:lnTo>
                    <a:pt x="45" y="5"/>
                  </a:lnTo>
                  <a:lnTo>
                    <a:pt x="47" y="4"/>
                  </a:lnTo>
                  <a:lnTo>
                    <a:pt x="50" y="4"/>
                  </a:lnTo>
                  <a:lnTo>
                    <a:pt x="54" y="3"/>
                  </a:lnTo>
                  <a:lnTo>
                    <a:pt x="56" y="3"/>
                  </a:lnTo>
                  <a:lnTo>
                    <a:pt x="59" y="1"/>
                  </a:lnTo>
                  <a:lnTo>
                    <a:pt x="63" y="1"/>
                  </a:lnTo>
                  <a:lnTo>
                    <a:pt x="65" y="1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6" y="1"/>
                  </a:lnTo>
                  <a:lnTo>
                    <a:pt x="78" y="1"/>
                  </a:lnTo>
                  <a:lnTo>
                    <a:pt x="81" y="1"/>
                  </a:lnTo>
                  <a:lnTo>
                    <a:pt x="83" y="3"/>
                  </a:lnTo>
                  <a:lnTo>
                    <a:pt x="86" y="4"/>
                  </a:lnTo>
                  <a:lnTo>
                    <a:pt x="89" y="5"/>
                  </a:lnTo>
                  <a:lnTo>
                    <a:pt x="91" y="8"/>
                  </a:lnTo>
                  <a:lnTo>
                    <a:pt x="93" y="10"/>
                  </a:lnTo>
                  <a:lnTo>
                    <a:pt x="95" y="12"/>
                  </a:lnTo>
                  <a:lnTo>
                    <a:pt x="96" y="15"/>
                  </a:lnTo>
                  <a:lnTo>
                    <a:pt x="99" y="18"/>
                  </a:lnTo>
                  <a:lnTo>
                    <a:pt x="99" y="19"/>
                  </a:lnTo>
                  <a:lnTo>
                    <a:pt x="100" y="19"/>
                  </a:lnTo>
                  <a:lnTo>
                    <a:pt x="100" y="21"/>
                  </a:lnTo>
                  <a:lnTo>
                    <a:pt x="102" y="21"/>
                  </a:lnTo>
                  <a:lnTo>
                    <a:pt x="103" y="22"/>
                  </a:lnTo>
                  <a:lnTo>
                    <a:pt x="104" y="23"/>
                  </a:lnTo>
                  <a:lnTo>
                    <a:pt x="105" y="23"/>
                  </a:lnTo>
                  <a:lnTo>
                    <a:pt x="105" y="24"/>
                  </a:lnTo>
                  <a:lnTo>
                    <a:pt x="107" y="24"/>
                  </a:lnTo>
                  <a:lnTo>
                    <a:pt x="107" y="26"/>
                  </a:lnTo>
                  <a:lnTo>
                    <a:pt x="108" y="26"/>
                  </a:lnTo>
                  <a:lnTo>
                    <a:pt x="109" y="27"/>
                  </a:lnTo>
                  <a:lnTo>
                    <a:pt x="111" y="28"/>
                  </a:lnTo>
                  <a:lnTo>
                    <a:pt x="112" y="30"/>
                  </a:lnTo>
                  <a:lnTo>
                    <a:pt x="113" y="31"/>
                  </a:lnTo>
                  <a:lnTo>
                    <a:pt x="115" y="32"/>
                  </a:lnTo>
                  <a:lnTo>
                    <a:pt x="116" y="32"/>
                  </a:lnTo>
                  <a:lnTo>
                    <a:pt x="116" y="34"/>
                  </a:lnTo>
                  <a:lnTo>
                    <a:pt x="117" y="34"/>
                  </a:lnTo>
                  <a:lnTo>
                    <a:pt x="117" y="35"/>
                  </a:lnTo>
                  <a:lnTo>
                    <a:pt x="118" y="36"/>
                  </a:lnTo>
                  <a:lnTo>
                    <a:pt x="115" y="37"/>
                  </a:lnTo>
                  <a:lnTo>
                    <a:pt x="111" y="37"/>
                  </a:lnTo>
                  <a:lnTo>
                    <a:pt x="108" y="39"/>
                  </a:lnTo>
                  <a:lnTo>
                    <a:pt x="104" y="39"/>
                  </a:lnTo>
                  <a:lnTo>
                    <a:pt x="100" y="40"/>
                  </a:lnTo>
                  <a:lnTo>
                    <a:pt x="96" y="40"/>
                  </a:lnTo>
                  <a:lnTo>
                    <a:pt x="93" y="40"/>
                  </a:lnTo>
                  <a:lnTo>
                    <a:pt x="90" y="40"/>
                  </a:lnTo>
                  <a:lnTo>
                    <a:pt x="86" y="40"/>
                  </a:lnTo>
                  <a:lnTo>
                    <a:pt x="82" y="40"/>
                  </a:lnTo>
                  <a:lnTo>
                    <a:pt x="78" y="40"/>
                  </a:lnTo>
                  <a:lnTo>
                    <a:pt x="76" y="41"/>
                  </a:lnTo>
                  <a:lnTo>
                    <a:pt x="72" y="41"/>
                  </a:lnTo>
                  <a:lnTo>
                    <a:pt x="68" y="41"/>
                  </a:lnTo>
                  <a:lnTo>
                    <a:pt x="64" y="41"/>
                  </a:lnTo>
                  <a:lnTo>
                    <a:pt x="60" y="41"/>
                  </a:lnTo>
                  <a:lnTo>
                    <a:pt x="58" y="41"/>
                  </a:lnTo>
                  <a:lnTo>
                    <a:pt x="54" y="41"/>
                  </a:lnTo>
                  <a:lnTo>
                    <a:pt x="50" y="43"/>
                  </a:lnTo>
                  <a:lnTo>
                    <a:pt x="46" y="43"/>
                  </a:lnTo>
                  <a:lnTo>
                    <a:pt x="43" y="43"/>
                  </a:lnTo>
                  <a:lnTo>
                    <a:pt x="39" y="44"/>
                  </a:lnTo>
                  <a:lnTo>
                    <a:pt x="35" y="44"/>
                  </a:lnTo>
                  <a:lnTo>
                    <a:pt x="33" y="45"/>
                  </a:lnTo>
                  <a:lnTo>
                    <a:pt x="29" y="45"/>
                  </a:lnTo>
                  <a:lnTo>
                    <a:pt x="26" y="46"/>
                  </a:lnTo>
                  <a:lnTo>
                    <a:pt x="23" y="48"/>
                  </a:lnTo>
                  <a:lnTo>
                    <a:pt x="20" y="49"/>
                  </a:lnTo>
                  <a:lnTo>
                    <a:pt x="16" y="50"/>
                  </a:lnTo>
                  <a:lnTo>
                    <a:pt x="13" y="53"/>
                  </a:lnTo>
                  <a:lnTo>
                    <a:pt x="10" y="54"/>
                  </a:lnTo>
                  <a:lnTo>
                    <a:pt x="7" y="56"/>
                  </a:lnTo>
                  <a:lnTo>
                    <a:pt x="7" y="59"/>
                  </a:lnTo>
                  <a:lnTo>
                    <a:pt x="6" y="57"/>
                  </a:lnTo>
                  <a:lnTo>
                    <a:pt x="6" y="56"/>
                  </a:lnTo>
                  <a:lnTo>
                    <a:pt x="6" y="54"/>
                  </a:lnTo>
                  <a:lnTo>
                    <a:pt x="4" y="53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3" y="49"/>
                  </a:lnTo>
                  <a:lnTo>
                    <a:pt x="3" y="48"/>
                  </a:lnTo>
                  <a:lnTo>
                    <a:pt x="3" y="46"/>
                  </a:lnTo>
                  <a:lnTo>
                    <a:pt x="3" y="44"/>
                  </a:lnTo>
                  <a:lnTo>
                    <a:pt x="3" y="43"/>
                  </a:lnTo>
                  <a:lnTo>
                    <a:pt x="2" y="41"/>
                  </a:lnTo>
                  <a:lnTo>
                    <a:pt x="2" y="40"/>
                  </a:lnTo>
                  <a:lnTo>
                    <a:pt x="2" y="39"/>
                  </a:lnTo>
                  <a:lnTo>
                    <a:pt x="2" y="37"/>
                  </a:lnTo>
                  <a:lnTo>
                    <a:pt x="2" y="35"/>
                  </a:lnTo>
                  <a:lnTo>
                    <a:pt x="2" y="34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7" y="9"/>
                  </a:lnTo>
                  <a:close/>
                </a:path>
              </a:pathLst>
            </a:custGeom>
            <a:solidFill>
              <a:srgbClr val="94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3" name="Freeform 32"/>
            <p:cNvSpPr>
              <a:spLocks/>
            </p:cNvSpPr>
            <p:nvPr/>
          </p:nvSpPr>
          <p:spPr bwMode="auto">
            <a:xfrm>
              <a:off x="1455" y="2569"/>
              <a:ext cx="75" cy="67"/>
            </a:xfrm>
            <a:custGeom>
              <a:avLst/>
              <a:gdLst>
                <a:gd name="T0" fmla="*/ 12 w 75"/>
                <a:gd name="T1" fmla="*/ 0 h 67"/>
                <a:gd name="T2" fmla="*/ 16 w 75"/>
                <a:gd name="T3" fmla="*/ 0 h 67"/>
                <a:gd name="T4" fmla="*/ 20 w 75"/>
                <a:gd name="T5" fmla="*/ 0 h 67"/>
                <a:gd name="T6" fmla="*/ 23 w 75"/>
                <a:gd name="T7" fmla="*/ 0 h 67"/>
                <a:gd name="T8" fmla="*/ 27 w 75"/>
                <a:gd name="T9" fmla="*/ 2 h 67"/>
                <a:gd name="T10" fmla="*/ 31 w 75"/>
                <a:gd name="T11" fmla="*/ 2 h 67"/>
                <a:gd name="T12" fmla="*/ 35 w 75"/>
                <a:gd name="T13" fmla="*/ 2 h 67"/>
                <a:gd name="T14" fmla="*/ 39 w 75"/>
                <a:gd name="T15" fmla="*/ 3 h 67"/>
                <a:gd name="T16" fmla="*/ 44 w 75"/>
                <a:gd name="T17" fmla="*/ 3 h 67"/>
                <a:gd name="T18" fmla="*/ 48 w 75"/>
                <a:gd name="T19" fmla="*/ 3 h 67"/>
                <a:gd name="T20" fmla="*/ 52 w 75"/>
                <a:gd name="T21" fmla="*/ 4 h 67"/>
                <a:gd name="T22" fmla="*/ 56 w 75"/>
                <a:gd name="T23" fmla="*/ 4 h 67"/>
                <a:gd name="T24" fmla="*/ 61 w 75"/>
                <a:gd name="T25" fmla="*/ 5 h 67"/>
                <a:gd name="T26" fmla="*/ 65 w 75"/>
                <a:gd name="T27" fmla="*/ 5 h 67"/>
                <a:gd name="T28" fmla="*/ 69 w 75"/>
                <a:gd name="T29" fmla="*/ 7 h 67"/>
                <a:gd name="T30" fmla="*/ 73 w 75"/>
                <a:gd name="T31" fmla="*/ 7 h 67"/>
                <a:gd name="T32" fmla="*/ 74 w 75"/>
                <a:gd name="T33" fmla="*/ 8 h 67"/>
                <a:gd name="T34" fmla="*/ 71 w 75"/>
                <a:gd name="T35" fmla="*/ 12 h 67"/>
                <a:gd name="T36" fmla="*/ 70 w 75"/>
                <a:gd name="T37" fmla="*/ 14 h 67"/>
                <a:gd name="T38" fmla="*/ 67 w 75"/>
                <a:gd name="T39" fmla="*/ 18 h 67"/>
                <a:gd name="T40" fmla="*/ 66 w 75"/>
                <a:gd name="T41" fmla="*/ 21 h 67"/>
                <a:gd name="T42" fmla="*/ 65 w 75"/>
                <a:gd name="T43" fmla="*/ 25 h 67"/>
                <a:gd name="T44" fmla="*/ 62 w 75"/>
                <a:gd name="T45" fmla="*/ 27 h 67"/>
                <a:gd name="T46" fmla="*/ 61 w 75"/>
                <a:gd name="T47" fmla="*/ 31 h 67"/>
                <a:gd name="T48" fmla="*/ 60 w 75"/>
                <a:gd name="T49" fmla="*/ 34 h 67"/>
                <a:gd name="T50" fmla="*/ 58 w 75"/>
                <a:gd name="T51" fmla="*/ 38 h 67"/>
                <a:gd name="T52" fmla="*/ 57 w 75"/>
                <a:gd name="T53" fmla="*/ 42 h 67"/>
                <a:gd name="T54" fmla="*/ 56 w 75"/>
                <a:gd name="T55" fmla="*/ 44 h 67"/>
                <a:gd name="T56" fmla="*/ 53 w 75"/>
                <a:gd name="T57" fmla="*/ 48 h 67"/>
                <a:gd name="T58" fmla="*/ 52 w 75"/>
                <a:gd name="T59" fmla="*/ 52 h 67"/>
                <a:gd name="T60" fmla="*/ 51 w 75"/>
                <a:gd name="T61" fmla="*/ 55 h 67"/>
                <a:gd name="T62" fmla="*/ 48 w 75"/>
                <a:gd name="T63" fmla="*/ 58 h 67"/>
                <a:gd name="T64" fmla="*/ 38 w 75"/>
                <a:gd name="T65" fmla="*/ 67 h 67"/>
                <a:gd name="T66" fmla="*/ 34 w 75"/>
                <a:gd name="T67" fmla="*/ 65 h 67"/>
                <a:gd name="T68" fmla="*/ 31 w 75"/>
                <a:gd name="T69" fmla="*/ 61 h 67"/>
                <a:gd name="T70" fmla="*/ 27 w 75"/>
                <a:gd name="T71" fmla="*/ 58 h 67"/>
                <a:gd name="T72" fmla="*/ 25 w 75"/>
                <a:gd name="T73" fmla="*/ 55 h 67"/>
                <a:gd name="T74" fmla="*/ 22 w 75"/>
                <a:gd name="T75" fmla="*/ 51 h 67"/>
                <a:gd name="T76" fmla="*/ 20 w 75"/>
                <a:gd name="T77" fmla="*/ 47 h 67"/>
                <a:gd name="T78" fmla="*/ 17 w 75"/>
                <a:gd name="T79" fmla="*/ 43 h 67"/>
                <a:gd name="T80" fmla="*/ 14 w 75"/>
                <a:gd name="T81" fmla="*/ 39 h 67"/>
                <a:gd name="T82" fmla="*/ 12 w 75"/>
                <a:gd name="T83" fmla="*/ 35 h 67"/>
                <a:gd name="T84" fmla="*/ 10 w 75"/>
                <a:gd name="T85" fmla="*/ 31 h 67"/>
                <a:gd name="T86" fmla="*/ 8 w 75"/>
                <a:gd name="T87" fmla="*/ 27 h 67"/>
                <a:gd name="T88" fmla="*/ 7 w 75"/>
                <a:gd name="T89" fmla="*/ 23 h 67"/>
                <a:gd name="T90" fmla="*/ 5 w 75"/>
                <a:gd name="T91" fmla="*/ 20 h 67"/>
                <a:gd name="T92" fmla="*/ 3 w 75"/>
                <a:gd name="T93" fmla="*/ 16 h 67"/>
                <a:gd name="T94" fmla="*/ 1 w 75"/>
                <a:gd name="T95" fmla="*/ 11 h 67"/>
                <a:gd name="T96" fmla="*/ 0 w 75"/>
                <a:gd name="T97" fmla="*/ 7 h 67"/>
                <a:gd name="T98" fmla="*/ 1 w 75"/>
                <a:gd name="T99" fmla="*/ 5 h 67"/>
                <a:gd name="T100" fmla="*/ 4 w 75"/>
                <a:gd name="T101" fmla="*/ 3 h 67"/>
                <a:gd name="T102" fmla="*/ 5 w 75"/>
                <a:gd name="T103" fmla="*/ 2 h 67"/>
                <a:gd name="T104" fmla="*/ 8 w 75"/>
                <a:gd name="T105" fmla="*/ 2 h 67"/>
                <a:gd name="T106" fmla="*/ 9 w 75"/>
                <a:gd name="T107" fmla="*/ 0 h 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5"/>
                <a:gd name="T163" fmla="*/ 0 h 67"/>
                <a:gd name="T164" fmla="*/ 75 w 75"/>
                <a:gd name="T165" fmla="*/ 67 h 6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5" h="67">
                  <a:moveTo>
                    <a:pt x="10" y="0"/>
                  </a:moveTo>
                  <a:lnTo>
                    <a:pt x="12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27" y="2"/>
                  </a:lnTo>
                  <a:lnTo>
                    <a:pt x="29" y="2"/>
                  </a:lnTo>
                  <a:lnTo>
                    <a:pt x="31" y="2"/>
                  </a:lnTo>
                  <a:lnTo>
                    <a:pt x="34" y="2"/>
                  </a:lnTo>
                  <a:lnTo>
                    <a:pt x="35" y="2"/>
                  </a:lnTo>
                  <a:lnTo>
                    <a:pt x="38" y="2"/>
                  </a:lnTo>
                  <a:lnTo>
                    <a:pt x="39" y="3"/>
                  </a:lnTo>
                  <a:lnTo>
                    <a:pt x="42" y="3"/>
                  </a:lnTo>
                  <a:lnTo>
                    <a:pt x="44" y="3"/>
                  </a:lnTo>
                  <a:lnTo>
                    <a:pt x="45" y="3"/>
                  </a:lnTo>
                  <a:lnTo>
                    <a:pt x="48" y="3"/>
                  </a:lnTo>
                  <a:lnTo>
                    <a:pt x="49" y="4"/>
                  </a:lnTo>
                  <a:lnTo>
                    <a:pt x="52" y="4"/>
                  </a:lnTo>
                  <a:lnTo>
                    <a:pt x="55" y="4"/>
                  </a:lnTo>
                  <a:lnTo>
                    <a:pt x="56" y="4"/>
                  </a:lnTo>
                  <a:lnTo>
                    <a:pt x="58" y="5"/>
                  </a:lnTo>
                  <a:lnTo>
                    <a:pt x="61" y="5"/>
                  </a:lnTo>
                  <a:lnTo>
                    <a:pt x="62" y="5"/>
                  </a:lnTo>
                  <a:lnTo>
                    <a:pt x="65" y="5"/>
                  </a:lnTo>
                  <a:lnTo>
                    <a:pt x="67" y="5"/>
                  </a:lnTo>
                  <a:lnTo>
                    <a:pt x="69" y="7"/>
                  </a:lnTo>
                  <a:lnTo>
                    <a:pt x="71" y="7"/>
                  </a:lnTo>
                  <a:lnTo>
                    <a:pt x="73" y="7"/>
                  </a:lnTo>
                  <a:lnTo>
                    <a:pt x="75" y="7"/>
                  </a:lnTo>
                  <a:lnTo>
                    <a:pt x="74" y="8"/>
                  </a:lnTo>
                  <a:lnTo>
                    <a:pt x="73" y="11"/>
                  </a:lnTo>
                  <a:lnTo>
                    <a:pt x="71" y="12"/>
                  </a:lnTo>
                  <a:lnTo>
                    <a:pt x="71" y="13"/>
                  </a:lnTo>
                  <a:lnTo>
                    <a:pt x="70" y="14"/>
                  </a:lnTo>
                  <a:lnTo>
                    <a:pt x="69" y="16"/>
                  </a:lnTo>
                  <a:lnTo>
                    <a:pt x="67" y="18"/>
                  </a:lnTo>
                  <a:lnTo>
                    <a:pt x="67" y="20"/>
                  </a:lnTo>
                  <a:lnTo>
                    <a:pt x="66" y="21"/>
                  </a:lnTo>
                  <a:lnTo>
                    <a:pt x="65" y="22"/>
                  </a:lnTo>
                  <a:lnTo>
                    <a:pt x="65" y="25"/>
                  </a:lnTo>
                  <a:lnTo>
                    <a:pt x="64" y="26"/>
                  </a:lnTo>
                  <a:lnTo>
                    <a:pt x="62" y="27"/>
                  </a:lnTo>
                  <a:lnTo>
                    <a:pt x="62" y="30"/>
                  </a:lnTo>
                  <a:lnTo>
                    <a:pt x="61" y="31"/>
                  </a:lnTo>
                  <a:lnTo>
                    <a:pt x="61" y="33"/>
                  </a:lnTo>
                  <a:lnTo>
                    <a:pt x="60" y="34"/>
                  </a:lnTo>
                  <a:lnTo>
                    <a:pt x="60" y="36"/>
                  </a:lnTo>
                  <a:lnTo>
                    <a:pt x="58" y="38"/>
                  </a:lnTo>
                  <a:lnTo>
                    <a:pt x="57" y="39"/>
                  </a:lnTo>
                  <a:lnTo>
                    <a:pt x="57" y="42"/>
                  </a:lnTo>
                  <a:lnTo>
                    <a:pt x="56" y="43"/>
                  </a:lnTo>
                  <a:lnTo>
                    <a:pt x="56" y="44"/>
                  </a:lnTo>
                  <a:lnTo>
                    <a:pt x="55" y="47"/>
                  </a:lnTo>
                  <a:lnTo>
                    <a:pt x="53" y="48"/>
                  </a:lnTo>
                  <a:lnTo>
                    <a:pt x="53" y="49"/>
                  </a:lnTo>
                  <a:lnTo>
                    <a:pt x="52" y="52"/>
                  </a:lnTo>
                  <a:lnTo>
                    <a:pt x="52" y="53"/>
                  </a:lnTo>
                  <a:lnTo>
                    <a:pt x="51" y="55"/>
                  </a:lnTo>
                  <a:lnTo>
                    <a:pt x="49" y="56"/>
                  </a:lnTo>
                  <a:lnTo>
                    <a:pt x="48" y="58"/>
                  </a:lnTo>
                  <a:lnTo>
                    <a:pt x="48" y="60"/>
                  </a:lnTo>
                  <a:lnTo>
                    <a:pt x="38" y="67"/>
                  </a:lnTo>
                  <a:lnTo>
                    <a:pt x="35" y="66"/>
                  </a:lnTo>
                  <a:lnTo>
                    <a:pt x="34" y="65"/>
                  </a:lnTo>
                  <a:lnTo>
                    <a:pt x="32" y="64"/>
                  </a:lnTo>
                  <a:lnTo>
                    <a:pt x="31" y="61"/>
                  </a:lnTo>
                  <a:lnTo>
                    <a:pt x="29" y="60"/>
                  </a:lnTo>
                  <a:lnTo>
                    <a:pt x="27" y="58"/>
                  </a:lnTo>
                  <a:lnTo>
                    <a:pt x="26" y="56"/>
                  </a:lnTo>
                  <a:lnTo>
                    <a:pt x="25" y="55"/>
                  </a:lnTo>
                  <a:lnTo>
                    <a:pt x="23" y="53"/>
                  </a:lnTo>
                  <a:lnTo>
                    <a:pt x="22" y="51"/>
                  </a:lnTo>
                  <a:lnTo>
                    <a:pt x="21" y="49"/>
                  </a:lnTo>
                  <a:lnTo>
                    <a:pt x="20" y="47"/>
                  </a:lnTo>
                  <a:lnTo>
                    <a:pt x="18" y="45"/>
                  </a:lnTo>
                  <a:lnTo>
                    <a:pt x="17" y="43"/>
                  </a:lnTo>
                  <a:lnTo>
                    <a:pt x="16" y="42"/>
                  </a:lnTo>
                  <a:lnTo>
                    <a:pt x="14" y="39"/>
                  </a:lnTo>
                  <a:lnTo>
                    <a:pt x="13" y="38"/>
                  </a:lnTo>
                  <a:lnTo>
                    <a:pt x="12" y="35"/>
                  </a:lnTo>
                  <a:lnTo>
                    <a:pt x="12" y="34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8" y="27"/>
                  </a:lnTo>
                  <a:lnTo>
                    <a:pt x="8" y="26"/>
                  </a:lnTo>
                  <a:lnTo>
                    <a:pt x="7" y="23"/>
                  </a:lnTo>
                  <a:lnTo>
                    <a:pt x="5" y="21"/>
                  </a:lnTo>
                  <a:lnTo>
                    <a:pt x="5" y="20"/>
                  </a:lnTo>
                  <a:lnTo>
                    <a:pt x="4" y="17"/>
                  </a:lnTo>
                  <a:lnTo>
                    <a:pt x="3" y="16"/>
                  </a:lnTo>
                  <a:lnTo>
                    <a:pt x="3" y="13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1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2"/>
                  </a:lnTo>
                  <a:lnTo>
                    <a:pt x="7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4" name="Freeform 33"/>
            <p:cNvSpPr>
              <a:spLocks/>
            </p:cNvSpPr>
            <p:nvPr/>
          </p:nvSpPr>
          <p:spPr bwMode="auto">
            <a:xfrm>
              <a:off x="1463" y="2472"/>
              <a:ext cx="19" cy="36"/>
            </a:xfrm>
            <a:custGeom>
              <a:avLst/>
              <a:gdLst>
                <a:gd name="T0" fmla="*/ 14 w 19"/>
                <a:gd name="T1" fmla="*/ 0 h 36"/>
                <a:gd name="T2" fmla="*/ 17 w 19"/>
                <a:gd name="T3" fmla="*/ 0 h 36"/>
                <a:gd name="T4" fmla="*/ 18 w 19"/>
                <a:gd name="T5" fmla="*/ 2 h 36"/>
                <a:gd name="T6" fmla="*/ 19 w 19"/>
                <a:gd name="T7" fmla="*/ 3 h 36"/>
                <a:gd name="T8" fmla="*/ 19 w 19"/>
                <a:gd name="T9" fmla="*/ 5 h 36"/>
                <a:gd name="T10" fmla="*/ 18 w 19"/>
                <a:gd name="T11" fmla="*/ 8 h 36"/>
                <a:gd name="T12" fmla="*/ 17 w 19"/>
                <a:gd name="T13" fmla="*/ 9 h 36"/>
                <a:gd name="T14" fmla="*/ 17 w 19"/>
                <a:gd name="T15" fmla="*/ 12 h 36"/>
                <a:gd name="T16" fmla="*/ 15 w 19"/>
                <a:gd name="T17" fmla="*/ 14 h 36"/>
                <a:gd name="T18" fmla="*/ 14 w 19"/>
                <a:gd name="T19" fmla="*/ 17 h 36"/>
                <a:gd name="T20" fmla="*/ 13 w 19"/>
                <a:gd name="T21" fmla="*/ 20 h 36"/>
                <a:gd name="T22" fmla="*/ 12 w 19"/>
                <a:gd name="T23" fmla="*/ 22 h 36"/>
                <a:gd name="T24" fmla="*/ 10 w 19"/>
                <a:gd name="T25" fmla="*/ 25 h 36"/>
                <a:gd name="T26" fmla="*/ 10 w 19"/>
                <a:gd name="T27" fmla="*/ 27 h 36"/>
                <a:gd name="T28" fmla="*/ 10 w 19"/>
                <a:gd name="T29" fmla="*/ 30 h 36"/>
                <a:gd name="T30" fmla="*/ 10 w 19"/>
                <a:gd name="T31" fmla="*/ 33 h 36"/>
                <a:gd name="T32" fmla="*/ 8 w 19"/>
                <a:gd name="T33" fmla="*/ 34 h 36"/>
                <a:gd name="T34" fmla="*/ 6 w 19"/>
                <a:gd name="T35" fmla="*/ 35 h 36"/>
                <a:gd name="T36" fmla="*/ 4 w 19"/>
                <a:gd name="T37" fmla="*/ 35 h 36"/>
                <a:gd name="T38" fmla="*/ 2 w 19"/>
                <a:gd name="T39" fmla="*/ 36 h 36"/>
                <a:gd name="T40" fmla="*/ 1 w 19"/>
                <a:gd name="T41" fmla="*/ 35 h 36"/>
                <a:gd name="T42" fmla="*/ 0 w 19"/>
                <a:gd name="T43" fmla="*/ 34 h 36"/>
                <a:gd name="T44" fmla="*/ 0 w 19"/>
                <a:gd name="T45" fmla="*/ 31 h 36"/>
                <a:gd name="T46" fmla="*/ 0 w 19"/>
                <a:gd name="T47" fmla="*/ 29 h 36"/>
                <a:gd name="T48" fmla="*/ 1 w 19"/>
                <a:gd name="T49" fmla="*/ 26 h 36"/>
                <a:gd name="T50" fmla="*/ 1 w 19"/>
                <a:gd name="T51" fmla="*/ 24 h 36"/>
                <a:gd name="T52" fmla="*/ 2 w 19"/>
                <a:gd name="T53" fmla="*/ 21 h 36"/>
                <a:gd name="T54" fmla="*/ 4 w 19"/>
                <a:gd name="T55" fmla="*/ 18 h 36"/>
                <a:gd name="T56" fmla="*/ 4 w 19"/>
                <a:gd name="T57" fmla="*/ 16 h 36"/>
                <a:gd name="T58" fmla="*/ 5 w 19"/>
                <a:gd name="T59" fmla="*/ 13 h 36"/>
                <a:gd name="T60" fmla="*/ 6 w 19"/>
                <a:gd name="T61" fmla="*/ 11 h 36"/>
                <a:gd name="T62" fmla="*/ 8 w 19"/>
                <a:gd name="T63" fmla="*/ 8 h 36"/>
                <a:gd name="T64" fmla="*/ 9 w 19"/>
                <a:gd name="T65" fmla="*/ 5 h 36"/>
                <a:gd name="T66" fmla="*/ 10 w 19"/>
                <a:gd name="T67" fmla="*/ 4 h 36"/>
                <a:gd name="T68" fmla="*/ 12 w 19"/>
                <a:gd name="T69" fmla="*/ 2 h 36"/>
                <a:gd name="T70" fmla="*/ 13 w 19"/>
                <a:gd name="T71" fmla="*/ 0 h 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9"/>
                <a:gd name="T109" fmla="*/ 0 h 36"/>
                <a:gd name="T110" fmla="*/ 19 w 19"/>
                <a:gd name="T111" fmla="*/ 36 h 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9" h="36">
                  <a:moveTo>
                    <a:pt x="13" y="0"/>
                  </a:move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18" y="7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7" y="9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5" y="13"/>
                  </a:lnTo>
                  <a:lnTo>
                    <a:pt x="15" y="14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13" y="20"/>
                  </a:lnTo>
                  <a:lnTo>
                    <a:pt x="12" y="21"/>
                  </a:lnTo>
                  <a:lnTo>
                    <a:pt x="12" y="22"/>
                  </a:lnTo>
                  <a:lnTo>
                    <a:pt x="12" y="24"/>
                  </a:lnTo>
                  <a:lnTo>
                    <a:pt x="10" y="25"/>
                  </a:lnTo>
                  <a:lnTo>
                    <a:pt x="10" y="26"/>
                  </a:lnTo>
                  <a:lnTo>
                    <a:pt x="10" y="27"/>
                  </a:lnTo>
                  <a:lnTo>
                    <a:pt x="10" y="29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10" y="33"/>
                  </a:lnTo>
                  <a:lnTo>
                    <a:pt x="9" y="33"/>
                  </a:lnTo>
                  <a:lnTo>
                    <a:pt x="8" y="34"/>
                  </a:lnTo>
                  <a:lnTo>
                    <a:pt x="6" y="34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4" y="35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6" y="11"/>
                  </a:lnTo>
                  <a:lnTo>
                    <a:pt x="6" y="9"/>
                  </a:lnTo>
                  <a:lnTo>
                    <a:pt x="8" y="8"/>
                  </a:lnTo>
                  <a:lnTo>
                    <a:pt x="8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5" name="Freeform 34"/>
            <p:cNvSpPr>
              <a:spLocks/>
            </p:cNvSpPr>
            <p:nvPr/>
          </p:nvSpPr>
          <p:spPr bwMode="auto">
            <a:xfrm>
              <a:off x="1468" y="2684"/>
              <a:ext cx="127" cy="58"/>
            </a:xfrm>
            <a:custGeom>
              <a:avLst/>
              <a:gdLst>
                <a:gd name="T0" fmla="*/ 45 w 127"/>
                <a:gd name="T1" fmla="*/ 30 h 58"/>
                <a:gd name="T2" fmla="*/ 52 w 127"/>
                <a:gd name="T3" fmla="*/ 26 h 58"/>
                <a:gd name="T4" fmla="*/ 60 w 127"/>
                <a:gd name="T5" fmla="*/ 24 h 58"/>
                <a:gd name="T6" fmla="*/ 67 w 127"/>
                <a:gd name="T7" fmla="*/ 20 h 58"/>
                <a:gd name="T8" fmla="*/ 74 w 127"/>
                <a:gd name="T9" fmla="*/ 17 h 58"/>
                <a:gd name="T10" fmla="*/ 82 w 127"/>
                <a:gd name="T11" fmla="*/ 15 h 58"/>
                <a:gd name="T12" fmla="*/ 89 w 127"/>
                <a:gd name="T13" fmla="*/ 11 h 58"/>
                <a:gd name="T14" fmla="*/ 97 w 127"/>
                <a:gd name="T15" fmla="*/ 8 h 58"/>
                <a:gd name="T16" fmla="*/ 104 w 127"/>
                <a:gd name="T17" fmla="*/ 5 h 58"/>
                <a:gd name="T18" fmla="*/ 111 w 127"/>
                <a:gd name="T19" fmla="*/ 3 h 58"/>
                <a:gd name="T20" fmla="*/ 119 w 127"/>
                <a:gd name="T21" fmla="*/ 0 h 58"/>
                <a:gd name="T22" fmla="*/ 123 w 127"/>
                <a:gd name="T23" fmla="*/ 0 h 58"/>
                <a:gd name="T24" fmla="*/ 126 w 127"/>
                <a:gd name="T25" fmla="*/ 3 h 58"/>
                <a:gd name="T26" fmla="*/ 124 w 127"/>
                <a:gd name="T27" fmla="*/ 4 h 58"/>
                <a:gd name="T28" fmla="*/ 121 w 127"/>
                <a:gd name="T29" fmla="*/ 7 h 58"/>
                <a:gd name="T30" fmla="*/ 117 w 127"/>
                <a:gd name="T31" fmla="*/ 9 h 58"/>
                <a:gd name="T32" fmla="*/ 113 w 127"/>
                <a:gd name="T33" fmla="*/ 12 h 58"/>
                <a:gd name="T34" fmla="*/ 108 w 127"/>
                <a:gd name="T35" fmla="*/ 13 h 58"/>
                <a:gd name="T36" fmla="*/ 104 w 127"/>
                <a:gd name="T37" fmla="*/ 16 h 58"/>
                <a:gd name="T38" fmla="*/ 100 w 127"/>
                <a:gd name="T39" fmla="*/ 18 h 58"/>
                <a:gd name="T40" fmla="*/ 96 w 127"/>
                <a:gd name="T41" fmla="*/ 20 h 58"/>
                <a:gd name="T42" fmla="*/ 92 w 127"/>
                <a:gd name="T43" fmla="*/ 21 h 58"/>
                <a:gd name="T44" fmla="*/ 87 w 127"/>
                <a:gd name="T45" fmla="*/ 22 h 58"/>
                <a:gd name="T46" fmla="*/ 83 w 127"/>
                <a:gd name="T47" fmla="*/ 24 h 58"/>
                <a:gd name="T48" fmla="*/ 79 w 127"/>
                <a:gd name="T49" fmla="*/ 25 h 58"/>
                <a:gd name="T50" fmla="*/ 75 w 127"/>
                <a:gd name="T51" fmla="*/ 26 h 58"/>
                <a:gd name="T52" fmla="*/ 73 w 127"/>
                <a:gd name="T53" fmla="*/ 27 h 58"/>
                <a:gd name="T54" fmla="*/ 70 w 127"/>
                <a:gd name="T55" fmla="*/ 29 h 58"/>
                <a:gd name="T56" fmla="*/ 67 w 127"/>
                <a:gd name="T57" fmla="*/ 30 h 58"/>
                <a:gd name="T58" fmla="*/ 65 w 127"/>
                <a:gd name="T59" fmla="*/ 31 h 58"/>
                <a:gd name="T60" fmla="*/ 62 w 127"/>
                <a:gd name="T61" fmla="*/ 33 h 58"/>
                <a:gd name="T62" fmla="*/ 60 w 127"/>
                <a:gd name="T63" fmla="*/ 34 h 58"/>
                <a:gd name="T64" fmla="*/ 56 w 127"/>
                <a:gd name="T65" fmla="*/ 35 h 58"/>
                <a:gd name="T66" fmla="*/ 52 w 127"/>
                <a:gd name="T67" fmla="*/ 36 h 58"/>
                <a:gd name="T68" fmla="*/ 48 w 127"/>
                <a:gd name="T69" fmla="*/ 39 h 58"/>
                <a:gd name="T70" fmla="*/ 44 w 127"/>
                <a:gd name="T71" fmla="*/ 40 h 58"/>
                <a:gd name="T72" fmla="*/ 42 w 127"/>
                <a:gd name="T73" fmla="*/ 42 h 58"/>
                <a:gd name="T74" fmla="*/ 38 w 127"/>
                <a:gd name="T75" fmla="*/ 43 h 58"/>
                <a:gd name="T76" fmla="*/ 34 w 127"/>
                <a:gd name="T77" fmla="*/ 44 h 58"/>
                <a:gd name="T78" fmla="*/ 31 w 127"/>
                <a:gd name="T79" fmla="*/ 46 h 58"/>
                <a:gd name="T80" fmla="*/ 27 w 127"/>
                <a:gd name="T81" fmla="*/ 47 h 58"/>
                <a:gd name="T82" fmla="*/ 23 w 127"/>
                <a:gd name="T83" fmla="*/ 48 h 58"/>
                <a:gd name="T84" fmla="*/ 19 w 127"/>
                <a:gd name="T85" fmla="*/ 49 h 58"/>
                <a:gd name="T86" fmla="*/ 16 w 127"/>
                <a:gd name="T87" fmla="*/ 51 h 58"/>
                <a:gd name="T88" fmla="*/ 13 w 127"/>
                <a:gd name="T89" fmla="*/ 52 h 58"/>
                <a:gd name="T90" fmla="*/ 10 w 127"/>
                <a:gd name="T91" fmla="*/ 53 h 58"/>
                <a:gd name="T92" fmla="*/ 8 w 127"/>
                <a:gd name="T93" fmla="*/ 55 h 58"/>
                <a:gd name="T94" fmla="*/ 5 w 127"/>
                <a:gd name="T95" fmla="*/ 56 h 58"/>
                <a:gd name="T96" fmla="*/ 3 w 127"/>
                <a:gd name="T97" fmla="*/ 57 h 58"/>
                <a:gd name="T98" fmla="*/ 1 w 127"/>
                <a:gd name="T99" fmla="*/ 56 h 58"/>
                <a:gd name="T100" fmla="*/ 1 w 127"/>
                <a:gd name="T101" fmla="*/ 52 h 58"/>
                <a:gd name="T102" fmla="*/ 0 w 127"/>
                <a:gd name="T103" fmla="*/ 49 h 58"/>
                <a:gd name="T104" fmla="*/ 3 w 127"/>
                <a:gd name="T105" fmla="*/ 47 h 58"/>
                <a:gd name="T106" fmla="*/ 5 w 127"/>
                <a:gd name="T107" fmla="*/ 46 h 58"/>
                <a:gd name="T108" fmla="*/ 9 w 127"/>
                <a:gd name="T109" fmla="*/ 46 h 58"/>
                <a:gd name="T110" fmla="*/ 12 w 127"/>
                <a:gd name="T111" fmla="*/ 44 h 58"/>
                <a:gd name="T112" fmla="*/ 16 w 127"/>
                <a:gd name="T113" fmla="*/ 43 h 58"/>
                <a:gd name="T114" fmla="*/ 19 w 127"/>
                <a:gd name="T115" fmla="*/ 42 h 58"/>
                <a:gd name="T116" fmla="*/ 23 w 127"/>
                <a:gd name="T117" fmla="*/ 40 h 58"/>
                <a:gd name="T118" fmla="*/ 27 w 127"/>
                <a:gd name="T119" fmla="*/ 39 h 58"/>
                <a:gd name="T120" fmla="*/ 31 w 127"/>
                <a:gd name="T121" fmla="*/ 36 h 58"/>
                <a:gd name="T122" fmla="*/ 35 w 127"/>
                <a:gd name="T123" fmla="*/ 35 h 58"/>
                <a:gd name="T124" fmla="*/ 39 w 127"/>
                <a:gd name="T125" fmla="*/ 33 h 5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7"/>
                <a:gd name="T190" fmla="*/ 0 h 58"/>
                <a:gd name="T191" fmla="*/ 127 w 127"/>
                <a:gd name="T192" fmla="*/ 58 h 5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7" h="58">
                  <a:moveTo>
                    <a:pt x="40" y="33"/>
                  </a:moveTo>
                  <a:lnTo>
                    <a:pt x="43" y="31"/>
                  </a:lnTo>
                  <a:lnTo>
                    <a:pt x="45" y="30"/>
                  </a:lnTo>
                  <a:lnTo>
                    <a:pt x="47" y="29"/>
                  </a:lnTo>
                  <a:lnTo>
                    <a:pt x="49" y="27"/>
                  </a:lnTo>
                  <a:lnTo>
                    <a:pt x="52" y="26"/>
                  </a:lnTo>
                  <a:lnTo>
                    <a:pt x="54" y="25"/>
                  </a:lnTo>
                  <a:lnTo>
                    <a:pt x="57" y="24"/>
                  </a:lnTo>
                  <a:lnTo>
                    <a:pt x="60" y="24"/>
                  </a:lnTo>
                  <a:lnTo>
                    <a:pt x="62" y="22"/>
                  </a:lnTo>
                  <a:lnTo>
                    <a:pt x="65" y="21"/>
                  </a:lnTo>
                  <a:lnTo>
                    <a:pt x="67" y="20"/>
                  </a:lnTo>
                  <a:lnTo>
                    <a:pt x="69" y="18"/>
                  </a:lnTo>
                  <a:lnTo>
                    <a:pt x="71" y="18"/>
                  </a:lnTo>
                  <a:lnTo>
                    <a:pt x="74" y="17"/>
                  </a:lnTo>
                  <a:lnTo>
                    <a:pt x="77" y="16"/>
                  </a:lnTo>
                  <a:lnTo>
                    <a:pt x="79" y="15"/>
                  </a:lnTo>
                  <a:lnTo>
                    <a:pt x="82" y="15"/>
                  </a:lnTo>
                  <a:lnTo>
                    <a:pt x="84" y="13"/>
                  </a:lnTo>
                  <a:lnTo>
                    <a:pt x="87" y="12"/>
                  </a:lnTo>
                  <a:lnTo>
                    <a:pt x="89" y="11"/>
                  </a:lnTo>
                  <a:lnTo>
                    <a:pt x="92" y="11"/>
                  </a:lnTo>
                  <a:lnTo>
                    <a:pt x="95" y="9"/>
                  </a:lnTo>
                  <a:lnTo>
                    <a:pt x="97" y="8"/>
                  </a:lnTo>
                  <a:lnTo>
                    <a:pt x="100" y="8"/>
                  </a:lnTo>
                  <a:lnTo>
                    <a:pt x="102" y="7"/>
                  </a:lnTo>
                  <a:lnTo>
                    <a:pt x="104" y="5"/>
                  </a:lnTo>
                  <a:lnTo>
                    <a:pt x="106" y="5"/>
                  </a:lnTo>
                  <a:lnTo>
                    <a:pt x="109" y="4"/>
                  </a:lnTo>
                  <a:lnTo>
                    <a:pt x="111" y="3"/>
                  </a:lnTo>
                  <a:lnTo>
                    <a:pt x="114" y="3"/>
                  </a:lnTo>
                  <a:lnTo>
                    <a:pt x="117" y="2"/>
                  </a:lnTo>
                  <a:lnTo>
                    <a:pt x="119" y="0"/>
                  </a:lnTo>
                  <a:lnTo>
                    <a:pt x="121" y="0"/>
                  </a:lnTo>
                  <a:lnTo>
                    <a:pt x="122" y="0"/>
                  </a:lnTo>
                  <a:lnTo>
                    <a:pt x="123" y="0"/>
                  </a:lnTo>
                  <a:lnTo>
                    <a:pt x="123" y="2"/>
                  </a:lnTo>
                  <a:lnTo>
                    <a:pt x="124" y="2"/>
                  </a:lnTo>
                  <a:lnTo>
                    <a:pt x="126" y="3"/>
                  </a:lnTo>
                  <a:lnTo>
                    <a:pt x="127" y="3"/>
                  </a:lnTo>
                  <a:lnTo>
                    <a:pt x="126" y="4"/>
                  </a:lnTo>
                  <a:lnTo>
                    <a:pt x="124" y="4"/>
                  </a:lnTo>
                  <a:lnTo>
                    <a:pt x="123" y="5"/>
                  </a:lnTo>
                  <a:lnTo>
                    <a:pt x="122" y="5"/>
                  </a:lnTo>
                  <a:lnTo>
                    <a:pt x="121" y="7"/>
                  </a:lnTo>
                  <a:lnTo>
                    <a:pt x="119" y="8"/>
                  </a:lnTo>
                  <a:lnTo>
                    <a:pt x="118" y="8"/>
                  </a:lnTo>
                  <a:lnTo>
                    <a:pt x="117" y="9"/>
                  </a:lnTo>
                  <a:lnTo>
                    <a:pt x="115" y="9"/>
                  </a:lnTo>
                  <a:lnTo>
                    <a:pt x="114" y="11"/>
                  </a:lnTo>
                  <a:lnTo>
                    <a:pt x="113" y="12"/>
                  </a:lnTo>
                  <a:lnTo>
                    <a:pt x="111" y="12"/>
                  </a:lnTo>
                  <a:lnTo>
                    <a:pt x="110" y="13"/>
                  </a:lnTo>
                  <a:lnTo>
                    <a:pt x="108" y="13"/>
                  </a:lnTo>
                  <a:lnTo>
                    <a:pt x="106" y="15"/>
                  </a:lnTo>
                  <a:lnTo>
                    <a:pt x="105" y="15"/>
                  </a:lnTo>
                  <a:lnTo>
                    <a:pt x="104" y="16"/>
                  </a:lnTo>
                  <a:lnTo>
                    <a:pt x="102" y="17"/>
                  </a:lnTo>
                  <a:lnTo>
                    <a:pt x="101" y="17"/>
                  </a:lnTo>
                  <a:lnTo>
                    <a:pt x="100" y="18"/>
                  </a:lnTo>
                  <a:lnTo>
                    <a:pt x="99" y="18"/>
                  </a:lnTo>
                  <a:lnTo>
                    <a:pt x="97" y="20"/>
                  </a:lnTo>
                  <a:lnTo>
                    <a:pt x="96" y="20"/>
                  </a:lnTo>
                  <a:lnTo>
                    <a:pt x="95" y="20"/>
                  </a:lnTo>
                  <a:lnTo>
                    <a:pt x="93" y="21"/>
                  </a:lnTo>
                  <a:lnTo>
                    <a:pt x="92" y="21"/>
                  </a:lnTo>
                  <a:lnTo>
                    <a:pt x="91" y="22"/>
                  </a:lnTo>
                  <a:lnTo>
                    <a:pt x="88" y="22"/>
                  </a:lnTo>
                  <a:lnTo>
                    <a:pt x="87" y="22"/>
                  </a:lnTo>
                  <a:lnTo>
                    <a:pt x="86" y="24"/>
                  </a:lnTo>
                  <a:lnTo>
                    <a:pt x="84" y="24"/>
                  </a:lnTo>
                  <a:lnTo>
                    <a:pt x="83" y="24"/>
                  </a:lnTo>
                  <a:lnTo>
                    <a:pt x="82" y="24"/>
                  </a:lnTo>
                  <a:lnTo>
                    <a:pt x="80" y="25"/>
                  </a:lnTo>
                  <a:lnTo>
                    <a:pt x="79" y="25"/>
                  </a:lnTo>
                  <a:lnTo>
                    <a:pt x="78" y="26"/>
                  </a:lnTo>
                  <a:lnTo>
                    <a:pt x="77" y="26"/>
                  </a:lnTo>
                  <a:lnTo>
                    <a:pt x="75" y="26"/>
                  </a:lnTo>
                  <a:lnTo>
                    <a:pt x="75" y="27"/>
                  </a:lnTo>
                  <a:lnTo>
                    <a:pt x="74" y="27"/>
                  </a:lnTo>
                  <a:lnTo>
                    <a:pt x="73" y="27"/>
                  </a:lnTo>
                  <a:lnTo>
                    <a:pt x="73" y="29"/>
                  </a:lnTo>
                  <a:lnTo>
                    <a:pt x="71" y="29"/>
                  </a:lnTo>
                  <a:lnTo>
                    <a:pt x="70" y="29"/>
                  </a:lnTo>
                  <a:lnTo>
                    <a:pt x="70" y="30"/>
                  </a:lnTo>
                  <a:lnTo>
                    <a:pt x="69" y="30"/>
                  </a:lnTo>
                  <a:lnTo>
                    <a:pt x="67" y="30"/>
                  </a:lnTo>
                  <a:lnTo>
                    <a:pt x="67" y="31"/>
                  </a:lnTo>
                  <a:lnTo>
                    <a:pt x="66" y="31"/>
                  </a:lnTo>
                  <a:lnTo>
                    <a:pt x="65" y="31"/>
                  </a:lnTo>
                  <a:lnTo>
                    <a:pt x="65" y="33"/>
                  </a:lnTo>
                  <a:lnTo>
                    <a:pt x="64" y="33"/>
                  </a:lnTo>
                  <a:lnTo>
                    <a:pt x="62" y="33"/>
                  </a:lnTo>
                  <a:lnTo>
                    <a:pt x="62" y="34"/>
                  </a:lnTo>
                  <a:lnTo>
                    <a:pt x="61" y="34"/>
                  </a:lnTo>
                  <a:lnTo>
                    <a:pt x="60" y="34"/>
                  </a:lnTo>
                  <a:lnTo>
                    <a:pt x="58" y="35"/>
                  </a:lnTo>
                  <a:lnTo>
                    <a:pt x="57" y="35"/>
                  </a:lnTo>
                  <a:lnTo>
                    <a:pt x="56" y="35"/>
                  </a:lnTo>
                  <a:lnTo>
                    <a:pt x="54" y="36"/>
                  </a:lnTo>
                  <a:lnTo>
                    <a:pt x="53" y="36"/>
                  </a:lnTo>
                  <a:lnTo>
                    <a:pt x="52" y="36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8" y="39"/>
                  </a:lnTo>
                  <a:lnTo>
                    <a:pt x="47" y="39"/>
                  </a:lnTo>
                  <a:lnTo>
                    <a:pt x="45" y="39"/>
                  </a:lnTo>
                  <a:lnTo>
                    <a:pt x="44" y="40"/>
                  </a:lnTo>
                  <a:lnTo>
                    <a:pt x="43" y="40"/>
                  </a:lnTo>
                  <a:lnTo>
                    <a:pt x="43" y="42"/>
                  </a:lnTo>
                  <a:lnTo>
                    <a:pt x="42" y="42"/>
                  </a:lnTo>
                  <a:lnTo>
                    <a:pt x="40" y="42"/>
                  </a:lnTo>
                  <a:lnTo>
                    <a:pt x="39" y="43"/>
                  </a:lnTo>
                  <a:lnTo>
                    <a:pt x="38" y="43"/>
                  </a:lnTo>
                  <a:lnTo>
                    <a:pt x="36" y="44"/>
                  </a:lnTo>
                  <a:lnTo>
                    <a:pt x="35" y="44"/>
                  </a:lnTo>
                  <a:lnTo>
                    <a:pt x="34" y="44"/>
                  </a:lnTo>
                  <a:lnTo>
                    <a:pt x="34" y="46"/>
                  </a:lnTo>
                  <a:lnTo>
                    <a:pt x="32" y="46"/>
                  </a:lnTo>
                  <a:lnTo>
                    <a:pt x="31" y="46"/>
                  </a:lnTo>
                  <a:lnTo>
                    <a:pt x="30" y="47"/>
                  </a:lnTo>
                  <a:lnTo>
                    <a:pt x="29" y="47"/>
                  </a:lnTo>
                  <a:lnTo>
                    <a:pt x="27" y="47"/>
                  </a:lnTo>
                  <a:lnTo>
                    <a:pt x="26" y="48"/>
                  </a:lnTo>
                  <a:lnTo>
                    <a:pt x="25" y="48"/>
                  </a:lnTo>
                  <a:lnTo>
                    <a:pt x="23" y="48"/>
                  </a:lnTo>
                  <a:lnTo>
                    <a:pt x="22" y="49"/>
                  </a:lnTo>
                  <a:lnTo>
                    <a:pt x="21" y="49"/>
                  </a:lnTo>
                  <a:lnTo>
                    <a:pt x="19" y="49"/>
                  </a:lnTo>
                  <a:lnTo>
                    <a:pt x="18" y="49"/>
                  </a:lnTo>
                  <a:lnTo>
                    <a:pt x="17" y="51"/>
                  </a:lnTo>
                  <a:lnTo>
                    <a:pt x="16" y="51"/>
                  </a:lnTo>
                  <a:lnTo>
                    <a:pt x="16" y="52"/>
                  </a:lnTo>
                  <a:lnTo>
                    <a:pt x="14" y="52"/>
                  </a:lnTo>
                  <a:lnTo>
                    <a:pt x="13" y="52"/>
                  </a:lnTo>
                  <a:lnTo>
                    <a:pt x="13" y="53"/>
                  </a:lnTo>
                  <a:lnTo>
                    <a:pt x="12" y="53"/>
                  </a:lnTo>
                  <a:lnTo>
                    <a:pt x="10" y="53"/>
                  </a:lnTo>
                  <a:lnTo>
                    <a:pt x="10" y="55"/>
                  </a:lnTo>
                  <a:lnTo>
                    <a:pt x="9" y="55"/>
                  </a:lnTo>
                  <a:lnTo>
                    <a:pt x="8" y="55"/>
                  </a:lnTo>
                  <a:lnTo>
                    <a:pt x="8" y="56"/>
                  </a:lnTo>
                  <a:lnTo>
                    <a:pt x="7" y="56"/>
                  </a:lnTo>
                  <a:lnTo>
                    <a:pt x="5" y="56"/>
                  </a:lnTo>
                  <a:lnTo>
                    <a:pt x="5" y="57"/>
                  </a:lnTo>
                  <a:lnTo>
                    <a:pt x="4" y="57"/>
                  </a:lnTo>
                  <a:lnTo>
                    <a:pt x="3" y="57"/>
                  </a:lnTo>
                  <a:lnTo>
                    <a:pt x="3" y="58"/>
                  </a:lnTo>
                  <a:lnTo>
                    <a:pt x="3" y="57"/>
                  </a:lnTo>
                  <a:lnTo>
                    <a:pt x="1" y="56"/>
                  </a:lnTo>
                  <a:lnTo>
                    <a:pt x="1" y="55"/>
                  </a:lnTo>
                  <a:lnTo>
                    <a:pt x="1" y="53"/>
                  </a:lnTo>
                  <a:lnTo>
                    <a:pt x="1" y="52"/>
                  </a:lnTo>
                  <a:lnTo>
                    <a:pt x="0" y="52"/>
                  </a:lnTo>
                  <a:lnTo>
                    <a:pt x="0" y="51"/>
                  </a:lnTo>
                  <a:lnTo>
                    <a:pt x="0" y="49"/>
                  </a:lnTo>
                  <a:lnTo>
                    <a:pt x="1" y="49"/>
                  </a:lnTo>
                  <a:lnTo>
                    <a:pt x="1" y="48"/>
                  </a:lnTo>
                  <a:lnTo>
                    <a:pt x="3" y="47"/>
                  </a:lnTo>
                  <a:lnTo>
                    <a:pt x="4" y="47"/>
                  </a:lnTo>
                  <a:lnTo>
                    <a:pt x="4" y="46"/>
                  </a:lnTo>
                  <a:lnTo>
                    <a:pt x="5" y="46"/>
                  </a:lnTo>
                  <a:lnTo>
                    <a:pt x="7" y="46"/>
                  </a:lnTo>
                  <a:lnTo>
                    <a:pt x="8" y="46"/>
                  </a:lnTo>
                  <a:lnTo>
                    <a:pt x="9" y="46"/>
                  </a:lnTo>
                  <a:lnTo>
                    <a:pt x="9" y="44"/>
                  </a:lnTo>
                  <a:lnTo>
                    <a:pt x="10" y="44"/>
                  </a:lnTo>
                  <a:lnTo>
                    <a:pt x="12" y="44"/>
                  </a:lnTo>
                  <a:lnTo>
                    <a:pt x="13" y="43"/>
                  </a:lnTo>
                  <a:lnTo>
                    <a:pt x="14" y="43"/>
                  </a:lnTo>
                  <a:lnTo>
                    <a:pt x="16" y="43"/>
                  </a:lnTo>
                  <a:lnTo>
                    <a:pt x="17" y="43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21" y="40"/>
                  </a:lnTo>
                  <a:lnTo>
                    <a:pt x="22" y="40"/>
                  </a:lnTo>
                  <a:lnTo>
                    <a:pt x="23" y="40"/>
                  </a:lnTo>
                  <a:lnTo>
                    <a:pt x="25" y="40"/>
                  </a:lnTo>
                  <a:lnTo>
                    <a:pt x="26" y="39"/>
                  </a:lnTo>
                  <a:lnTo>
                    <a:pt x="27" y="39"/>
                  </a:lnTo>
                  <a:lnTo>
                    <a:pt x="29" y="38"/>
                  </a:lnTo>
                  <a:lnTo>
                    <a:pt x="30" y="38"/>
                  </a:lnTo>
                  <a:lnTo>
                    <a:pt x="31" y="36"/>
                  </a:lnTo>
                  <a:lnTo>
                    <a:pt x="32" y="36"/>
                  </a:lnTo>
                  <a:lnTo>
                    <a:pt x="34" y="35"/>
                  </a:lnTo>
                  <a:lnTo>
                    <a:pt x="35" y="35"/>
                  </a:lnTo>
                  <a:lnTo>
                    <a:pt x="36" y="34"/>
                  </a:lnTo>
                  <a:lnTo>
                    <a:pt x="38" y="34"/>
                  </a:lnTo>
                  <a:lnTo>
                    <a:pt x="39" y="33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6" name="Freeform 35"/>
            <p:cNvSpPr>
              <a:spLocks/>
            </p:cNvSpPr>
            <p:nvPr/>
          </p:nvSpPr>
          <p:spPr bwMode="auto">
            <a:xfrm>
              <a:off x="1468" y="2683"/>
              <a:ext cx="58" cy="30"/>
            </a:xfrm>
            <a:custGeom>
              <a:avLst/>
              <a:gdLst>
                <a:gd name="T0" fmla="*/ 3 w 58"/>
                <a:gd name="T1" fmla="*/ 5 h 30"/>
                <a:gd name="T2" fmla="*/ 5 w 58"/>
                <a:gd name="T3" fmla="*/ 5 h 30"/>
                <a:gd name="T4" fmla="*/ 8 w 58"/>
                <a:gd name="T5" fmla="*/ 4 h 30"/>
                <a:gd name="T6" fmla="*/ 9 w 58"/>
                <a:gd name="T7" fmla="*/ 3 h 30"/>
                <a:gd name="T8" fmla="*/ 12 w 58"/>
                <a:gd name="T9" fmla="*/ 3 h 30"/>
                <a:gd name="T10" fmla="*/ 14 w 58"/>
                <a:gd name="T11" fmla="*/ 4 h 30"/>
                <a:gd name="T12" fmla="*/ 17 w 58"/>
                <a:gd name="T13" fmla="*/ 5 h 30"/>
                <a:gd name="T14" fmla="*/ 19 w 58"/>
                <a:gd name="T15" fmla="*/ 5 h 30"/>
                <a:gd name="T16" fmla="*/ 22 w 58"/>
                <a:gd name="T17" fmla="*/ 5 h 30"/>
                <a:gd name="T18" fmla="*/ 25 w 58"/>
                <a:gd name="T19" fmla="*/ 5 h 30"/>
                <a:gd name="T20" fmla="*/ 27 w 58"/>
                <a:gd name="T21" fmla="*/ 5 h 30"/>
                <a:gd name="T22" fmla="*/ 30 w 58"/>
                <a:gd name="T23" fmla="*/ 4 h 30"/>
                <a:gd name="T24" fmla="*/ 32 w 58"/>
                <a:gd name="T25" fmla="*/ 4 h 30"/>
                <a:gd name="T26" fmla="*/ 35 w 58"/>
                <a:gd name="T27" fmla="*/ 3 h 30"/>
                <a:gd name="T28" fmla="*/ 38 w 58"/>
                <a:gd name="T29" fmla="*/ 3 h 30"/>
                <a:gd name="T30" fmla="*/ 40 w 58"/>
                <a:gd name="T31" fmla="*/ 1 h 30"/>
                <a:gd name="T32" fmla="*/ 43 w 58"/>
                <a:gd name="T33" fmla="*/ 1 h 30"/>
                <a:gd name="T34" fmla="*/ 45 w 58"/>
                <a:gd name="T35" fmla="*/ 0 h 30"/>
                <a:gd name="T36" fmla="*/ 48 w 58"/>
                <a:gd name="T37" fmla="*/ 0 h 30"/>
                <a:gd name="T38" fmla="*/ 51 w 58"/>
                <a:gd name="T39" fmla="*/ 1 h 30"/>
                <a:gd name="T40" fmla="*/ 53 w 58"/>
                <a:gd name="T41" fmla="*/ 1 h 30"/>
                <a:gd name="T42" fmla="*/ 54 w 58"/>
                <a:gd name="T43" fmla="*/ 4 h 30"/>
                <a:gd name="T44" fmla="*/ 56 w 58"/>
                <a:gd name="T45" fmla="*/ 5 h 30"/>
                <a:gd name="T46" fmla="*/ 57 w 58"/>
                <a:gd name="T47" fmla="*/ 6 h 30"/>
                <a:gd name="T48" fmla="*/ 58 w 58"/>
                <a:gd name="T49" fmla="*/ 9 h 30"/>
                <a:gd name="T50" fmla="*/ 57 w 58"/>
                <a:gd name="T51" fmla="*/ 12 h 30"/>
                <a:gd name="T52" fmla="*/ 56 w 58"/>
                <a:gd name="T53" fmla="*/ 14 h 30"/>
                <a:gd name="T54" fmla="*/ 54 w 58"/>
                <a:gd name="T55" fmla="*/ 16 h 30"/>
                <a:gd name="T56" fmla="*/ 52 w 58"/>
                <a:gd name="T57" fmla="*/ 17 h 30"/>
                <a:gd name="T58" fmla="*/ 49 w 58"/>
                <a:gd name="T59" fmla="*/ 18 h 30"/>
                <a:gd name="T60" fmla="*/ 47 w 58"/>
                <a:gd name="T61" fmla="*/ 18 h 30"/>
                <a:gd name="T62" fmla="*/ 44 w 58"/>
                <a:gd name="T63" fmla="*/ 19 h 30"/>
                <a:gd name="T64" fmla="*/ 42 w 58"/>
                <a:gd name="T65" fmla="*/ 19 h 30"/>
                <a:gd name="T66" fmla="*/ 40 w 58"/>
                <a:gd name="T67" fmla="*/ 21 h 30"/>
                <a:gd name="T68" fmla="*/ 39 w 58"/>
                <a:gd name="T69" fmla="*/ 19 h 30"/>
                <a:gd name="T70" fmla="*/ 38 w 58"/>
                <a:gd name="T71" fmla="*/ 17 h 30"/>
                <a:gd name="T72" fmla="*/ 36 w 58"/>
                <a:gd name="T73" fmla="*/ 14 h 30"/>
                <a:gd name="T74" fmla="*/ 35 w 58"/>
                <a:gd name="T75" fmla="*/ 13 h 30"/>
                <a:gd name="T76" fmla="*/ 34 w 58"/>
                <a:gd name="T77" fmla="*/ 12 h 30"/>
                <a:gd name="T78" fmla="*/ 32 w 58"/>
                <a:gd name="T79" fmla="*/ 10 h 30"/>
                <a:gd name="T80" fmla="*/ 30 w 58"/>
                <a:gd name="T81" fmla="*/ 10 h 30"/>
                <a:gd name="T82" fmla="*/ 29 w 58"/>
                <a:gd name="T83" fmla="*/ 9 h 30"/>
                <a:gd name="T84" fmla="*/ 26 w 58"/>
                <a:gd name="T85" fmla="*/ 9 h 30"/>
                <a:gd name="T86" fmla="*/ 23 w 58"/>
                <a:gd name="T87" fmla="*/ 10 h 30"/>
                <a:gd name="T88" fmla="*/ 21 w 58"/>
                <a:gd name="T89" fmla="*/ 10 h 30"/>
                <a:gd name="T90" fmla="*/ 18 w 58"/>
                <a:gd name="T91" fmla="*/ 12 h 30"/>
                <a:gd name="T92" fmla="*/ 17 w 58"/>
                <a:gd name="T93" fmla="*/ 13 h 30"/>
                <a:gd name="T94" fmla="*/ 16 w 58"/>
                <a:gd name="T95" fmla="*/ 14 h 30"/>
                <a:gd name="T96" fmla="*/ 13 w 58"/>
                <a:gd name="T97" fmla="*/ 17 h 30"/>
                <a:gd name="T98" fmla="*/ 12 w 58"/>
                <a:gd name="T99" fmla="*/ 19 h 30"/>
                <a:gd name="T100" fmla="*/ 10 w 58"/>
                <a:gd name="T101" fmla="*/ 21 h 30"/>
                <a:gd name="T102" fmla="*/ 8 w 58"/>
                <a:gd name="T103" fmla="*/ 23 h 30"/>
                <a:gd name="T104" fmla="*/ 7 w 58"/>
                <a:gd name="T105" fmla="*/ 25 h 30"/>
                <a:gd name="T106" fmla="*/ 5 w 58"/>
                <a:gd name="T107" fmla="*/ 26 h 30"/>
                <a:gd name="T108" fmla="*/ 3 w 58"/>
                <a:gd name="T109" fmla="*/ 28 h 30"/>
                <a:gd name="T110" fmla="*/ 0 w 58"/>
                <a:gd name="T111" fmla="*/ 30 h 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8"/>
                <a:gd name="T169" fmla="*/ 0 h 30"/>
                <a:gd name="T170" fmla="*/ 58 w 58"/>
                <a:gd name="T171" fmla="*/ 30 h 3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8" h="30">
                  <a:moveTo>
                    <a:pt x="3" y="4"/>
                  </a:moveTo>
                  <a:lnTo>
                    <a:pt x="3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4" y="4"/>
                  </a:lnTo>
                  <a:lnTo>
                    <a:pt x="16" y="5"/>
                  </a:lnTo>
                  <a:lnTo>
                    <a:pt x="17" y="5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5"/>
                  </a:lnTo>
                  <a:lnTo>
                    <a:pt x="29" y="5"/>
                  </a:lnTo>
                  <a:lnTo>
                    <a:pt x="30" y="4"/>
                  </a:lnTo>
                  <a:lnTo>
                    <a:pt x="31" y="4"/>
                  </a:lnTo>
                  <a:lnTo>
                    <a:pt x="32" y="4"/>
                  </a:lnTo>
                  <a:lnTo>
                    <a:pt x="34" y="3"/>
                  </a:lnTo>
                  <a:lnTo>
                    <a:pt x="35" y="3"/>
                  </a:lnTo>
                  <a:lnTo>
                    <a:pt x="36" y="3"/>
                  </a:lnTo>
                  <a:lnTo>
                    <a:pt x="38" y="3"/>
                  </a:lnTo>
                  <a:lnTo>
                    <a:pt x="39" y="1"/>
                  </a:lnTo>
                  <a:lnTo>
                    <a:pt x="40" y="1"/>
                  </a:lnTo>
                  <a:lnTo>
                    <a:pt x="42" y="1"/>
                  </a:lnTo>
                  <a:lnTo>
                    <a:pt x="43" y="1"/>
                  </a:lnTo>
                  <a:lnTo>
                    <a:pt x="44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51" y="1"/>
                  </a:lnTo>
                  <a:lnTo>
                    <a:pt x="52" y="1"/>
                  </a:lnTo>
                  <a:lnTo>
                    <a:pt x="53" y="1"/>
                  </a:lnTo>
                  <a:lnTo>
                    <a:pt x="54" y="3"/>
                  </a:lnTo>
                  <a:lnTo>
                    <a:pt x="54" y="4"/>
                  </a:lnTo>
                  <a:lnTo>
                    <a:pt x="56" y="4"/>
                  </a:lnTo>
                  <a:lnTo>
                    <a:pt x="56" y="5"/>
                  </a:lnTo>
                  <a:lnTo>
                    <a:pt x="57" y="5"/>
                  </a:lnTo>
                  <a:lnTo>
                    <a:pt x="57" y="6"/>
                  </a:lnTo>
                  <a:lnTo>
                    <a:pt x="57" y="8"/>
                  </a:lnTo>
                  <a:lnTo>
                    <a:pt x="58" y="9"/>
                  </a:lnTo>
                  <a:lnTo>
                    <a:pt x="58" y="10"/>
                  </a:lnTo>
                  <a:lnTo>
                    <a:pt x="57" y="12"/>
                  </a:lnTo>
                  <a:lnTo>
                    <a:pt x="57" y="13"/>
                  </a:lnTo>
                  <a:lnTo>
                    <a:pt x="56" y="14"/>
                  </a:lnTo>
                  <a:lnTo>
                    <a:pt x="54" y="14"/>
                  </a:lnTo>
                  <a:lnTo>
                    <a:pt x="54" y="16"/>
                  </a:lnTo>
                  <a:lnTo>
                    <a:pt x="53" y="16"/>
                  </a:lnTo>
                  <a:lnTo>
                    <a:pt x="52" y="17"/>
                  </a:lnTo>
                  <a:lnTo>
                    <a:pt x="51" y="17"/>
                  </a:lnTo>
                  <a:lnTo>
                    <a:pt x="49" y="18"/>
                  </a:lnTo>
                  <a:lnTo>
                    <a:pt x="48" y="18"/>
                  </a:lnTo>
                  <a:lnTo>
                    <a:pt x="47" y="18"/>
                  </a:lnTo>
                  <a:lnTo>
                    <a:pt x="45" y="19"/>
                  </a:lnTo>
                  <a:lnTo>
                    <a:pt x="44" y="19"/>
                  </a:lnTo>
                  <a:lnTo>
                    <a:pt x="43" y="19"/>
                  </a:lnTo>
                  <a:lnTo>
                    <a:pt x="42" y="19"/>
                  </a:lnTo>
                  <a:lnTo>
                    <a:pt x="40" y="19"/>
                  </a:lnTo>
                  <a:lnTo>
                    <a:pt x="40" y="21"/>
                  </a:lnTo>
                  <a:lnTo>
                    <a:pt x="40" y="19"/>
                  </a:lnTo>
                  <a:lnTo>
                    <a:pt x="39" y="19"/>
                  </a:lnTo>
                  <a:lnTo>
                    <a:pt x="39" y="18"/>
                  </a:lnTo>
                  <a:lnTo>
                    <a:pt x="38" y="17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5" y="14"/>
                  </a:lnTo>
                  <a:lnTo>
                    <a:pt x="35" y="13"/>
                  </a:lnTo>
                  <a:lnTo>
                    <a:pt x="34" y="13"/>
                  </a:lnTo>
                  <a:lnTo>
                    <a:pt x="34" y="12"/>
                  </a:lnTo>
                  <a:lnTo>
                    <a:pt x="32" y="12"/>
                  </a:lnTo>
                  <a:lnTo>
                    <a:pt x="32" y="10"/>
                  </a:lnTo>
                  <a:lnTo>
                    <a:pt x="31" y="10"/>
                  </a:lnTo>
                  <a:lnTo>
                    <a:pt x="30" y="10"/>
                  </a:lnTo>
                  <a:lnTo>
                    <a:pt x="30" y="9"/>
                  </a:lnTo>
                  <a:lnTo>
                    <a:pt x="29" y="9"/>
                  </a:lnTo>
                  <a:lnTo>
                    <a:pt x="27" y="9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3" y="17"/>
                  </a:lnTo>
                  <a:lnTo>
                    <a:pt x="12" y="18"/>
                  </a:lnTo>
                  <a:lnTo>
                    <a:pt x="12" y="19"/>
                  </a:lnTo>
                  <a:lnTo>
                    <a:pt x="10" y="19"/>
                  </a:lnTo>
                  <a:lnTo>
                    <a:pt x="10" y="21"/>
                  </a:lnTo>
                  <a:lnTo>
                    <a:pt x="9" y="22"/>
                  </a:lnTo>
                  <a:lnTo>
                    <a:pt x="8" y="23"/>
                  </a:lnTo>
                  <a:lnTo>
                    <a:pt x="8" y="25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5" y="26"/>
                  </a:lnTo>
                  <a:lnTo>
                    <a:pt x="4" y="27"/>
                  </a:lnTo>
                  <a:lnTo>
                    <a:pt x="3" y="28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7" name="Freeform 36"/>
            <p:cNvSpPr>
              <a:spLocks/>
            </p:cNvSpPr>
            <p:nvPr/>
          </p:nvSpPr>
          <p:spPr bwMode="auto">
            <a:xfrm>
              <a:off x="1468" y="2578"/>
              <a:ext cx="45" cy="46"/>
            </a:xfrm>
            <a:custGeom>
              <a:avLst/>
              <a:gdLst>
                <a:gd name="T0" fmla="*/ 45 w 45"/>
                <a:gd name="T1" fmla="*/ 3 h 46"/>
                <a:gd name="T2" fmla="*/ 44 w 45"/>
                <a:gd name="T3" fmla="*/ 5 h 46"/>
                <a:gd name="T4" fmla="*/ 44 w 45"/>
                <a:gd name="T5" fmla="*/ 8 h 46"/>
                <a:gd name="T6" fmla="*/ 43 w 45"/>
                <a:gd name="T7" fmla="*/ 11 h 46"/>
                <a:gd name="T8" fmla="*/ 42 w 45"/>
                <a:gd name="T9" fmla="*/ 13 h 46"/>
                <a:gd name="T10" fmla="*/ 42 w 45"/>
                <a:gd name="T11" fmla="*/ 16 h 46"/>
                <a:gd name="T12" fmla="*/ 40 w 45"/>
                <a:gd name="T13" fmla="*/ 18 h 46"/>
                <a:gd name="T14" fmla="*/ 39 w 45"/>
                <a:gd name="T15" fmla="*/ 21 h 46"/>
                <a:gd name="T16" fmla="*/ 38 w 45"/>
                <a:gd name="T17" fmla="*/ 24 h 46"/>
                <a:gd name="T18" fmla="*/ 36 w 45"/>
                <a:gd name="T19" fmla="*/ 26 h 46"/>
                <a:gd name="T20" fmla="*/ 36 w 45"/>
                <a:gd name="T21" fmla="*/ 29 h 46"/>
                <a:gd name="T22" fmla="*/ 35 w 45"/>
                <a:gd name="T23" fmla="*/ 31 h 46"/>
                <a:gd name="T24" fmla="*/ 34 w 45"/>
                <a:gd name="T25" fmla="*/ 34 h 46"/>
                <a:gd name="T26" fmla="*/ 32 w 45"/>
                <a:gd name="T27" fmla="*/ 36 h 46"/>
                <a:gd name="T28" fmla="*/ 31 w 45"/>
                <a:gd name="T29" fmla="*/ 39 h 46"/>
                <a:gd name="T30" fmla="*/ 26 w 45"/>
                <a:gd name="T31" fmla="*/ 46 h 46"/>
                <a:gd name="T32" fmla="*/ 23 w 45"/>
                <a:gd name="T33" fmla="*/ 43 h 46"/>
                <a:gd name="T34" fmla="*/ 21 w 45"/>
                <a:gd name="T35" fmla="*/ 42 h 46"/>
                <a:gd name="T36" fmla="*/ 18 w 45"/>
                <a:gd name="T37" fmla="*/ 39 h 46"/>
                <a:gd name="T38" fmla="*/ 17 w 45"/>
                <a:gd name="T39" fmla="*/ 36 h 46"/>
                <a:gd name="T40" fmla="*/ 16 w 45"/>
                <a:gd name="T41" fmla="*/ 34 h 46"/>
                <a:gd name="T42" fmla="*/ 13 w 45"/>
                <a:gd name="T43" fmla="*/ 31 h 46"/>
                <a:gd name="T44" fmla="*/ 12 w 45"/>
                <a:gd name="T45" fmla="*/ 29 h 46"/>
                <a:gd name="T46" fmla="*/ 10 w 45"/>
                <a:gd name="T47" fmla="*/ 26 h 46"/>
                <a:gd name="T48" fmla="*/ 9 w 45"/>
                <a:gd name="T49" fmla="*/ 24 h 46"/>
                <a:gd name="T50" fmla="*/ 8 w 45"/>
                <a:gd name="T51" fmla="*/ 20 h 46"/>
                <a:gd name="T52" fmla="*/ 7 w 45"/>
                <a:gd name="T53" fmla="*/ 17 h 46"/>
                <a:gd name="T54" fmla="*/ 5 w 45"/>
                <a:gd name="T55" fmla="*/ 14 h 46"/>
                <a:gd name="T56" fmla="*/ 4 w 45"/>
                <a:gd name="T57" fmla="*/ 12 h 46"/>
                <a:gd name="T58" fmla="*/ 3 w 45"/>
                <a:gd name="T59" fmla="*/ 8 h 46"/>
                <a:gd name="T60" fmla="*/ 1 w 45"/>
                <a:gd name="T61" fmla="*/ 5 h 46"/>
                <a:gd name="T62" fmla="*/ 0 w 45"/>
                <a:gd name="T63" fmla="*/ 3 h 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5"/>
                <a:gd name="T97" fmla="*/ 0 h 46"/>
                <a:gd name="T98" fmla="*/ 45 w 45"/>
                <a:gd name="T99" fmla="*/ 46 h 4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5" h="46">
                  <a:moveTo>
                    <a:pt x="5" y="0"/>
                  </a:moveTo>
                  <a:lnTo>
                    <a:pt x="45" y="3"/>
                  </a:lnTo>
                  <a:lnTo>
                    <a:pt x="45" y="4"/>
                  </a:lnTo>
                  <a:lnTo>
                    <a:pt x="44" y="5"/>
                  </a:lnTo>
                  <a:lnTo>
                    <a:pt x="44" y="7"/>
                  </a:lnTo>
                  <a:lnTo>
                    <a:pt x="44" y="8"/>
                  </a:lnTo>
                  <a:lnTo>
                    <a:pt x="43" y="9"/>
                  </a:lnTo>
                  <a:lnTo>
                    <a:pt x="43" y="11"/>
                  </a:lnTo>
                  <a:lnTo>
                    <a:pt x="43" y="12"/>
                  </a:lnTo>
                  <a:lnTo>
                    <a:pt x="42" y="13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0" y="17"/>
                  </a:lnTo>
                  <a:lnTo>
                    <a:pt x="40" y="18"/>
                  </a:lnTo>
                  <a:lnTo>
                    <a:pt x="40" y="20"/>
                  </a:lnTo>
                  <a:lnTo>
                    <a:pt x="39" y="21"/>
                  </a:lnTo>
                  <a:lnTo>
                    <a:pt x="39" y="22"/>
                  </a:lnTo>
                  <a:lnTo>
                    <a:pt x="38" y="24"/>
                  </a:lnTo>
                  <a:lnTo>
                    <a:pt x="38" y="25"/>
                  </a:lnTo>
                  <a:lnTo>
                    <a:pt x="36" y="26"/>
                  </a:lnTo>
                  <a:lnTo>
                    <a:pt x="36" y="27"/>
                  </a:lnTo>
                  <a:lnTo>
                    <a:pt x="36" y="29"/>
                  </a:lnTo>
                  <a:lnTo>
                    <a:pt x="35" y="30"/>
                  </a:lnTo>
                  <a:lnTo>
                    <a:pt x="35" y="31"/>
                  </a:lnTo>
                  <a:lnTo>
                    <a:pt x="34" y="33"/>
                  </a:lnTo>
                  <a:lnTo>
                    <a:pt x="34" y="34"/>
                  </a:lnTo>
                  <a:lnTo>
                    <a:pt x="32" y="35"/>
                  </a:lnTo>
                  <a:lnTo>
                    <a:pt x="32" y="36"/>
                  </a:lnTo>
                  <a:lnTo>
                    <a:pt x="32" y="38"/>
                  </a:lnTo>
                  <a:lnTo>
                    <a:pt x="31" y="39"/>
                  </a:lnTo>
                  <a:lnTo>
                    <a:pt x="31" y="40"/>
                  </a:lnTo>
                  <a:lnTo>
                    <a:pt x="26" y="46"/>
                  </a:lnTo>
                  <a:lnTo>
                    <a:pt x="25" y="44"/>
                  </a:lnTo>
                  <a:lnTo>
                    <a:pt x="23" y="43"/>
                  </a:lnTo>
                  <a:lnTo>
                    <a:pt x="22" y="43"/>
                  </a:lnTo>
                  <a:lnTo>
                    <a:pt x="21" y="42"/>
                  </a:lnTo>
                  <a:lnTo>
                    <a:pt x="19" y="40"/>
                  </a:lnTo>
                  <a:lnTo>
                    <a:pt x="18" y="39"/>
                  </a:lnTo>
                  <a:lnTo>
                    <a:pt x="18" y="38"/>
                  </a:lnTo>
                  <a:lnTo>
                    <a:pt x="17" y="36"/>
                  </a:lnTo>
                  <a:lnTo>
                    <a:pt x="16" y="35"/>
                  </a:lnTo>
                  <a:lnTo>
                    <a:pt x="16" y="34"/>
                  </a:lnTo>
                  <a:lnTo>
                    <a:pt x="14" y="33"/>
                  </a:lnTo>
                  <a:lnTo>
                    <a:pt x="13" y="31"/>
                  </a:lnTo>
                  <a:lnTo>
                    <a:pt x="13" y="30"/>
                  </a:lnTo>
                  <a:lnTo>
                    <a:pt x="12" y="29"/>
                  </a:lnTo>
                  <a:lnTo>
                    <a:pt x="10" y="27"/>
                  </a:lnTo>
                  <a:lnTo>
                    <a:pt x="10" y="26"/>
                  </a:lnTo>
                  <a:lnTo>
                    <a:pt x="9" y="25"/>
                  </a:lnTo>
                  <a:lnTo>
                    <a:pt x="9" y="24"/>
                  </a:lnTo>
                  <a:lnTo>
                    <a:pt x="8" y="22"/>
                  </a:lnTo>
                  <a:lnTo>
                    <a:pt x="8" y="20"/>
                  </a:lnTo>
                  <a:lnTo>
                    <a:pt x="7" y="18"/>
                  </a:lnTo>
                  <a:lnTo>
                    <a:pt x="7" y="17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3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4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8" name="Freeform 37"/>
            <p:cNvSpPr>
              <a:spLocks/>
            </p:cNvSpPr>
            <p:nvPr/>
          </p:nvSpPr>
          <p:spPr bwMode="auto">
            <a:xfrm>
              <a:off x="1472" y="2701"/>
              <a:ext cx="124" cy="147"/>
            </a:xfrm>
            <a:custGeom>
              <a:avLst/>
              <a:gdLst>
                <a:gd name="T0" fmla="*/ 31 w 124"/>
                <a:gd name="T1" fmla="*/ 36 h 147"/>
                <a:gd name="T2" fmla="*/ 38 w 124"/>
                <a:gd name="T3" fmla="*/ 35 h 147"/>
                <a:gd name="T4" fmla="*/ 44 w 124"/>
                <a:gd name="T5" fmla="*/ 32 h 147"/>
                <a:gd name="T6" fmla="*/ 50 w 124"/>
                <a:gd name="T7" fmla="*/ 30 h 147"/>
                <a:gd name="T8" fmla="*/ 57 w 124"/>
                <a:gd name="T9" fmla="*/ 27 h 147"/>
                <a:gd name="T10" fmla="*/ 63 w 124"/>
                <a:gd name="T11" fmla="*/ 25 h 147"/>
                <a:gd name="T12" fmla="*/ 71 w 124"/>
                <a:gd name="T13" fmla="*/ 21 h 147"/>
                <a:gd name="T14" fmla="*/ 80 w 124"/>
                <a:gd name="T15" fmla="*/ 18 h 147"/>
                <a:gd name="T16" fmla="*/ 89 w 124"/>
                <a:gd name="T17" fmla="*/ 16 h 147"/>
                <a:gd name="T18" fmla="*/ 98 w 124"/>
                <a:gd name="T19" fmla="*/ 12 h 147"/>
                <a:gd name="T20" fmla="*/ 107 w 124"/>
                <a:gd name="T21" fmla="*/ 8 h 147"/>
                <a:gd name="T22" fmla="*/ 117 w 124"/>
                <a:gd name="T23" fmla="*/ 4 h 147"/>
                <a:gd name="T24" fmla="*/ 124 w 124"/>
                <a:gd name="T25" fmla="*/ 0 h 147"/>
                <a:gd name="T26" fmla="*/ 123 w 124"/>
                <a:gd name="T27" fmla="*/ 25 h 147"/>
                <a:gd name="T28" fmla="*/ 123 w 124"/>
                <a:gd name="T29" fmla="*/ 44 h 147"/>
                <a:gd name="T30" fmla="*/ 123 w 124"/>
                <a:gd name="T31" fmla="*/ 63 h 147"/>
                <a:gd name="T32" fmla="*/ 123 w 124"/>
                <a:gd name="T33" fmla="*/ 83 h 147"/>
                <a:gd name="T34" fmla="*/ 123 w 124"/>
                <a:gd name="T35" fmla="*/ 104 h 147"/>
                <a:gd name="T36" fmla="*/ 123 w 124"/>
                <a:gd name="T37" fmla="*/ 123 h 147"/>
                <a:gd name="T38" fmla="*/ 119 w 124"/>
                <a:gd name="T39" fmla="*/ 133 h 147"/>
                <a:gd name="T40" fmla="*/ 111 w 124"/>
                <a:gd name="T41" fmla="*/ 135 h 147"/>
                <a:gd name="T42" fmla="*/ 104 w 124"/>
                <a:gd name="T43" fmla="*/ 140 h 147"/>
                <a:gd name="T44" fmla="*/ 97 w 124"/>
                <a:gd name="T45" fmla="*/ 144 h 147"/>
                <a:gd name="T46" fmla="*/ 91 w 124"/>
                <a:gd name="T47" fmla="*/ 147 h 147"/>
                <a:gd name="T48" fmla="*/ 83 w 124"/>
                <a:gd name="T49" fmla="*/ 146 h 147"/>
                <a:gd name="T50" fmla="*/ 75 w 124"/>
                <a:gd name="T51" fmla="*/ 140 h 147"/>
                <a:gd name="T52" fmla="*/ 71 w 124"/>
                <a:gd name="T53" fmla="*/ 142 h 147"/>
                <a:gd name="T54" fmla="*/ 69 w 124"/>
                <a:gd name="T55" fmla="*/ 146 h 147"/>
                <a:gd name="T56" fmla="*/ 65 w 124"/>
                <a:gd name="T57" fmla="*/ 140 h 147"/>
                <a:gd name="T58" fmla="*/ 62 w 124"/>
                <a:gd name="T59" fmla="*/ 131 h 147"/>
                <a:gd name="T60" fmla="*/ 61 w 124"/>
                <a:gd name="T61" fmla="*/ 122 h 147"/>
                <a:gd name="T62" fmla="*/ 61 w 124"/>
                <a:gd name="T63" fmla="*/ 113 h 147"/>
                <a:gd name="T64" fmla="*/ 61 w 124"/>
                <a:gd name="T65" fmla="*/ 104 h 147"/>
                <a:gd name="T66" fmla="*/ 61 w 124"/>
                <a:gd name="T67" fmla="*/ 94 h 147"/>
                <a:gd name="T68" fmla="*/ 58 w 124"/>
                <a:gd name="T69" fmla="*/ 88 h 147"/>
                <a:gd name="T70" fmla="*/ 54 w 124"/>
                <a:gd name="T71" fmla="*/ 85 h 147"/>
                <a:gd name="T72" fmla="*/ 49 w 124"/>
                <a:gd name="T73" fmla="*/ 83 h 147"/>
                <a:gd name="T74" fmla="*/ 43 w 124"/>
                <a:gd name="T75" fmla="*/ 83 h 147"/>
                <a:gd name="T76" fmla="*/ 36 w 124"/>
                <a:gd name="T77" fmla="*/ 82 h 147"/>
                <a:gd name="T78" fmla="*/ 30 w 124"/>
                <a:gd name="T79" fmla="*/ 83 h 147"/>
                <a:gd name="T80" fmla="*/ 25 w 124"/>
                <a:gd name="T81" fmla="*/ 89 h 147"/>
                <a:gd name="T82" fmla="*/ 21 w 124"/>
                <a:gd name="T83" fmla="*/ 93 h 147"/>
                <a:gd name="T84" fmla="*/ 18 w 124"/>
                <a:gd name="T85" fmla="*/ 98 h 147"/>
                <a:gd name="T86" fmla="*/ 15 w 124"/>
                <a:gd name="T87" fmla="*/ 104 h 147"/>
                <a:gd name="T88" fmla="*/ 14 w 124"/>
                <a:gd name="T89" fmla="*/ 106 h 147"/>
                <a:gd name="T90" fmla="*/ 10 w 124"/>
                <a:gd name="T91" fmla="*/ 93 h 147"/>
                <a:gd name="T92" fmla="*/ 6 w 124"/>
                <a:gd name="T93" fmla="*/ 79 h 147"/>
                <a:gd name="T94" fmla="*/ 1 w 124"/>
                <a:gd name="T95" fmla="*/ 65 h 147"/>
                <a:gd name="T96" fmla="*/ 1 w 124"/>
                <a:gd name="T97" fmla="*/ 52 h 147"/>
                <a:gd name="T98" fmla="*/ 6 w 124"/>
                <a:gd name="T99" fmla="*/ 43 h 147"/>
                <a:gd name="T100" fmla="*/ 21 w 124"/>
                <a:gd name="T101" fmla="*/ 39 h 14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4"/>
                <a:gd name="T154" fmla="*/ 0 h 147"/>
                <a:gd name="T155" fmla="*/ 124 w 124"/>
                <a:gd name="T156" fmla="*/ 147 h 14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4" h="147">
                  <a:moveTo>
                    <a:pt x="26" y="39"/>
                  </a:moveTo>
                  <a:lnTo>
                    <a:pt x="27" y="38"/>
                  </a:lnTo>
                  <a:lnTo>
                    <a:pt x="28" y="38"/>
                  </a:lnTo>
                  <a:lnTo>
                    <a:pt x="30" y="38"/>
                  </a:lnTo>
                  <a:lnTo>
                    <a:pt x="31" y="36"/>
                  </a:lnTo>
                  <a:lnTo>
                    <a:pt x="32" y="36"/>
                  </a:lnTo>
                  <a:lnTo>
                    <a:pt x="34" y="36"/>
                  </a:lnTo>
                  <a:lnTo>
                    <a:pt x="35" y="35"/>
                  </a:lnTo>
                  <a:lnTo>
                    <a:pt x="36" y="35"/>
                  </a:lnTo>
                  <a:lnTo>
                    <a:pt x="38" y="35"/>
                  </a:lnTo>
                  <a:lnTo>
                    <a:pt x="39" y="34"/>
                  </a:lnTo>
                  <a:lnTo>
                    <a:pt x="40" y="34"/>
                  </a:lnTo>
                  <a:lnTo>
                    <a:pt x="41" y="34"/>
                  </a:lnTo>
                  <a:lnTo>
                    <a:pt x="43" y="32"/>
                  </a:lnTo>
                  <a:lnTo>
                    <a:pt x="44" y="32"/>
                  </a:lnTo>
                  <a:lnTo>
                    <a:pt x="45" y="32"/>
                  </a:lnTo>
                  <a:lnTo>
                    <a:pt x="47" y="31"/>
                  </a:lnTo>
                  <a:lnTo>
                    <a:pt x="48" y="31"/>
                  </a:lnTo>
                  <a:lnTo>
                    <a:pt x="49" y="31"/>
                  </a:lnTo>
                  <a:lnTo>
                    <a:pt x="50" y="30"/>
                  </a:lnTo>
                  <a:lnTo>
                    <a:pt x="52" y="30"/>
                  </a:lnTo>
                  <a:lnTo>
                    <a:pt x="53" y="29"/>
                  </a:lnTo>
                  <a:lnTo>
                    <a:pt x="54" y="29"/>
                  </a:lnTo>
                  <a:lnTo>
                    <a:pt x="56" y="27"/>
                  </a:lnTo>
                  <a:lnTo>
                    <a:pt x="57" y="27"/>
                  </a:lnTo>
                  <a:lnTo>
                    <a:pt x="58" y="27"/>
                  </a:lnTo>
                  <a:lnTo>
                    <a:pt x="60" y="26"/>
                  </a:lnTo>
                  <a:lnTo>
                    <a:pt x="61" y="26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5" y="23"/>
                  </a:lnTo>
                  <a:lnTo>
                    <a:pt x="66" y="23"/>
                  </a:lnTo>
                  <a:lnTo>
                    <a:pt x="67" y="22"/>
                  </a:lnTo>
                  <a:lnTo>
                    <a:pt x="70" y="22"/>
                  </a:lnTo>
                  <a:lnTo>
                    <a:pt x="71" y="21"/>
                  </a:lnTo>
                  <a:lnTo>
                    <a:pt x="73" y="21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9" y="19"/>
                  </a:lnTo>
                  <a:lnTo>
                    <a:pt x="80" y="18"/>
                  </a:lnTo>
                  <a:lnTo>
                    <a:pt x="82" y="18"/>
                  </a:lnTo>
                  <a:lnTo>
                    <a:pt x="84" y="17"/>
                  </a:lnTo>
                  <a:lnTo>
                    <a:pt x="85" y="17"/>
                  </a:lnTo>
                  <a:lnTo>
                    <a:pt x="88" y="16"/>
                  </a:lnTo>
                  <a:lnTo>
                    <a:pt x="89" y="16"/>
                  </a:lnTo>
                  <a:lnTo>
                    <a:pt x="91" y="14"/>
                  </a:lnTo>
                  <a:lnTo>
                    <a:pt x="93" y="14"/>
                  </a:lnTo>
                  <a:lnTo>
                    <a:pt x="95" y="13"/>
                  </a:lnTo>
                  <a:lnTo>
                    <a:pt x="97" y="13"/>
                  </a:lnTo>
                  <a:lnTo>
                    <a:pt x="98" y="12"/>
                  </a:lnTo>
                  <a:lnTo>
                    <a:pt x="100" y="10"/>
                  </a:lnTo>
                  <a:lnTo>
                    <a:pt x="102" y="10"/>
                  </a:lnTo>
                  <a:lnTo>
                    <a:pt x="104" y="9"/>
                  </a:lnTo>
                  <a:lnTo>
                    <a:pt x="105" y="9"/>
                  </a:lnTo>
                  <a:lnTo>
                    <a:pt x="107" y="8"/>
                  </a:lnTo>
                  <a:lnTo>
                    <a:pt x="109" y="7"/>
                  </a:lnTo>
                  <a:lnTo>
                    <a:pt x="111" y="7"/>
                  </a:lnTo>
                  <a:lnTo>
                    <a:pt x="113" y="5"/>
                  </a:lnTo>
                  <a:lnTo>
                    <a:pt x="114" y="5"/>
                  </a:lnTo>
                  <a:lnTo>
                    <a:pt x="117" y="4"/>
                  </a:lnTo>
                  <a:lnTo>
                    <a:pt x="118" y="3"/>
                  </a:lnTo>
                  <a:lnTo>
                    <a:pt x="119" y="3"/>
                  </a:lnTo>
                  <a:lnTo>
                    <a:pt x="122" y="1"/>
                  </a:lnTo>
                  <a:lnTo>
                    <a:pt x="123" y="0"/>
                  </a:lnTo>
                  <a:lnTo>
                    <a:pt x="124" y="0"/>
                  </a:lnTo>
                  <a:lnTo>
                    <a:pt x="122" y="8"/>
                  </a:lnTo>
                  <a:lnTo>
                    <a:pt x="122" y="13"/>
                  </a:lnTo>
                  <a:lnTo>
                    <a:pt x="122" y="17"/>
                  </a:lnTo>
                  <a:lnTo>
                    <a:pt x="123" y="21"/>
                  </a:lnTo>
                  <a:lnTo>
                    <a:pt x="123" y="25"/>
                  </a:lnTo>
                  <a:lnTo>
                    <a:pt x="123" y="29"/>
                  </a:lnTo>
                  <a:lnTo>
                    <a:pt x="123" y="32"/>
                  </a:lnTo>
                  <a:lnTo>
                    <a:pt x="123" y="36"/>
                  </a:lnTo>
                  <a:lnTo>
                    <a:pt x="123" y="40"/>
                  </a:lnTo>
                  <a:lnTo>
                    <a:pt x="123" y="44"/>
                  </a:lnTo>
                  <a:lnTo>
                    <a:pt x="123" y="48"/>
                  </a:lnTo>
                  <a:lnTo>
                    <a:pt x="123" y="52"/>
                  </a:lnTo>
                  <a:lnTo>
                    <a:pt x="123" y="56"/>
                  </a:lnTo>
                  <a:lnTo>
                    <a:pt x="123" y="60"/>
                  </a:lnTo>
                  <a:lnTo>
                    <a:pt x="123" y="63"/>
                  </a:lnTo>
                  <a:lnTo>
                    <a:pt x="123" y="67"/>
                  </a:lnTo>
                  <a:lnTo>
                    <a:pt x="123" y="71"/>
                  </a:lnTo>
                  <a:lnTo>
                    <a:pt x="123" y="75"/>
                  </a:lnTo>
                  <a:lnTo>
                    <a:pt x="123" y="79"/>
                  </a:lnTo>
                  <a:lnTo>
                    <a:pt x="123" y="83"/>
                  </a:lnTo>
                  <a:lnTo>
                    <a:pt x="123" y="88"/>
                  </a:lnTo>
                  <a:lnTo>
                    <a:pt x="123" y="92"/>
                  </a:lnTo>
                  <a:lnTo>
                    <a:pt x="123" y="96"/>
                  </a:lnTo>
                  <a:lnTo>
                    <a:pt x="123" y="100"/>
                  </a:lnTo>
                  <a:lnTo>
                    <a:pt x="123" y="104"/>
                  </a:lnTo>
                  <a:lnTo>
                    <a:pt x="123" y="107"/>
                  </a:lnTo>
                  <a:lnTo>
                    <a:pt x="123" y="111"/>
                  </a:lnTo>
                  <a:lnTo>
                    <a:pt x="123" y="115"/>
                  </a:lnTo>
                  <a:lnTo>
                    <a:pt x="123" y="119"/>
                  </a:lnTo>
                  <a:lnTo>
                    <a:pt x="123" y="123"/>
                  </a:lnTo>
                  <a:lnTo>
                    <a:pt x="123" y="127"/>
                  </a:lnTo>
                  <a:lnTo>
                    <a:pt x="123" y="131"/>
                  </a:lnTo>
                  <a:lnTo>
                    <a:pt x="123" y="135"/>
                  </a:lnTo>
                  <a:lnTo>
                    <a:pt x="122" y="133"/>
                  </a:lnTo>
                  <a:lnTo>
                    <a:pt x="119" y="133"/>
                  </a:lnTo>
                  <a:lnTo>
                    <a:pt x="118" y="133"/>
                  </a:lnTo>
                  <a:lnTo>
                    <a:pt x="117" y="133"/>
                  </a:lnTo>
                  <a:lnTo>
                    <a:pt x="114" y="135"/>
                  </a:lnTo>
                  <a:lnTo>
                    <a:pt x="113" y="135"/>
                  </a:lnTo>
                  <a:lnTo>
                    <a:pt x="111" y="135"/>
                  </a:lnTo>
                  <a:lnTo>
                    <a:pt x="110" y="136"/>
                  </a:lnTo>
                  <a:lnTo>
                    <a:pt x="107" y="137"/>
                  </a:lnTo>
                  <a:lnTo>
                    <a:pt x="106" y="137"/>
                  </a:lnTo>
                  <a:lnTo>
                    <a:pt x="105" y="138"/>
                  </a:lnTo>
                  <a:lnTo>
                    <a:pt x="104" y="140"/>
                  </a:lnTo>
                  <a:lnTo>
                    <a:pt x="102" y="140"/>
                  </a:lnTo>
                  <a:lnTo>
                    <a:pt x="101" y="141"/>
                  </a:lnTo>
                  <a:lnTo>
                    <a:pt x="100" y="142"/>
                  </a:lnTo>
                  <a:lnTo>
                    <a:pt x="98" y="144"/>
                  </a:lnTo>
                  <a:lnTo>
                    <a:pt x="97" y="144"/>
                  </a:lnTo>
                  <a:lnTo>
                    <a:pt x="96" y="145"/>
                  </a:lnTo>
                  <a:lnTo>
                    <a:pt x="95" y="146"/>
                  </a:lnTo>
                  <a:lnTo>
                    <a:pt x="93" y="146"/>
                  </a:lnTo>
                  <a:lnTo>
                    <a:pt x="92" y="147"/>
                  </a:lnTo>
                  <a:lnTo>
                    <a:pt x="91" y="147"/>
                  </a:lnTo>
                  <a:lnTo>
                    <a:pt x="89" y="147"/>
                  </a:lnTo>
                  <a:lnTo>
                    <a:pt x="88" y="147"/>
                  </a:lnTo>
                  <a:lnTo>
                    <a:pt x="87" y="147"/>
                  </a:lnTo>
                  <a:lnTo>
                    <a:pt x="84" y="147"/>
                  </a:lnTo>
                  <a:lnTo>
                    <a:pt x="83" y="146"/>
                  </a:lnTo>
                  <a:lnTo>
                    <a:pt x="82" y="146"/>
                  </a:lnTo>
                  <a:lnTo>
                    <a:pt x="80" y="145"/>
                  </a:lnTo>
                  <a:lnTo>
                    <a:pt x="79" y="144"/>
                  </a:lnTo>
                  <a:lnTo>
                    <a:pt x="76" y="142"/>
                  </a:lnTo>
                  <a:lnTo>
                    <a:pt x="75" y="140"/>
                  </a:lnTo>
                  <a:lnTo>
                    <a:pt x="75" y="141"/>
                  </a:lnTo>
                  <a:lnTo>
                    <a:pt x="74" y="141"/>
                  </a:lnTo>
                  <a:lnTo>
                    <a:pt x="73" y="141"/>
                  </a:lnTo>
                  <a:lnTo>
                    <a:pt x="73" y="142"/>
                  </a:lnTo>
                  <a:lnTo>
                    <a:pt x="71" y="142"/>
                  </a:lnTo>
                  <a:lnTo>
                    <a:pt x="71" y="144"/>
                  </a:lnTo>
                  <a:lnTo>
                    <a:pt x="70" y="144"/>
                  </a:lnTo>
                  <a:lnTo>
                    <a:pt x="70" y="145"/>
                  </a:lnTo>
                  <a:lnTo>
                    <a:pt x="69" y="145"/>
                  </a:lnTo>
                  <a:lnTo>
                    <a:pt x="69" y="146"/>
                  </a:lnTo>
                  <a:lnTo>
                    <a:pt x="67" y="146"/>
                  </a:lnTo>
                  <a:lnTo>
                    <a:pt x="67" y="145"/>
                  </a:lnTo>
                  <a:lnTo>
                    <a:pt x="66" y="142"/>
                  </a:lnTo>
                  <a:lnTo>
                    <a:pt x="66" y="141"/>
                  </a:lnTo>
                  <a:lnTo>
                    <a:pt x="65" y="140"/>
                  </a:lnTo>
                  <a:lnTo>
                    <a:pt x="65" y="138"/>
                  </a:lnTo>
                  <a:lnTo>
                    <a:pt x="63" y="136"/>
                  </a:lnTo>
                  <a:lnTo>
                    <a:pt x="63" y="135"/>
                  </a:lnTo>
                  <a:lnTo>
                    <a:pt x="63" y="133"/>
                  </a:lnTo>
                  <a:lnTo>
                    <a:pt x="62" y="131"/>
                  </a:lnTo>
                  <a:lnTo>
                    <a:pt x="62" y="129"/>
                  </a:lnTo>
                  <a:lnTo>
                    <a:pt x="62" y="128"/>
                  </a:lnTo>
                  <a:lnTo>
                    <a:pt x="62" y="126"/>
                  </a:lnTo>
                  <a:lnTo>
                    <a:pt x="62" y="124"/>
                  </a:lnTo>
                  <a:lnTo>
                    <a:pt x="61" y="122"/>
                  </a:lnTo>
                  <a:lnTo>
                    <a:pt x="61" y="120"/>
                  </a:lnTo>
                  <a:lnTo>
                    <a:pt x="61" y="119"/>
                  </a:lnTo>
                  <a:lnTo>
                    <a:pt x="61" y="116"/>
                  </a:lnTo>
                  <a:lnTo>
                    <a:pt x="61" y="115"/>
                  </a:lnTo>
                  <a:lnTo>
                    <a:pt x="61" y="113"/>
                  </a:lnTo>
                  <a:lnTo>
                    <a:pt x="61" y="111"/>
                  </a:lnTo>
                  <a:lnTo>
                    <a:pt x="61" y="110"/>
                  </a:lnTo>
                  <a:lnTo>
                    <a:pt x="61" y="107"/>
                  </a:lnTo>
                  <a:lnTo>
                    <a:pt x="61" y="106"/>
                  </a:lnTo>
                  <a:lnTo>
                    <a:pt x="61" y="104"/>
                  </a:lnTo>
                  <a:lnTo>
                    <a:pt x="61" y="102"/>
                  </a:lnTo>
                  <a:lnTo>
                    <a:pt x="61" y="101"/>
                  </a:lnTo>
                  <a:lnTo>
                    <a:pt x="61" y="98"/>
                  </a:lnTo>
                  <a:lnTo>
                    <a:pt x="61" y="97"/>
                  </a:lnTo>
                  <a:lnTo>
                    <a:pt x="61" y="94"/>
                  </a:lnTo>
                  <a:lnTo>
                    <a:pt x="61" y="93"/>
                  </a:lnTo>
                  <a:lnTo>
                    <a:pt x="61" y="92"/>
                  </a:lnTo>
                  <a:lnTo>
                    <a:pt x="61" y="89"/>
                  </a:lnTo>
                  <a:lnTo>
                    <a:pt x="60" y="88"/>
                  </a:lnTo>
                  <a:lnTo>
                    <a:pt x="58" y="88"/>
                  </a:lnTo>
                  <a:lnTo>
                    <a:pt x="58" y="87"/>
                  </a:lnTo>
                  <a:lnTo>
                    <a:pt x="57" y="87"/>
                  </a:lnTo>
                  <a:lnTo>
                    <a:pt x="57" y="85"/>
                  </a:lnTo>
                  <a:lnTo>
                    <a:pt x="56" y="85"/>
                  </a:lnTo>
                  <a:lnTo>
                    <a:pt x="54" y="85"/>
                  </a:lnTo>
                  <a:lnTo>
                    <a:pt x="54" y="84"/>
                  </a:lnTo>
                  <a:lnTo>
                    <a:pt x="53" y="84"/>
                  </a:lnTo>
                  <a:lnTo>
                    <a:pt x="52" y="84"/>
                  </a:lnTo>
                  <a:lnTo>
                    <a:pt x="50" y="83"/>
                  </a:lnTo>
                  <a:lnTo>
                    <a:pt x="49" y="83"/>
                  </a:lnTo>
                  <a:lnTo>
                    <a:pt x="48" y="83"/>
                  </a:lnTo>
                  <a:lnTo>
                    <a:pt x="47" y="83"/>
                  </a:lnTo>
                  <a:lnTo>
                    <a:pt x="45" y="83"/>
                  </a:lnTo>
                  <a:lnTo>
                    <a:pt x="44" y="83"/>
                  </a:lnTo>
                  <a:lnTo>
                    <a:pt x="43" y="83"/>
                  </a:lnTo>
                  <a:lnTo>
                    <a:pt x="41" y="83"/>
                  </a:lnTo>
                  <a:lnTo>
                    <a:pt x="40" y="82"/>
                  </a:lnTo>
                  <a:lnTo>
                    <a:pt x="39" y="82"/>
                  </a:lnTo>
                  <a:lnTo>
                    <a:pt x="38" y="82"/>
                  </a:lnTo>
                  <a:lnTo>
                    <a:pt x="36" y="82"/>
                  </a:lnTo>
                  <a:lnTo>
                    <a:pt x="35" y="82"/>
                  </a:lnTo>
                  <a:lnTo>
                    <a:pt x="34" y="82"/>
                  </a:lnTo>
                  <a:lnTo>
                    <a:pt x="32" y="82"/>
                  </a:lnTo>
                  <a:lnTo>
                    <a:pt x="31" y="82"/>
                  </a:lnTo>
                  <a:lnTo>
                    <a:pt x="30" y="83"/>
                  </a:lnTo>
                  <a:lnTo>
                    <a:pt x="28" y="84"/>
                  </a:lnTo>
                  <a:lnTo>
                    <a:pt x="27" y="85"/>
                  </a:lnTo>
                  <a:lnTo>
                    <a:pt x="26" y="87"/>
                  </a:lnTo>
                  <a:lnTo>
                    <a:pt x="25" y="88"/>
                  </a:lnTo>
                  <a:lnTo>
                    <a:pt x="25" y="89"/>
                  </a:lnTo>
                  <a:lnTo>
                    <a:pt x="23" y="89"/>
                  </a:lnTo>
                  <a:lnTo>
                    <a:pt x="23" y="91"/>
                  </a:lnTo>
                  <a:lnTo>
                    <a:pt x="22" y="92"/>
                  </a:lnTo>
                  <a:lnTo>
                    <a:pt x="22" y="93"/>
                  </a:lnTo>
                  <a:lnTo>
                    <a:pt x="21" y="93"/>
                  </a:lnTo>
                  <a:lnTo>
                    <a:pt x="21" y="94"/>
                  </a:lnTo>
                  <a:lnTo>
                    <a:pt x="19" y="96"/>
                  </a:lnTo>
                  <a:lnTo>
                    <a:pt x="19" y="97"/>
                  </a:lnTo>
                  <a:lnTo>
                    <a:pt x="18" y="97"/>
                  </a:lnTo>
                  <a:lnTo>
                    <a:pt x="18" y="98"/>
                  </a:lnTo>
                  <a:lnTo>
                    <a:pt x="18" y="100"/>
                  </a:lnTo>
                  <a:lnTo>
                    <a:pt x="17" y="100"/>
                  </a:lnTo>
                  <a:lnTo>
                    <a:pt x="17" y="101"/>
                  </a:lnTo>
                  <a:lnTo>
                    <a:pt x="17" y="102"/>
                  </a:lnTo>
                  <a:lnTo>
                    <a:pt x="15" y="104"/>
                  </a:lnTo>
                  <a:lnTo>
                    <a:pt x="15" y="105"/>
                  </a:lnTo>
                  <a:lnTo>
                    <a:pt x="14" y="106"/>
                  </a:lnTo>
                  <a:lnTo>
                    <a:pt x="14" y="107"/>
                  </a:lnTo>
                  <a:lnTo>
                    <a:pt x="14" y="109"/>
                  </a:lnTo>
                  <a:lnTo>
                    <a:pt x="14" y="106"/>
                  </a:lnTo>
                  <a:lnTo>
                    <a:pt x="13" y="104"/>
                  </a:lnTo>
                  <a:lnTo>
                    <a:pt x="13" y="101"/>
                  </a:lnTo>
                  <a:lnTo>
                    <a:pt x="13" y="100"/>
                  </a:lnTo>
                  <a:lnTo>
                    <a:pt x="12" y="97"/>
                  </a:lnTo>
                  <a:lnTo>
                    <a:pt x="10" y="93"/>
                  </a:lnTo>
                  <a:lnTo>
                    <a:pt x="10" y="91"/>
                  </a:lnTo>
                  <a:lnTo>
                    <a:pt x="9" y="88"/>
                  </a:lnTo>
                  <a:lnTo>
                    <a:pt x="8" y="85"/>
                  </a:lnTo>
                  <a:lnTo>
                    <a:pt x="6" y="83"/>
                  </a:lnTo>
                  <a:lnTo>
                    <a:pt x="6" y="79"/>
                  </a:lnTo>
                  <a:lnTo>
                    <a:pt x="5" y="76"/>
                  </a:lnTo>
                  <a:lnTo>
                    <a:pt x="4" y="74"/>
                  </a:lnTo>
                  <a:lnTo>
                    <a:pt x="3" y="71"/>
                  </a:lnTo>
                  <a:lnTo>
                    <a:pt x="3" y="69"/>
                  </a:lnTo>
                  <a:lnTo>
                    <a:pt x="1" y="65"/>
                  </a:lnTo>
                  <a:lnTo>
                    <a:pt x="1" y="62"/>
                  </a:lnTo>
                  <a:lnTo>
                    <a:pt x="1" y="60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1" y="52"/>
                  </a:lnTo>
                  <a:lnTo>
                    <a:pt x="1" y="51"/>
                  </a:lnTo>
                  <a:lnTo>
                    <a:pt x="3" y="48"/>
                  </a:lnTo>
                  <a:lnTo>
                    <a:pt x="4" y="47"/>
                  </a:lnTo>
                  <a:lnTo>
                    <a:pt x="5" y="44"/>
                  </a:lnTo>
                  <a:lnTo>
                    <a:pt x="6" y="43"/>
                  </a:lnTo>
                  <a:lnTo>
                    <a:pt x="9" y="41"/>
                  </a:lnTo>
                  <a:lnTo>
                    <a:pt x="12" y="40"/>
                  </a:lnTo>
                  <a:lnTo>
                    <a:pt x="14" y="39"/>
                  </a:lnTo>
                  <a:lnTo>
                    <a:pt x="18" y="39"/>
                  </a:lnTo>
                  <a:lnTo>
                    <a:pt x="21" y="39"/>
                  </a:lnTo>
                  <a:lnTo>
                    <a:pt x="26" y="39"/>
                  </a:lnTo>
                  <a:close/>
                </a:path>
              </a:pathLst>
            </a:custGeom>
            <a:solidFill>
              <a:srgbClr val="71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9" name="Freeform 38"/>
            <p:cNvSpPr>
              <a:spLocks/>
            </p:cNvSpPr>
            <p:nvPr/>
          </p:nvSpPr>
          <p:spPr bwMode="auto">
            <a:xfrm>
              <a:off x="1481" y="2427"/>
              <a:ext cx="40" cy="21"/>
            </a:xfrm>
            <a:custGeom>
              <a:avLst/>
              <a:gdLst>
                <a:gd name="T0" fmla="*/ 13 w 40"/>
                <a:gd name="T1" fmla="*/ 3 h 21"/>
                <a:gd name="T2" fmla="*/ 14 w 40"/>
                <a:gd name="T3" fmla="*/ 1 h 21"/>
                <a:gd name="T4" fmla="*/ 17 w 40"/>
                <a:gd name="T5" fmla="*/ 1 h 21"/>
                <a:gd name="T6" fmla="*/ 19 w 40"/>
                <a:gd name="T7" fmla="*/ 1 h 21"/>
                <a:gd name="T8" fmla="*/ 22 w 40"/>
                <a:gd name="T9" fmla="*/ 0 h 21"/>
                <a:gd name="T10" fmla="*/ 25 w 40"/>
                <a:gd name="T11" fmla="*/ 0 h 21"/>
                <a:gd name="T12" fmla="*/ 27 w 40"/>
                <a:gd name="T13" fmla="*/ 0 h 21"/>
                <a:gd name="T14" fmla="*/ 29 w 40"/>
                <a:gd name="T15" fmla="*/ 1 h 21"/>
                <a:gd name="T16" fmla="*/ 31 w 40"/>
                <a:gd name="T17" fmla="*/ 1 h 21"/>
                <a:gd name="T18" fmla="*/ 34 w 40"/>
                <a:gd name="T19" fmla="*/ 3 h 21"/>
                <a:gd name="T20" fmla="*/ 36 w 40"/>
                <a:gd name="T21" fmla="*/ 5 h 21"/>
                <a:gd name="T22" fmla="*/ 38 w 40"/>
                <a:gd name="T23" fmla="*/ 8 h 21"/>
                <a:gd name="T24" fmla="*/ 39 w 40"/>
                <a:gd name="T25" fmla="*/ 10 h 21"/>
                <a:gd name="T26" fmla="*/ 40 w 40"/>
                <a:gd name="T27" fmla="*/ 13 h 21"/>
                <a:gd name="T28" fmla="*/ 40 w 40"/>
                <a:gd name="T29" fmla="*/ 16 h 21"/>
                <a:gd name="T30" fmla="*/ 40 w 40"/>
                <a:gd name="T31" fmla="*/ 18 h 21"/>
                <a:gd name="T32" fmla="*/ 40 w 40"/>
                <a:gd name="T33" fmla="*/ 21 h 21"/>
                <a:gd name="T34" fmla="*/ 38 w 40"/>
                <a:gd name="T35" fmla="*/ 21 h 21"/>
                <a:gd name="T36" fmla="*/ 35 w 40"/>
                <a:gd name="T37" fmla="*/ 21 h 21"/>
                <a:gd name="T38" fmla="*/ 34 w 40"/>
                <a:gd name="T39" fmla="*/ 19 h 21"/>
                <a:gd name="T40" fmla="*/ 32 w 40"/>
                <a:gd name="T41" fmla="*/ 18 h 21"/>
                <a:gd name="T42" fmla="*/ 31 w 40"/>
                <a:gd name="T43" fmla="*/ 17 h 21"/>
                <a:gd name="T44" fmla="*/ 30 w 40"/>
                <a:gd name="T45" fmla="*/ 14 h 21"/>
                <a:gd name="T46" fmla="*/ 29 w 40"/>
                <a:gd name="T47" fmla="*/ 13 h 21"/>
                <a:gd name="T48" fmla="*/ 27 w 40"/>
                <a:gd name="T49" fmla="*/ 10 h 21"/>
                <a:gd name="T50" fmla="*/ 26 w 40"/>
                <a:gd name="T51" fmla="*/ 9 h 21"/>
                <a:gd name="T52" fmla="*/ 23 w 40"/>
                <a:gd name="T53" fmla="*/ 8 h 21"/>
                <a:gd name="T54" fmla="*/ 22 w 40"/>
                <a:gd name="T55" fmla="*/ 6 h 21"/>
                <a:gd name="T56" fmla="*/ 19 w 40"/>
                <a:gd name="T57" fmla="*/ 8 h 21"/>
                <a:gd name="T58" fmla="*/ 17 w 40"/>
                <a:gd name="T59" fmla="*/ 8 h 21"/>
                <a:gd name="T60" fmla="*/ 14 w 40"/>
                <a:gd name="T61" fmla="*/ 9 h 21"/>
                <a:gd name="T62" fmla="*/ 13 w 40"/>
                <a:gd name="T63" fmla="*/ 10 h 21"/>
                <a:gd name="T64" fmla="*/ 10 w 40"/>
                <a:gd name="T65" fmla="*/ 12 h 21"/>
                <a:gd name="T66" fmla="*/ 9 w 40"/>
                <a:gd name="T67" fmla="*/ 13 h 21"/>
                <a:gd name="T68" fmla="*/ 6 w 40"/>
                <a:gd name="T69" fmla="*/ 14 h 21"/>
                <a:gd name="T70" fmla="*/ 4 w 40"/>
                <a:gd name="T71" fmla="*/ 16 h 21"/>
                <a:gd name="T72" fmla="*/ 3 w 40"/>
                <a:gd name="T73" fmla="*/ 14 h 21"/>
                <a:gd name="T74" fmla="*/ 0 w 40"/>
                <a:gd name="T75" fmla="*/ 14 h 21"/>
                <a:gd name="T76" fmla="*/ 0 w 40"/>
                <a:gd name="T77" fmla="*/ 12 h 21"/>
                <a:gd name="T78" fmla="*/ 0 w 40"/>
                <a:gd name="T79" fmla="*/ 9 h 21"/>
                <a:gd name="T80" fmla="*/ 1 w 40"/>
                <a:gd name="T81" fmla="*/ 8 h 21"/>
                <a:gd name="T82" fmla="*/ 3 w 40"/>
                <a:gd name="T83" fmla="*/ 6 h 21"/>
                <a:gd name="T84" fmla="*/ 4 w 40"/>
                <a:gd name="T85" fmla="*/ 5 h 21"/>
                <a:gd name="T86" fmla="*/ 6 w 40"/>
                <a:gd name="T87" fmla="*/ 5 h 21"/>
                <a:gd name="T88" fmla="*/ 8 w 40"/>
                <a:gd name="T89" fmla="*/ 4 h 21"/>
                <a:gd name="T90" fmla="*/ 9 w 40"/>
                <a:gd name="T91" fmla="*/ 3 h 21"/>
                <a:gd name="T92" fmla="*/ 12 w 40"/>
                <a:gd name="T93" fmla="*/ 3 h 2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0"/>
                <a:gd name="T142" fmla="*/ 0 h 21"/>
                <a:gd name="T143" fmla="*/ 40 w 40"/>
                <a:gd name="T144" fmla="*/ 21 h 2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0" h="21">
                  <a:moveTo>
                    <a:pt x="12" y="3"/>
                  </a:moveTo>
                  <a:lnTo>
                    <a:pt x="13" y="3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1"/>
                  </a:lnTo>
                  <a:lnTo>
                    <a:pt x="30" y="1"/>
                  </a:lnTo>
                  <a:lnTo>
                    <a:pt x="31" y="1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5" y="4"/>
                  </a:lnTo>
                  <a:lnTo>
                    <a:pt x="36" y="5"/>
                  </a:lnTo>
                  <a:lnTo>
                    <a:pt x="38" y="6"/>
                  </a:lnTo>
                  <a:lnTo>
                    <a:pt x="38" y="8"/>
                  </a:lnTo>
                  <a:lnTo>
                    <a:pt x="39" y="9"/>
                  </a:lnTo>
                  <a:lnTo>
                    <a:pt x="39" y="10"/>
                  </a:lnTo>
                  <a:lnTo>
                    <a:pt x="39" y="12"/>
                  </a:lnTo>
                  <a:lnTo>
                    <a:pt x="40" y="13"/>
                  </a:lnTo>
                  <a:lnTo>
                    <a:pt x="40" y="14"/>
                  </a:lnTo>
                  <a:lnTo>
                    <a:pt x="40" y="16"/>
                  </a:lnTo>
                  <a:lnTo>
                    <a:pt x="40" y="17"/>
                  </a:lnTo>
                  <a:lnTo>
                    <a:pt x="40" y="18"/>
                  </a:lnTo>
                  <a:lnTo>
                    <a:pt x="40" y="19"/>
                  </a:lnTo>
                  <a:lnTo>
                    <a:pt x="40" y="21"/>
                  </a:lnTo>
                  <a:lnTo>
                    <a:pt x="39" y="21"/>
                  </a:lnTo>
                  <a:lnTo>
                    <a:pt x="38" y="21"/>
                  </a:lnTo>
                  <a:lnTo>
                    <a:pt x="36" y="21"/>
                  </a:lnTo>
                  <a:lnTo>
                    <a:pt x="35" y="21"/>
                  </a:lnTo>
                  <a:lnTo>
                    <a:pt x="34" y="21"/>
                  </a:lnTo>
                  <a:lnTo>
                    <a:pt x="34" y="19"/>
                  </a:lnTo>
                  <a:lnTo>
                    <a:pt x="32" y="19"/>
                  </a:lnTo>
                  <a:lnTo>
                    <a:pt x="32" y="18"/>
                  </a:lnTo>
                  <a:lnTo>
                    <a:pt x="31" y="18"/>
                  </a:lnTo>
                  <a:lnTo>
                    <a:pt x="31" y="17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7" y="12"/>
                  </a:lnTo>
                  <a:lnTo>
                    <a:pt x="27" y="10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5" y="8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7" y="8"/>
                  </a:lnTo>
                  <a:lnTo>
                    <a:pt x="16" y="9"/>
                  </a:lnTo>
                  <a:lnTo>
                    <a:pt x="14" y="9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5" y="14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3" y="8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2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0" name="Freeform 39"/>
            <p:cNvSpPr>
              <a:spLocks/>
            </p:cNvSpPr>
            <p:nvPr/>
          </p:nvSpPr>
          <p:spPr bwMode="auto">
            <a:xfrm>
              <a:off x="1482" y="2705"/>
              <a:ext cx="13" cy="6"/>
            </a:xfrm>
            <a:custGeom>
              <a:avLst/>
              <a:gdLst>
                <a:gd name="T0" fmla="*/ 12 w 13"/>
                <a:gd name="T1" fmla="*/ 0 h 6"/>
                <a:gd name="T2" fmla="*/ 12 w 13"/>
                <a:gd name="T3" fmla="*/ 1 h 6"/>
                <a:gd name="T4" fmla="*/ 12 w 13"/>
                <a:gd name="T5" fmla="*/ 3 h 6"/>
                <a:gd name="T6" fmla="*/ 13 w 13"/>
                <a:gd name="T7" fmla="*/ 3 h 6"/>
                <a:gd name="T8" fmla="*/ 0 w 13"/>
                <a:gd name="T9" fmla="*/ 6 h 6"/>
                <a:gd name="T10" fmla="*/ 2 w 13"/>
                <a:gd name="T11" fmla="*/ 6 h 6"/>
                <a:gd name="T12" fmla="*/ 2 w 13"/>
                <a:gd name="T13" fmla="*/ 5 h 6"/>
                <a:gd name="T14" fmla="*/ 3 w 13"/>
                <a:gd name="T15" fmla="*/ 5 h 6"/>
                <a:gd name="T16" fmla="*/ 3 w 13"/>
                <a:gd name="T17" fmla="*/ 4 h 6"/>
                <a:gd name="T18" fmla="*/ 4 w 13"/>
                <a:gd name="T19" fmla="*/ 3 h 6"/>
                <a:gd name="T20" fmla="*/ 5 w 13"/>
                <a:gd name="T21" fmla="*/ 1 h 6"/>
                <a:gd name="T22" fmla="*/ 7 w 13"/>
                <a:gd name="T23" fmla="*/ 1 h 6"/>
                <a:gd name="T24" fmla="*/ 7 w 13"/>
                <a:gd name="T25" fmla="*/ 0 h 6"/>
                <a:gd name="T26" fmla="*/ 8 w 13"/>
                <a:gd name="T27" fmla="*/ 0 h 6"/>
                <a:gd name="T28" fmla="*/ 9 w 13"/>
                <a:gd name="T29" fmla="*/ 0 h 6"/>
                <a:gd name="T30" fmla="*/ 11 w 13"/>
                <a:gd name="T31" fmla="*/ 0 h 6"/>
                <a:gd name="T32" fmla="*/ 12 w 13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6"/>
                <a:gd name="T53" fmla="*/ 13 w 13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6">
                  <a:moveTo>
                    <a:pt x="12" y="0"/>
                  </a:moveTo>
                  <a:lnTo>
                    <a:pt x="12" y="1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1"/>
                  </a:lnTo>
                  <a:lnTo>
                    <a:pt x="7" y="1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1" name="Freeform 40"/>
            <p:cNvSpPr>
              <a:spLocks/>
            </p:cNvSpPr>
            <p:nvPr/>
          </p:nvSpPr>
          <p:spPr bwMode="auto">
            <a:xfrm>
              <a:off x="1503" y="3146"/>
              <a:ext cx="121" cy="416"/>
            </a:xfrm>
            <a:custGeom>
              <a:avLst/>
              <a:gdLst>
                <a:gd name="T0" fmla="*/ 8 w 121"/>
                <a:gd name="T1" fmla="*/ 12 h 416"/>
                <a:gd name="T2" fmla="*/ 14 w 121"/>
                <a:gd name="T3" fmla="*/ 12 h 416"/>
                <a:gd name="T4" fmla="*/ 21 w 121"/>
                <a:gd name="T5" fmla="*/ 12 h 416"/>
                <a:gd name="T6" fmla="*/ 26 w 121"/>
                <a:gd name="T7" fmla="*/ 10 h 416"/>
                <a:gd name="T8" fmla="*/ 38 w 121"/>
                <a:gd name="T9" fmla="*/ 9 h 416"/>
                <a:gd name="T10" fmla="*/ 52 w 121"/>
                <a:gd name="T11" fmla="*/ 8 h 416"/>
                <a:gd name="T12" fmla="*/ 65 w 121"/>
                <a:gd name="T13" fmla="*/ 6 h 416"/>
                <a:gd name="T14" fmla="*/ 79 w 121"/>
                <a:gd name="T15" fmla="*/ 4 h 416"/>
                <a:gd name="T16" fmla="*/ 92 w 121"/>
                <a:gd name="T17" fmla="*/ 2 h 416"/>
                <a:gd name="T18" fmla="*/ 106 w 121"/>
                <a:gd name="T19" fmla="*/ 1 h 416"/>
                <a:gd name="T20" fmla="*/ 118 w 121"/>
                <a:gd name="T21" fmla="*/ 6 h 416"/>
                <a:gd name="T22" fmla="*/ 115 w 121"/>
                <a:gd name="T23" fmla="*/ 36 h 416"/>
                <a:gd name="T24" fmla="*/ 115 w 121"/>
                <a:gd name="T25" fmla="*/ 66 h 416"/>
                <a:gd name="T26" fmla="*/ 118 w 121"/>
                <a:gd name="T27" fmla="*/ 96 h 416"/>
                <a:gd name="T28" fmla="*/ 119 w 121"/>
                <a:gd name="T29" fmla="*/ 125 h 416"/>
                <a:gd name="T30" fmla="*/ 121 w 121"/>
                <a:gd name="T31" fmla="*/ 155 h 416"/>
                <a:gd name="T32" fmla="*/ 119 w 121"/>
                <a:gd name="T33" fmla="*/ 182 h 416"/>
                <a:gd name="T34" fmla="*/ 118 w 121"/>
                <a:gd name="T35" fmla="*/ 217 h 416"/>
                <a:gd name="T36" fmla="*/ 119 w 121"/>
                <a:gd name="T37" fmla="*/ 251 h 416"/>
                <a:gd name="T38" fmla="*/ 119 w 121"/>
                <a:gd name="T39" fmla="*/ 286 h 416"/>
                <a:gd name="T40" fmla="*/ 118 w 121"/>
                <a:gd name="T41" fmla="*/ 319 h 416"/>
                <a:gd name="T42" fmla="*/ 117 w 121"/>
                <a:gd name="T43" fmla="*/ 353 h 416"/>
                <a:gd name="T44" fmla="*/ 114 w 121"/>
                <a:gd name="T45" fmla="*/ 388 h 416"/>
                <a:gd name="T46" fmla="*/ 108 w 121"/>
                <a:gd name="T47" fmla="*/ 410 h 416"/>
                <a:gd name="T48" fmla="*/ 99 w 121"/>
                <a:gd name="T49" fmla="*/ 408 h 416"/>
                <a:gd name="T50" fmla="*/ 88 w 121"/>
                <a:gd name="T51" fmla="*/ 408 h 416"/>
                <a:gd name="T52" fmla="*/ 79 w 121"/>
                <a:gd name="T53" fmla="*/ 408 h 416"/>
                <a:gd name="T54" fmla="*/ 69 w 121"/>
                <a:gd name="T55" fmla="*/ 410 h 416"/>
                <a:gd name="T56" fmla="*/ 60 w 121"/>
                <a:gd name="T57" fmla="*/ 412 h 416"/>
                <a:gd name="T58" fmla="*/ 51 w 121"/>
                <a:gd name="T59" fmla="*/ 416 h 416"/>
                <a:gd name="T60" fmla="*/ 44 w 121"/>
                <a:gd name="T61" fmla="*/ 415 h 416"/>
                <a:gd name="T62" fmla="*/ 39 w 121"/>
                <a:gd name="T63" fmla="*/ 416 h 416"/>
                <a:gd name="T64" fmla="*/ 32 w 121"/>
                <a:gd name="T65" fmla="*/ 415 h 416"/>
                <a:gd name="T66" fmla="*/ 29 w 121"/>
                <a:gd name="T67" fmla="*/ 403 h 416"/>
                <a:gd name="T68" fmla="*/ 25 w 121"/>
                <a:gd name="T69" fmla="*/ 361 h 416"/>
                <a:gd name="T70" fmla="*/ 19 w 121"/>
                <a:gd name="T71" fmla="*/ 318 h 416"/>
                <a:gd name="T72" fmla="*/ 14 w 121"/>
                <a:gd name="T73" fmla="*/ 275 h 416"/>
                <a:gd name="T74" fmla="*/ 9 w 121"/>
                <a:gd name="T75" fmla="*/ 233 h 416"/>
                <a:gd name="T76" fmla="*/ 5 w 121"/>
                <a:gd name="T77" fmla="*/ 189 h 416"/>
                <a:gd name="T78" fmla="*/ 5 w 121"/>
                <a:gd name="T79" fmla="*/ 146 h 416"/>
                <a:gd name="T80" fmla="*/ 4 w 121"/>
                <a:gd name="T81" fmla="*/ 125 h 416"/>
                <a:gd name="T82" fmla="*/ 3 w 121"/>
                <a:gd name="T83" fmla="*/ 112 h 416"/>
                <a:gd name="T84" fmla="*/ 3 w 121"/>
                <a:gd name="T85" fmla="*/ 98 h 416"/>
                <a:gd name="T86" fmla="*/ 3 w 121"/>
                <a:gd name="T87" fmla="*/ 84 h 416"/>
                <a:gd name="T88" fmla="*/ 3 w 121"/>
                <a:gd name="T89" fmla="*/ 70 h 416"/>
                <a:gd name="T90" fmla="*/ 1 w 121"/>
                <a:gd name="T91" fmla="*/ 55 h 416"/>
                <a:gd name="T92" fmla="*/ 0 w 121"/>
                <a:gd name="T93" fmla="*/ 44 h 416"/>
                <a:gd name="T94" fmla="*/ 1 w 121"/>
                <a:gd name="T95" fmla="*/ 37 h 416"/>
                <a:gd name="T96" fmla="*/ 1 w 121"/>
                <a:gd name="T97" fmla="*/ 31 h 416"/>
                <a:gd name="T98" fmla="*/ 1 w 121"/>
                <a:gd name="T99" fmla="*/ 24 h 416"/>
                <a:gd name="T100" fmla="*/ 1 w 121"/>
                <a:gd name="T101" fmla="*/ 18 h 416"/>
                <a:gd name="T102" fmla="*/ 1 w 121"/>
                <a:gd name="T103" fmla="*/ 12 h 4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21"/>
                <a:gd name="T157" fmla="*/ 0 h 416"/>
                <a:gd name="T158" fmla="*/ 121 w 121"/>
                <a:gd name="T159" fmla="*/ 416 h 4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21" h="416">
                  <a:moveTo>
                    <a:pt x="1" y="9"/>
                  </a:moveTo>
                  <a:lnTo>
                    <a:pt x="4" y="12"/>
                  </a:lnTo>
                  <a:lnTo>
                    <a:pt x="5" y="10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2" y="12"/>
                  </a:lnTo>
                  <a:lnTo>
                    <a:pt x="13" y="12"/>
                  </a:lnTo>
                  <a:lnTo>
                    <a:pt x="14" y="12"/>
                  </a:lnTo>
                  <a:lnTo>
                    <a:pt x="16" y="12"/>
                  </a:lnTo>
                  <a:lnTo>
                    <a:pt x="17" y="12"/>
                  </a:lnTo>
                  <a:lnTo>
                    <a:pt x="18" y="12"/>
                  </a:lnTo>
                  <a:lnTo>
                    <a:pt x="19" y="12"/>
                  </a:lnTo>
                  <a:lnTo>
                    <a:pt x="21" y="12"/>
                  </a:lnTo>
                  <a:lnTo>
                    <a:pt x="21" y="10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5" y="10"/>
                  </a:lnTo>
                  <a:lnTo>
                    <a:pt x="26" y="10"/>
                  </a:lnTo>
                  <a:lnTo>
                    <a:pt x="27" y="9"/>
                  </a:lnTo>
                  <a:lnTo>
                    <a:pt x="29" y="9"/>
                  </a:lnTo>
                  <a:lnTo>
                    <a:pt x="31" y="9"/>
                  </a:lnTo>
                  <a:lnTo>
                    <a:pt x="34" y="9"/>
                  </a:lnTo>
                  <a:lnTo>
                    <a:pt x="38" y="9"/>
                  </a:lnTo>
                  <a:lnTo>
                    <a:pt x="40" y="9"/>
                  </a:lnTo>
                  <a:lnTo>
                    <a:pt x="43" y="9"/>
                  </a:lnTo>
                  <a:lnTo>
                    <a:pt x="45" y="8"/>
                  </a:lnTo>
                  <a:lnTo>
                    <a:pt x="49" y="8"/>
                  </a:lnTo>
                  <a:lnTo>
                    <a:pt x="52" y="8"/>
                  </a:lnTo>
                  <a:lnTo>
                    <a:pt x="54" y="8"/>
                  </a:lnTo>
                  <a:lnTo>
                    <a:pt x="57" y="6"/>
                  </a:lnTo>
                  <a:lnTo>
                    <a:pt x="60" y="6"/>
                  </a:lnTo>
                  <a:lnTo>
                    <a:pt x="62" y="6"/>
                  </a:lnTo>
                  <a:lnTo>
                    <a:pt x="65" y="6"/>
                  </a:lnTo>
                  <a:lnTo>
                    <a:pt x="67" y="5"/>
                  </a:lnTo>
                  <a:lnTo>
                    <a:pt x="71" y="5"/>
                  </a:lnTo>
                  <a:lnTo>
                    <a:pt x="74" y="5"/>
                  </a:lnTo>
                  <a:lnTo>
                    <a:pt x="76" y="4"/>
                  </a:lnTo>
                  <a:lnTo>
                    <a:pt x="79" y="4"/>
                  </a:lnTo>
                  <a:lnTo>
                    <a:pt x="82" y="4"/>
                  </a:lnTo>
                  <a:lnTo>
                    <a:pt x="84" y="4"/>
                  </a:lnTo>
                  <a:lnTo>
                    <a:pt x="87" y="2"/>
                  </a:lnTo>
                  <a:lnTo>
                    <a:pt x="89" y="2"/>
                  </a:lnTo>
                  <a:lnTo>
                    <a:pt x="92" y="2"/>
                  </a:lnTo>
                  <a:lnTo>
                    <a:pt x="95" y="2"/>
                  </a:lnTo>
                  <a:lnTo>
                    <a:pt x="99" y="1"/>
                  </a:lnTo>
                  <a:lnTo>
                    <a:pt x="101" y="1"/>
                  </a:lnTo>
                  <a:lnTo>
                    <a:pt x="104" y="1"/>
                  </a:lnTo>
                  <a:lnTo>
                    <a:pt x="106" y="1"/>
                  </a:lnTo>
                  <a:lnTo>
                    <a:pt x="109" y="1"/>
                  </a:lnTo>
                  <a:lnTo>
                    <a:pt x="113" y="1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18" y="6"/>
                  </a:lnTo>
                  <a:lnTo>
                    <a:pt x="117" y="13"/>
                  </a:lnTo>
                  <a:lnTo>
                    <a:pt x="117" y="18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5" y="36"/>
                  </a:lnTo>
                  <a:lnTo>
                    <a:pt x="115" y="43"/>
                  </a:lnTo>
                  <a:lnTo>
                    <a:pt x="115" y="48"/>
                  </a:lnTo>
                  <a:lnTo>
                    <a:pt x="115" y="54"/>
                  </a:lnTo>
                  <a:lnTo>
                    <a:pt x="115" y="61"/>
                  </a:lnTo>
                  <a:lnTo>
                    <a:pt x="115" y="66"/>
                  </a:lnTo>
                  <a:lnTo>
                    <a:pt x="115" y="72"/>
                  </a:lnTo>
                  <a:lnTo>
                    <a:pt x="117" y="77"/>
                  </a:lnTo>
                  <a:lnTo>
                    <a:pt x="117" y="84"/>
                  </a:lnTo>
                  <a:lnTo>
                    <a:pt x="117" y="90"/>
                  </a:lnTo>
                  <a:lnTo>
                    <a:pt x="118" y="96"/>
                  </a:lnTo>
                  <a:lnTo>
                    <a:pt x="118" y="102"/>
                  </a:lnTo>
                  <a:lnTo>
                    <a:pt x="118" y="107"/>
                  </a:lnTo>
                  <a:lnTo>
                    <a:pt x="119" y="114"/>
                  </a:lnTo>
                  <a:lnTo>
                    <a:pt x="119" y="120"/>
                  </a:lnTo>
                  <a:lnTo>
                    <a:pt x="119" y="125"/>
                  </a:lnTo>
                  <a:lnTo>
                    <a:pt x="119" y="132"/>
                  </a:lnTo>
                  <a:lnTo>
                    <a:pt x="119" y="137"/>
                  </a:lnTo>
                  <a:lnTo>
                    <a:pt x="121" y="143"/>
                  </a:lnTo>
                  <a:lnTo>
                    <a:pt x="121" y="149"/>
                  </a:lnTo>
                  <a:lnTo>
                    <a:pt x="121" y="155"/>
                  </a:lnTo>
                  <a:lnTo>
                    <a:pt x="121" y="160"/>
                  </a:lnTo>
                  <a:lnTo>
                    <a:pt x="121" y="165"/>
                  </a:lnTo>
                  <a:lnTo>
                    <a:pt x="119" y="172"/>
                  </a:lnTo>
                  <a:lnTo>
                    <a:pt x="119" y="177"/>
                  </a:lnTo>
                  <a:lnTo>
                    <a:pt x="119" y="182"/>
                  </a:lnTo>
                  <a:lnTo>
                    <a:pt x="118" y="189"/>
                  </a:lnTo>
                  <a:lnTo>
                    <a:pt x="118" y="195"/>
                  </a:lnTo>
                  <a:lnTo>
                    <a:pt x="118" y="203"/>
                  </a:lnTo>
                  <a:lnTo>
                    <a:pt x="118" y="209"/>
                  </a:lnTo>
                  <a:lnTo>
                    <a:pt x="118" y="217"/>
                  </a:lnTo>
                  <a:lnTo>
                    <a:pt x="118" y="224"/>
                  </a:lnTo>
                  <a:lnTo>
                    <a:pt x="119" y="230"/>
                  </a:lnTo>
                  <a:lnTo>
                    <a:pt x="119" y="238"/>
                  </a:lnTo>
                  <a:lnTo>
                    <a:pt x="119" y="244"/>
                  </a:lnTo>
                  <a:lnTo>
                    <a:pt x="119" y="251"/>
                  </a:lnTo>
                  <a:lnTo>
                    <a:pt x="119" y="258"/>
                  </a:lnTo>
                  <a:lnTo>
                    <a:pt x="119" y="265"/>
                  </a:lnTo>
                  <a:lnTo>
                    <a:pt x="119" y="271"/>
                  </a:lnTo>
                  <a:lnTo>
                    <a:pt x="119" y="279"/>
                  </a:lnTo>
                  <a:lnTo>
                    <a:pt x="119" y="286"/>
                  </a:lnTo>
                  <a:lnTo>
                    <a:pt x="119" y="292"/>
                  </a:lnTo>
                  <a:lnTo>
                    <a:pt x="119" y="299"/>
                  </a:lnTo>
                  <a:lnTo>
                    <a:pt x="119" y="306"/>
                  </a:lnTo>
                  <a:lnTo>
                    <a:pt x="119" y="313"/>
                  </a:lnTo>
                  <a:lnTo>
                    <a:pt x="118" y="319"/>
                  </a:lnTo>
                  <a:lnTo>
                    <a:pt x="118" y="326"/>
                  </a:lnTo>
                  <a:lnTo>
                    <a:pt x="118" y="333"/>
                  </a:lnTo>
                  <a:lnTo>
                    <a:pt x="118" y="340"/>
                  </a:lnTo>
                  <a:lnTo>
                    <a:pt x="118" y="346"/>
                  </a:lnTo>
                  <a:lnTo>
                    <a:pt x="117" y="353"/>
                  </a:lnTo>
                  <a:lnTo>
                    <a:pt x="117" y="361"/>
                  </a:lnTo>
                  <a:lnTo>
                    <a:pt x="115" y="367"/>
                  </a:lnTo>
                  <a:lnTo>
                    <a:pt x="115" y="374"/>
                  </a:lnTo>
                  <a:lnTo>
                    <a:pt x="115" y="381"/>
                  </a:lnTo>
                  <a:lnTo>
                    <a:pt x="114" y="388"/>
                  </a:lnTo>
                  <a:lnTo>
                    <a:pt x="113" y="396"/>
                  </a:lnTo>
                  <a:lnTo>
                    <a:pt x="113" y="402"/>
                  </a:lnTo>
                  <a:lnTo>
                    <a:pt x="111" y="410"/>
                  </a:lnTo>
                  <a:lnTo>
                    <a:pt x="110" y="410"/>
                  </a:lnTo>
                  <a:lnTo>
                    <a:pt x="108" y="410"/>
                  </a:lnTo>
                  <a:lnTo>
                    <a:pt x="106" y="408"/>
                  </a:lnTo>
                  <a:lnTo>
                    <a:pt x="104" y="408"/>
                  </a:lnTo>
                  <a:lnTo>
                    <a:pt x="102" y="408"/>
                  </a:lnTo>
                  <a:lnTo>
                    <a:pt x="100" y="408"/>
                  </a:lnTo>
                  <a:lnTo>
                    <a:pt x="99" y="408"/>
                  </a:lnTo>
                  <a:lnTo>
                    <a:pt x="96" y="408"/>
                  </a:lnTo>
                  <a:lnTo>
                    <a:pt x="95" y="408"/>
                  </a:lnTo>
                  <a:lnTo>
                    <a:pt x="92" y="408"/>
                  </a:lnTo>
                  <a:lnTo>
                    <a:pt x="91" y="408"/>
                  </a:lnTo>
                  <a:lnTo>
                    <a:pt x="88" y="408"/>
                  </a:lnTo>
                  <a:lnTo>
                    <a:pt x="87" y="408"/>
                  </a:lnTo>
                  <a:lnTo>
                    <a:pt x="84" y="408"/>
                  </a:lnTo>
                  <a:lnTo>
                    <a:pt x="83" y="408"/>
                  </a:lnTo>
                  <a:lnTo>
                    <a:pt x="80" y="408"/>
                  </a:lnTo>
                  <a:lnTo>
                    <a:pt x="79" y="408"/>
                  </a:lnTo>
                  <a:lnTo>
                    <a:pt x="76" y="408"/>
                  </a:lnTo>
                  <a:lnTo>
                    <a:pt x="75" y="408"/>
                  </a:lnTo>
                  <a:lnTo>
                    <a:pt x="73" y="408"/>
                  </a:lnTo>
                  <a:lnTo>
                    <a:pt x="71" y="410"/>
                  </a:lnTo>
                  <a:lnTo>
                    <a:pt x="69" y="410"/>
                  </a:lnTo>
                  <a:lnTo>
                    <a:pt x="67" y="410"/>
                  </a:lnTo>
                  <a:lnTo>
                    <a:pt x="65" y="410"/>
                  </a:lnTo>
                  <a:lnTo>
                    <a:pt x="64" y="411"/>
                  </a:lnTo>
                  <a:lnTo>
                    <a:pt x="61" y="411"/>
                  </a:lnTo>
                  <a:lnTo>
                    <a:pt x="60" y="412"/>
                  </a:lnTo>
                  <a:lnTo>
                    <a:pt x="58" y="412"/>
                  </a:lnTo>
                  <a:lnTo>
                    <a:pt x="56" y="414"/>
                  </a:lnTo>
                  <a:lnTo>
                    <a:pt x="54" y="414"/>
                  </a:lnTo>
                  <a:lnTo>
                    <a:pt x="52" y="415"/>
                  </a:lnTo>
                  <a:lnTo>
                    <a:pt x="51" y="416"/>
                  </a:lnTo>
                  <a:lnTo>
                    <a:pt x="49" y="415"/>
                  </a:lnTo>
                  <a:lnTo>
                    <a:pt x="48" y="415"/>
                  </a:lnTo>
                  <a:lnTo>
                    <a:pt x="47" y="415"/>
                  </a:lnTo>
                  <a:lnTo>
                    <a:pt x="45" y="415"/>
                  </a:lnTo>
                  <a:lnTo>
                    <a:pt x="44" y="415"/>
                  </a:lnTo>
                  <a:lnTo>
                    <a:pt x="43" y="415"/>
                  </a:lnTo>
                  <a:lnTo>
                    <a:pt x="43" y="416"/>
                  </a:lnTo>
                  <a:lnTo>
                    <a:pt x="42" y="416"/>
                  </a:lnTo>
                  <a:lnTo>
                    <a:pt x="40" y="416"/>
                  </a:lnTo>
                  <a:lnTo>
                    <a:pt x="39" y="416"/>
                  </a:lnTo>
                  <a:lnTo>
                    <a:pt x="38" y="416"/>
                  </a:lnTo>
                  <a:lnTo>
                    <a:pt x="36" y="416"/>
                  </a:lnTo>
                  <a:lnTo>
                    <a:pt x="35" y="416"/>
                  </a:lnTo>
                  <a:lnTo>
                    <a:pt x="34" y="416"/>
                  </a:lnTo>
                  <a:lnTo>
                    <a:pt x="32" y="415"/>
                  </a:lnTo>
                  <a:lnTo>
                    <a:pt x="31" y="415"/>
                  </a:lnTo>
                  <a:lnTo>
                    <a:pt x="31" y="414"/>
                  </a:lnTo>
                  <a:lnTo>
                    <a:pt x="30" y="414"/>
                  </a:lnTo>
                  <a:lnTo>
                    <a:pt x="29" y="412"/>
                  </a:lnTo>
                  <a:lnTo>
                    <a:pt x="29" y="403"/>
                  </a:lnTo>
                  <a:lnTo>
                    <a:pt x="27" y="396"/>
                  </a:lnTo>
                  <a:lnTo>
                    <a:pt x="27" y="386"/>
                  </a:lnTo>
                  <a:lnTo>
                    <a:pt x="26" y="377"/>
                  </a:lnTo>
                  <a:lnTo>
                    <a:pt x="26" y="370"/>
                  </a:lnTo>
                  <a:lnTo>
                    <a:pt x="25" y="361"/>
                  </a:lnTo>
                  <a:lnTo>
                    <a:pt x="25" y="352"/>
                  </a:lnTo>
                  <a:lnTo>
                    <a:pt x="23" y="344"/>
                  </a:lnTo>
                  <a:lnTo>
                    <a:pt x="22" y="335"/>
                  </a:lnTo>
                  <a:lnTo>
                    <a:pt x="21" y="327"/>
                  </a:lnTo>
                  <a:lnTo>
                    <a:pt x="19" y="318"/>
                  </a:lnTo>
                  <a:lnTo>
                    <a:pt x="19" y="309"/>
                  </a:lnTo>
                  <a:lnTo>
                    <a:pt x="18" y="301"/>
                  </a:lnTo>
                  <a:lnTo>
                    <a:pt x="17" y="292"/>
                  </a:lnTo>
                  <a:lnTo>
                    <a:pt x="16" y="284"/>
                  </a:lnTo>
                  <a:lnTo>
                    <a:pt x="14" y="275"/>
                  </a:lnTo>
                  <a:lnTo>
                    <a:pt x="13" y="266"/>
                  </a:lnTo>
                  <a:lnTo>
                    <a:pt x="13" y="258"/>
                  </a:lnTo>
                  <a:lnTo>
                    <a:pt x="12" y="249"/>
                  </a:lnTo>
                  <a:lnTo>
                    <a:pt x="10" y="242"/>
                  </a:lnTo>
                  <a:lnTo>
                    <a:pt x="9" y="233"/>
                  </a:lnTo>
                  <a:lnTo>
                    <a:pt x="9" y="224"/>
                  </a:lnTo>
                  <a:lnTo>
                    <a:pt x="8" y="216"/>
                  </a:lnTo>
                  <a:lnTo>
                    <a:pt x="7" y="207"/>
                  </a:lnTo>
                  <a:lnTo>
                    <a:pt x="7" y="198"/>
                  </a:lnTo>
                  <a:lnTo>
                    <a:pt x="5" y="189"/>
                  </a:lnTo>
                  <a:lnTo>
                    <a:pt x="5" y="181"/>
                  </a:lnTo>
                  <a:lnTo>
                    <a:pt x="5" y="172"/>
                  </a:lnTo>
                  <a:lnTo>
                    <a:pt x="5" y="163"/>
                  </a:lnTo>
                  <a:lnTo>
                    <a:pt x="5" y="154"/>
                  </a:lnTo>
                  <a:lnTo>
                    <a:pt x="5" y="146"/>
                  </a:lnTo>
                  <a:lnTo>
                    <a:pt x="5" y="137"/>
                  </a:lnTo>
                  <a:lnTo>
                    <a:pt x="5" y="134"/>
                  </a:lnTo>
                  <a:lnTo>
                    <a:pt x="4" y="130"/>
                  </a:lnTo>
                  <a:lnTo>
                    <a:pt x="4" y="128"/>
                  </a:lnTo>
                  <a:lnTo>
                    <a:pt x="4" y="125"/>
                  </a:lnTo>
                  <a:lnTo>
                    <a:pt x="3" y="123"/>
                  </a:lnTo>
                  <a:lnTo>
                    <a:pt x="3" y="120"/>
                  </a:lnTo>
                  <a:lnTo>
                    <a:pt x="3" y="118"/>
                  </a:lnTo>
                  <a:lnTo>
                    <a:pt x="3" y="115"/>
                  </a:lnTo>
                  <a:lnTo>
                    <a:pt x="3" y="112"/>
                  </a:lnTo>
                  <a:lnTo>
                    <a:pt x="3" y="108"/>
                  </a:lnTo>
                  <a:lnTo>
                    <a:pt x="3" y="106"/>
                  </a:lnTo>
                  <a:lnTo>
                    <a:pt x="3" y="103"/>
                  </a:lnTo>
                  <a:lnTo>
                    <a:pt x="3" y="101"/>
                  </a:lnTo>
                  <a:lnTo>
                    <a:pt x="3" y="98"/>
                  </a:lnTo>
                  <a:lnTo>
                    <a:pt x="3" y="96"/>
                  </a:lnTo>
                  <a:lnTo>
                    <a:pt x="3" y="93"/>
                  </a:lnTo>
                  <a:lnTo>
                    <a:pt x="3" y="90"/>
                  </a:lnTo>
                  <a:lnTo>
                    <a:pt x="3" y="86"/>
                  </a:lnTo>
                  <a:lnTo>
                    <a:pt x="3" y="84"/>
                  </a:lnTo>
                  <a:lnTo>
                    <a:pt x="3" y="81"/>
                  </a:lnTo>
                  <a:lnTo>
                    <a:pt x="3" y="79"/>
                  </a:lnTo>
                  <a:lnTo>
                    <a:pt x="3" y="76"/>
                  </a:lnTo>
                  <a:lnTo>
                    <a:pt x="3" y="72"/>
                  </a:lnTo>
                  <a:lnTo>
                    <a:pt x="3" y="70"/>
                  </a:lnTo>
                  <a:lnTo>
                    <a:pt x="1" y="67"/>
                  </a:lnTo>
                  <a:lnTo>
                    <a:pt x="1" y="65"/>
                  </a:lnTo>
                  <a:lnTo>
                    <a:pt x="1" y="62"/>
                  </a:lnTo>
                  <a:lnTo>
                    <a:pt x="1" y="58"/>
                  </a:lnTo>
                  <a:lnTo>
                    <a:pt x="1" y="55"/>
                  </a:lnTo>
                  <a:lnTo>
                    <a:pt x="0" y="53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3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1" y="39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1" y="33"/>
                  </a:lnTo>
                  <a:lnTo>
                    <a:pt x="1" y="32"/>
                  </a:lnTo>
                  <a:lnTo>
                    <a:pt x="1" y="31"/>
                  </a:lnTo>
                  <a:lnTo>
                    <a:pt x="1" y="30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0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8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2" name="Freeform 41"/>
            <p:cNvSpPr>
              <a:spLocks/>
            </p:cNvSpPr>
            <p:nvPr/>
          </p:nvSpPr>
          <p:spPr bwMode="auto">
            <a:xfrm>
              <a:off x="1516" y="2475"/>
              <a:ext cx="61" cy="67"/>
            </a:xfrm>
            <a:custGeom>
              <a:avLst/>
              <a:gdLst>
                <a:gd name="T0" fmla="*/ 16 w 61"/>
                <a:gd name="T1" fmla="*/ 0 h 67"/>
                <a:gd name="T2" fmla="*/ 21 w 61"/>
                <a:gd name="T3" fmla="*/ 0 h 67"/>
                <a:gd name="T4" fmla="*/ 26 w 61"/>
                <a:gd name="T5" fmla="*/ 0 h 67"/>
                <a:gd name="T6" fmla="*/ 31 w 61"/>
                <a:gd name="T7" fmla="*/ 1 h 67"/>
                <a:gd name="T8" fmla="*/ 35 w 61"/>
                <a:gd name="T9" fmla="*/ 1 h 67"/>
                <a:gd name="T10" fmla="*/ 40 w 61"/>
                <a:gd name="T11" fmla="*/ 2 h 67"/>
                <a:gd name="T12" fmla="*/ 44 w 61"/>
                <a:gd name="T13" fmla="*/ 4 h 67"/>
                <a:gd name="T14" fmla="*/ 49 w 61"/>
                <a:gd name="T15" fmla="*/ 5 h 67"/>
                <a:gd name="T16" fmla="*/ 53 w 61"/>
                <a:gd name="T17" fmla="*/ 8 h 67"/>
                <a:gd name="T18" fmla="*/ 57 w 61"/>
                <a:gd name="T19" fmla="*/ 10 h 67"/>
                <a:gd name="T20" fmla="*/ 60 w 61"/>
                <a:gd name="T21" fmla="*/ 14 h 67"/>
                <a:gd name="T22" fmla="*/ 61 w 61"/>
                <a:gd name="T23" fmla="*/ 18 h 67"/>
                <a:gd name="T24" fmla="*/ 61 w 61"/>
                <a:gd name="T25" fmla="*/ 22 h 67"/>
                <a:gd name="T26" fmla="*/ 60 w 61"/>
                <a:gd name="T27" fmla="*/ 26 h 67"/>
                <a:gd name="T28" fmla="*/ 58 w 61"/>
                <a:gd name="T29" fmla="*/ 30 h 67"/>
                <a:gd name="T30" fmla="*/ 57 w 61"/>
                <a:gd name="T31" fmla="*/ 33 h 67"/>
                <a:gd name="T32" fmla="*/ 56 w 61"/>
                <a:gd name="T33" fmla="*/ 37 h 67"/>
                <a:gd name="T34" fmla="*/ 54 w 61"/>
                <a:gd name="T35" fmla="*/ 41 h 67"/>
                <a:gd name="T36" fmla="*/ 53 w 61"/>
                <a:gd name="T37" fmla="*/ 44 h 67"/>
                <a:gd name="T38" fmla="*/ 52 w 61"/>
                <a:gd name="T39" fmla="*/ 48 h 67"/>
                <a:gd name="T40" fmla="*/ 51 w 61"/>
                <a:gd name="T41" fmla="*/ 52 h 67"/>
                <a:gd name="T42" fmla="*/ 49 w 61"/>
                <a:gd name="T43" fmla="*/ 55 h 67"/>
                <a:gd name="T44" fmla="*/ 47 w 61"/>
                <a:gd name="T45" fmla="*/ 59 h 67"/>
                <a:gd name="T46" fmla="*/ 44 w 61"/>
                <a:gd name="T47" fmla="*/ 63 h 67"/>
                <a:gd name="T48" fmla="*/ 41 w 61"/>
                <a:gd name="T49" fmla="*/ 66 h 67"/>
                <a:gd name="T50" fmla="*/ 38 w 61"/>
                <a:gd name="T51" fmla="*/ 67 h 67"/>
                <a:gd name="T52" fmla="*/ 34 w 61"/>
                <a:gd name="T53" fmla="*/ 67 h 67"/>
                <a:gd name="T54" fmla="*/ 30 w 61"/>
                <a:gd name="T55" fmla="*/ 66 h 67"/>
                <a:gd name="T56" fmla="*/ 26 w 61"/>
                <a:gd name="T57" fmla="*/ 66 h 67"/>
                <a:gd name="T58" fmla="*/ 22 w 61"/>
                <a:gd name="T59" fmla="*/ 64 h 67"/>
                <a:gd name="T60" fmla="*/ 18 w 61"/>
                <a:gd name="T61" fmla="*/ 63 h 67"/>
                <a:gd name="T62" fmla="*/ 14 w 61"/>
                <a:gd name="T63" fmla="*/ 62 h 67"/>
                <a:gd name="T64" fmla="*/ 10 w 61"/>
                <a:gd name="T65" fmla="*/ 61 h 67"/>
                <a:gd name="T66" fmla="*/ 6 w 61"/>
                <a:gd name="T67" fmla="*/ 59 h 67"/>
                <a:gd name="T68" fmla="*/ 3 w 61"/>
                <a:gd name="T69" fmla="*/ 57 h 67"/>
                <a:gd name="T70" fmla="*/ 0 w 61"/>
                <a:gd name="T71" fmla="*/ 53 h 67"/>
                <a:gd name="T72" fmla="*/ 0 w 61"/>
                <a:gd name="T73" fmla="*/ 46 h 67"/>
                <a:gd name="T74" fmla="*/ 0 w 61"/>
                <a:gd name="T75" fmla="*/ 41 h 67"/>
                <a:gd name="T76" fmla="*/ 0 w 61"/>
                <a:gd name="T77" fmla="*/ 36 h 67"/>
                <a:gd name="T78" fmla="*/ 1 w 61"/>
                <a:gd name="T79" fmla="*/ 30 h 67"/>
                <a:gd name="T80" fmla="*/ 3 w 61"/>
                <a:gd name="T81" fmla="*/ 24 h 67"/>
                <a:gd name="T82" fmla="*/ 4 w 61"/>
                <a:gd name="T83" fmla="*/ 19 h 67"/>
                <a:gd name="T84" fmla="*/ 5 w 61"/>
                <a:gd name="T85" fmla="*/ 14 h 67"/>
                <a:gd name="T86" fmla="*/ 8 w 61"/>
                <a:gd name="T87" fmla="*/ 9 h 67"/>
                <a:gd name="T88" fmla="*/ 10 w 61"/>
                <a:gd name="T89" fmla="*/ 5 h 67"/>
                <a:gd name="T90" fmla="*/ 13 w 61"/>
                <a:gd name="T91" fmla="*/ 0 h 6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1"/>
                <a:gd name="T139" fmla="*/ 0 h 67"/>
                <a:gd name="T140" fmla="*/ 61 w 61"/>
                <a:gd name="T141" fmla="*/ 67 h 6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1" h="67">
                  <a:moveTo>
                    <a:pt x="13" y="0"/>
                  </a:move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9" y="1"/>
                  </a:lnTo>
                  <a:lnTo>
                    <a:pt x="31" y="1"/>
                  </a:lnTo>
                  <a:lnTo>
                    <a:pt x="32" y="1"/>
                  </a:lnTo>
                  <a:lnTo>
                    <a:pt x="34" y="1"/>
                  </a:lnTo>
                  <a:lnTo>
                    <a:pt x="35" y="1"/>
                  </a:lnTo>
                  <a:lnTo>
                    <a:pt x="38" y="1"/>
                  </a:lnTo>
                  <a:lnTo>
                    <a:pt x="39" y="2"/>
                  </a:lnTo>
                  <a:lnTo>
                    <a:pt x="40" y="2"/>
                  </a:lnTo>
                  <a:lnTo>
                    <a:pt x="41" y="2"/>
                  </a:lnTo>
                  <a:lnTo>
                    <a:pt x="43" y="4"/>
                  </a:lnTo>
                  <a:lnTo>
                    <a:pt x="44" y="4"/>
                  </a:lnTo>
                  <a:lnTo>
                    <a:pt x="47" y="4"/>
                  </a:lnTo>
                  <a:lnTo>
                    <a:pt x="48" y="5"/>
                  </a:lnTo>
                  <a:lnTo>
                    <a:pt x="49" y="5"/>
                  </a:lnTo>
                  <a:lnTo>
                    <a:pt x="51" y="6"/>
                  </a:lnTo>
                  <a:lnTo>
                    <a:pt x="52" y="6"/>
                  </a:lnTo>
                  <a:lnTo>
                    <a:pt x="53" y="8"/>
                  </a:lnTo>
                  <a:lnTo>
                    <a:pt x="54" y="9"/>
                  </a:lnTo>
                  <a:lnTo>
                    <a:pt x="56" y="9"/>
                  </a:lnTo>
                  <a:lnTo>
                    <a:pt x="57" y="10"/>
                  </a:lnTo>
                  <a:lnTo>
                    <a:pt x="57" y="11"/>
                  </a:lnTo>
                  <a:lnTo>
                    <a:pt x="58" y="13"/>
                  </a:lnTo>
                  <a:lnTo>
                    <a:pt x="60" y="14"/>
                  </a:lnTo>
                  <a:lnTo>
                    <a:pt x="61" y="15"/>
                  </a:lnTo>
                  <a:lnTo>
                    <a:pt x="61" y="17"/>
                  </a:lnTo>
                  <a:lnTo>
                    <a:pt x="61" y="18"/>
                  </a:lnTo>
                  <a:lnTo>
                    <a:pt x="61" y="19"/>
                  </a:lnTo>
                  <a:lnTo>
                    <a:pt x="61" y="21"/>
                  </a:lnTo>
                  <a:lnTo>
                    <a:pt x="61" y="22"/>
                  </a:lnTo>
                  <a:lnTo>
                    <a:pt x="61" y="23"/>
                  </a:lnTo>
                  <a:lnTo>
                    <a:pt x="60" y="24"/>
                  </a:lnTo>
                  <a:lnTo>
                    <a:pt x="60" y="26"/>
                  </a:lnTo>
                  <a:lnTo>
                    <a:pt x="60" y="27"/>
                  </a:lnTo>
                  <a:lnTo>
                    <a:pt x="60" y="28"/>
                  </a:lnTo>
                  <a:lnTo>
                    <a:pt x="58" y="30"/>
                  </a:lnTo>
                  <a:lnTo>
                    <a:pt x="58" y="31"/>
                  </a:lnTo>
                  <a:lnTo>
                    <a:pt x="57" y="32"/>
                  </a:lnTo>
                  <a:lnTo>
                    <a:pt x="57" y="33"/>
                  </a:lnTo>
                  <a:lnTo>
                    <a:pt x="57" y="35"/>
                  </a:lnTo>
                  <a:lnTo>
                    <a:pt x="56" y="36"/>
                  </a:lnTo>
                  <a:lnTo>
                    <a:pt x="56" y="37"/>
                  </a:lnTo>
                  <a:lnTo>
                    <a:pt x="56" y="39"/>
                  </a:lnTo>
                  <a:lnTo>
                    <a:pt x="56" y="40"/>
                  </a:lnTo>
                  <a:lnTo>
                    <a:pt x="54" y="41"/>
                  </a:lnTo>
                  <a:lnTo>
                    <a:pt x="54" y="42"/>
                  </a:lnTo>
                  <a:lnTo>
                    <a:pt x="54" y="44"/>
                  </a:lnTo>
                  <a:lnTo>
                    <a:pt x="53" y="44"/>
                  </a:lnTo>
                  <a:lnTo>
                    <a:pt x="53" y="45"/>
                  </a:lnTo>
                  <a:lnTo>
                    <a:pt x="53" y="46"/>
                  </a:lnTo>
                  <a:lnTo>
                    <a:pt x="52" y="48"/>
                  </a:lnTo>
                  <a:lnTo>
                    <a:pt x="52" y="49"/>
                  </a:lnTo>
                  <a:lnTo>
                    <a:pt x="52" y="50"/>
                  </a:lnTo>
                  <a:lnTo>
                    <a:pt x="51" y="52"/>
                  </a:lnTo>
                  <a:lnTo>
                    <a:pt x="51" y="53"/>
                  </a:lnTo>
                  <a:lnTo>
                    <a:pt x="49" y="54"/>
                  </a:lnTo>
                  <a:lnTo>
                    <a:pt x="49" y="55"/>
                  </a:lnTo>
                  <a:lnTo>
                    <a:pt x="48" y="57"/>
                  </a:lnTo>
                  <a:lnTo>
                    <a:pt x="47" y="58"/>
                  </a:lnTo>
                  <a:lnTo>
                    <a:pt x="47" y="59"/>
                  </a:lnTo>
                  <a:lnTo>
                    <a:pt x="45" y="61"/>
                  </a:lnTo>
                  <a:lnTo>
                    <a:pt x="44" y="62"/>
                  </a:lnTo>
                  <a:lnTo>
                    <a:pt x="44" y="63"/>
                  </a:lnTo>
                  <a:lnTo>
                    <a:pt x="43" y="64"/>
                  </a:lnTo>
                  <a:lnTo>
                    <a:pt x="41" y="64"/>
                  </a:lnTo>
                  <a:lnTo>
                    <a:pt x="41" y="66"/>
                  </a:lnTo>
                  <a:lnTo>
                    <a:pt x="40" y="67"/>
                  </a:lnTo>
                  <a:lnTo>
                    <a:pt x="39" y="67"/>
                  </a:lnTo>
                  <a:lnTo>
                    <a:pt x="38" y="67"/>
                  </a:lnTo>
                  <a:lnTo>
                    <a:pt x="36" y="67"/>
                  </a:lnTo>
                  <a:lnTo>
                    <a:pt x="35" y="67"/>
                  </a:lnTo>
                  <a:lnTo>
                    <a:pt x="34" y="67"/>
                  </a:lnTo>
                  <a:lnTo>
                    <a:pt x="32" y="67"/>
                  </a:lnTo>
                  <a:lnTo>
                    <a:pt x="31" y="67"/>
                  </a:lnTo>
                  <a:lnTo>
                    <a:pt x="30" y="66"/>
                  </a:lnTo>
                  <a:lnTo>
                    <a:pt x="29" y="66"/>
                  </a:lnTo>
                  <a:lnTo>
                    <a:pt x="27" y="66"/>
                  </a:lnTo>
                  <a:lnTo>
                    <a:pt x="26" y="66"/>
                  </a:lnTo>
                  <a:lnTo>
                    <a:pt x="25" y="66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1" y="64"/>
                  </a:lnTo>
                  <a:lnTo>
                    <a:pt x="19" y="64"/>
                  </a:lnTo>
                  <a:lnTo>
                    <a:pt x="18" y="63"/>
                  </a:lnTo>
                  <a:lnTo>
                    <a:pt x="17" y="63"/>
                  </a:lnTo>
                  <a:lnTo>
                    <a:pt x="16" y="62"/>
                  </a:lnTo>
                  <a:lnTo>
                    <a:pt x="14" y="62"/>
                  </a:lnTo>
                  <a:lnTo>
                    <a:pt x="13" y="62"/>
                  </a:lnTo>
                  <a:lnTo>
                    <a:pt x="12" y="61"/>
                  </a:lnTo>
                  <a:lnTo>
                    <a:pt x="10" y="61"/>
                  </a:lnTo>
                  <a:lnTo>
                    <a:pt x="9" y="61"/>
                  </a:lnTo>
                  <a:lnTo>
                    <a:pt x="8" y="59"/>
                  </a:lnTo>
                  <a:lnTo>
                    <a:pt x="6" y="59"/>
                  </a:lnTo>
                  <a:lnTo>
                    <a:pt x="5" y="58"/>
                  </a:lnTo>
                  <a:lnTo>
                    <a:pt x="4" y="58"/>
                  </a:lnTo>
                  <a:lnTo>
                    <a:pt x="3" y="57"/>
                  </a:lnTo>
                  <a:lnTo>
                    <a:pt x="1" y="57"/>
                  </a:lnTo>
                  <a:lnTo>
                    <a:pt x="1" y="54"/>
                  </a:lnTo>
                  <a:lnTo>
                    <a:pt x="0" y="53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3"/>
                  </a:lnTo>
                  <a:lnTo>
                    <a:pt x="0" y="32"/>
                  </a:lnTo>
                  <a:lnTo>
                    <a:pt x="1" y="30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3" y="22"/>
                  </a:lnTo>
                  <a:lnTo>
                    <a:pt x="4" y="19"/>
                  </a:lnTo>
                  <a:lnTo>
                    <a:pt x="4" y="18"/>
                  </a:lnTo>
                  <a:lnTo>
                    <a:pt x="5" y="17"/>
                  </a:lnTo>
                  <a:lnTo>
                    <a:pt x="5" y="14"/>
                  </a:lnTo>
                  <a:lnTo>
                    <a:pt x="6" y="13"/>
                  </a:lnTo>
                  <a:lnTo>
                    <a:pt x="6" y="11"/>
                  </a:lnTo>
                  <a:lnTo>
                    <a:pt x="8" y="9"/>
                  </a:lnTo>
                  <a:lnTo>
                    <a:pt x="8" y="8"/>
                  </a:lnTo>
                  <a:lnTo>
                    <a:pt x="9" y="6"/>
                  </a:lnTo>
                  <a:lnTo>
                    <a:pt x="10" y="5"/>
                  </a:lnTo>
                  <a:lnTo>
                    <a:pt x="10" y="2"/>
                  </a:lnTo>
                  <a:lnTo>
                    <a:pt x="12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3" name="Freeform 42"/>
            <p:cNvSpPr>
              <a:spLocks/>
            </p:cNvSpPr>
            <p:nvPr/>
          </p:nvSpPr>
          <p:spPr bwMode="auto">
            <a:xfrm>
              <a:off x="1525" y="2485"/>
              <a:ext cx="22" cy="42"/>
            </a:xfrm>
            <a:custGeom>
              <a:avLst/>
              <a:gdLst>
                <a:gd name="T0" fmla="*/ 17 w 22"/>
                <a:gd name="T1" fmla="*/ 0 h 42"/>
                <a:gd name="T2" fmla="*/ 20 w 22"/>
                <a:gd name="T3" fmla="*/ 0 h 42"/>
                <a:gd name="T4" fmla="*/ 21 w 22"/>
                <a:gd name="T5" fmla="*/ 1 h 42"/>
                <a:gd name="T6" fmla="*/ 22 w 22"/>
                <a:gd name="T7" fmla="*/ 3 h 42"/>
                <a:gd name="T8" fmla="*/ 21 w 22"/>
                <a:gd name="T9" fmla="*/ 5 h 42"/>
                <a:gd name="T10" fmla="*/ 20 w 22"/>
                <a:gd name="T11" fmla="*/ 8 h 42"/>
                <a:gd name="T12" fmla="*/ 18 w 22"/>
                <a:gd name="T13" fmla="*/ 11 h 42"/>
                <a:gd name="T14" fmla="*/ 17 w 22"/>
                <a:gd name="T15" fmla="*/ 13 h 42"/>
                <a:gd name="T16" fmla="*/ 16 w 22"/>
                <a:gd name="T17" fmla="*/ 16 h 42"/>
                <a:gd name="T18" fmla="*/ 16 w 22"/>
                <a:gd name="T19" fmla="*/ 18 h 42"/>
                <a:gd name="T20" fmla="*/ 14 w 22"/>
                <a:gd name="T21" fmla="*/ 21 h 42"/>
                <a:gd name="T22" fmla="*/ 14 w 22"/>
                <a:gd name="T23" fmla="*/ 25 h 42"/>
                <a:gd name="T24" fmla="*/ 13 w 22"/>
                <a:gd name="T25" fmla="*/ 27 h 42"/>
                <a:gd name="T26" fmla="*/ 12 w 22"/>
                <a:gd name="T27" fmla="*/ 30 h 42"/>
                <a:gd name="T28" fmla="*/ 10 w 22"/>
                <a:gd name="T29" fmla="*/ 32 h 42"/>
                <a:gd name="T30" fmla="*/ 9 w 22"/>
                <a:gd name="T31" fmla="*/ 35 h 42"/>
                <a:gd name="T32" fmla="*/ 8 w 22"/>
                <a:gd name="T33" fmla="*/ 38 h 42"/>
                <a:gd name="T34" fmla="*/ 5 w 22"/>
                <a:gd name="T35" fmla="*/ 39 h 42"/>
                <a:gd name="T36" fmla="*/ 4 w 22"/>
                <a:gd name="T37" fmla="*/ 40 h 42"/>
                <a:gd name="T38" fmla="*/ 1 w 22"/>
                <a:gd name="T39" fmla="*/ 40 h 42"/>
                <a:gd name="T40" fmla="*/ 0 w 22"/>
                <a:gd name="T41" fmla="*/ 38 h 42"/>
                <a:gd name="T42" fmla="*/ 0 w 22"/>
                <a:gd name="T43" fmla="*/ 35 h 42"/>
                <a:gd name="T44" fmla="*/ 0 w 22"/>
                <a:gd name="T45" fmla="*/ 32 h 42"/>
                <a:gd name="T46" fmla="*/ 0 w 22"/>
                <a:gd name="T47" fmla="*/ 30 h 42"/>
                <a:gd name="T48" fmla="*/ 1 w 22"/>
                <a:gd name="T49" fmla="*/ 29 h 42"/>
                <a:gd name="T50" fmla="*/ 1 w 22"/>
                <a:gd name="T51" fmla="*/ 26 h 42"/>
                <a:gd name="T52" fmla="*/ 3 w 22"/>
                <a:gd name="T53" fmla="*/ 25 h 42"/>
                <a:gd name="T54" fmla="*/ 4 w 22"/>
                <a:gd name="T55" fmla="*/ 22 h 42"/>
                <a:gd name="T56" fmla="*/ 5 w 22"/>
                <a:gd name="T57" fmla="*/ 20 h 42"/>
                <a:gd name="T58" fmla="*/ 7 w 22"/>
                <a:gd name="T59" fmla="*/ 17 h 42"/>
                <a:gd name="T60" fmla="*/ 8 w 22"/>
                <a:gd name="T61" fmla="*/ 16 h 42"/>
                <a:gd name="T62" fmla="*/ 8 w 22"/>
                <a:gd name="T63" fmla="*/ 13 h 42"/>
                <a:gd name="T64" fmla="*/ 9 w 22"/>
                <a:gd name="T65" fmla="*/ 12 h 42"/>
                <a:gd name="T66" fmla="*/ 10 w 22"/>
                <a:gd name="T67" fmla="*/ 11 h 42"/>
                <a:gd name="T68" fmla="*/ 12 w 22"/>
                <a:gd name="T69" fmla="*/ 8 h 42"/>
                <a:gd name="T70" fmla="*/ 13 w 22"/>
                <a:gd name="T71" fmla="*/ 5 h 42"/>
                <a:gd name="T72" fmla="*/ 14 w 22"/>
                <a:gd name="T73" fmla="*/ 4 h 42"/>
                <a:gd name="T74" fmla="*/ 14 w 22"/>
                <a:gd name="T75" fmla="*/ 1 h 4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"/>
                <a:gd name="T115" fmla="*/ 0 h 42"/>
                <a:gd name="T116" fmla="*/ 22 w 22"/>
                <a:gd name="T117" fmla="*/ 42 h 4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" h="42">
                  <a:moveTo>
                    <a:pt x="16" y="0"/>
                  </a:move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2" y="3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4" y="22"/>
                  </a:lnTo>
                  <a:lnTo>
                    <a:pt x="14" y="25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3" y="29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0" y="32"/>
                  </a:lnTo>
                  <a:lnTo>
                    <a:pt x="10" y="34"/>
                  </a:lnTo>
                  <a:lnTo>
                    <a:pt x="9" y="35"/>
                  </a:lnTo>
                  <a:lnTo>
                    <a:pt x="8" y="36"/>
                  </a:lnTo>
                  <a:lnTo>
                    <a:pt x="8" y="38"/>
                  </a:lnTo>
                  <a:lnTo>
                    <a:pt x="7" y="39"/>
                  </a:lnTo>
                  <a:lnTo>
                    <a:pt x="5" y="39"/>
                  </a:lnTo>
                  <a:lnTo>
                    <a:pt x="5" y="40"/>
                  </a:lnTo>
                  <a:lnTo>
                    <a:pt x="4" y="40"/>
                  </a:lnTo>
                  <a:lnTo>
                    <a:pt x="3" y="42"/>
                  </a:lnTo>
                  <a:lnTo>
                    <a:pt x="1" y="40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3" y="26"/>
                  </a:lnTo>
                  <a:lnTo>
                    <a:pt x="3" y="25"/>
                  </a:lnTo>
                  <a:lnTo>
                    <a:pt x="3" y="23"/>
                  </a:lnTo>
                  <a:lnTo>
                    <a:pt x="4" y="22"/>
                  </a:lnTo>
                  <a:lnTo>
                    <a:pt x="4" y="21"/>
                  </a:lnTo>
                  <a:lnTo>
                    <a:pt x="5" y="20"/>
                  </a:lnTo>
                  <a:lnTo>
                    <a:pt x="5" y="18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8" y="16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9" y="13"/>
                  </a:lnTo>
                  <a:lnTo>
                    <a:pt x="9" y="12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1529" y="2859"/>
              <a:ext cx="44" cy="67"/>
            </a:xfrm>
            <a:custGeom>
              <a:avLst/>
              <a:gdLst>
                <a:gd name="T0" fmla="*/ 9 w 44"/>
                <a:gd name="T1" fmla="*/ 32 h 67"/>
                <a:gd name="T2" fmla="*/ 10 w 44"/>
                <a:gd name="T3" fmla="*/ 31 h 67"/>
                <a:gd name="T4" fmla="*/ 12 w 44"/>
                <a:gd name="T5" fmla="*/ 30 h 67"/>
                <a:gd name="T6" fmla="*/ 13 w 44"/>
                <a:gd name="T7" fmla="*/ 28 h 67"/>
                <a:gd name="T8" fmla="*/ 22 w 44"/>
                <a:gd name="T9" fmla="*/ 0 h 67"/>
                <a:gd name="T10" fmla="*/ 25 w 44"/>
                <a:gd name="T11" fmla="*/ 1 h 67"/>
                <a:gd name="T12" fmla="*/ 27 w 44"/>
                <a:gd name="T13" fmla="*/ 1 h 67"/>
                <a:gd name="T14" fmla="*/ 28 w 44"/>
                <a:gd name="T15" fmla="*/ 2 h 67"/>
                <a:gd name="T16" fmla="*/ 31 w 44"/>
                <a:gd name="T17" fmla="*/ 2 h 67"/>
                <a:gd name="T18" fmla="*/ 34 w 44"/>
                <a:gd name="T19" fmla="*/ 4 h 67"/>
                <a:gd name="T20" fmla="*/ 36 w 44"/>
                <a:gd name="T21" fmla="*/ 5 h 67"/>
                <a:gd name="T22" fmla="*/ 39 w 44"/>
                <a:gd name="T23" fmla="*/ 5 h 67"/>
                <a:gd name="T24" fmla="*/ 40 w 44"/>
                <a:gd name="T25" fmla="*/ 6 h 67"/>
                <a:gd name="T26" fmla="*/ 41 w 44"/>
                <a:gd name="T27" fmla="*/ 8 h 67"/>
                <a:gd name="T28" fmla="*/ 44 w 44"/>
                <a:gd name="T29" fmla="*/ 9 h 67"/>
                <a:gd name="T30" fmla="*/ 44 w 44"/>
                <a:gd name="T31" fmla="*/ 13 h 67"/>
                <a:gd name="T32" fmla="*/ 44 w 44"/>
                <a:gd name="T33" fmla="*/ 17 h 67"/>
                <a:gd name="T34" fmla="*/ 43 w 44"/>
                <a:gd name="T35" fmla="*/ 21 h 67"/>
                <a:gd name="T36" fmla="*/ 41 w 44"/>
                <a:gd name="T37" fmla="*/ 24 h 67"/>
                <a:gd name="T38" fmla="*/ 40 w 44"/>
                <a:gd name="T39" fmla="*/ 27 h 67"/>
                <a:gd name="T40" fmla="*/ 39 w 44"/>
                <a:gd name="T41" fmla="*/ 31 h 67"/>
                <a:gd name="T42" fmla="*/ 38 w 44"/>
                <a:gd name="T43" fmla="*/ 35 h 67"/>
                <a:gd name="T44" fmla="*/ 36 w 44"/>
                <a:gd name="T45" fmla="*/ 39 h 67"/>
                <a:gd name="T46" fmla="*/ 34 w 44"/>
                <a:gd name="T47" fmla="*/ 43 h 67"/>
                <a:gd name="T48" fmla="*/ 32 w 44"/>
                <a:gd name="T49" fmla="*/ 45 h 67"/>
                <a:gd name="T50" fmla="*/ 30 w 44"/>
                <a:gd name="T51" fmla="*/ 49 h 67"/>
                <a:gd name="T52" fmla="*/ 28 w 44"/>
                <a:gd name="T53" fmla="*/ 53 h 67"/>
                <a:gd name="T54" fmla="*/ 26 w 44"/>
                <a:gd name="T55" fmla="*/ 57 h 67"/>
                <a:gd name="T56" fmla="*/ 25 w 44"/>
                <a:gd name="T57" fmla="*/ 59 h 67"/>
                <a:gd name="T58" fmla="*/ 23 w 44"/>
                <a:gd name="T59" fmla="*/ 63 h 67"/>
                <a:gd name="T60" fmla="*/ 22 w 44"/>
                <a:gd name="T61" fmla="*/ 67 h 67"/>
                <a:gd name="T62" fmla="*/ 0 w 44"/>
                <a:gd name="T63" fmla="*/ 64 h 67"/>
                <a:gd name="T64" fmla="*/ 0 w 44"/>
                <a:gd name="T65" fmla="*/ 62 h 67"/>
                <a:gd name="T66" fmla="*/ 1 w 44"/>
                <a:gd name="T67" fmla="*/ 59 h 67"/>
                <a:gd name="T68" fmla="*/ 3 w 44"/>
                <a:gd name="T69" fmla="*/ 57 h 67"/>
                <a:gd name="T70" fmla="*/ 4 w 44"/>
                <a:gd name="T71" fmla="*/ 54 h 67"/>
                <a:gd name="T72" fmla="*/ 5 w 44"/>
                <a:gd name="T73" fmla="*/ 52 h 67"/>
                <a:gd name="T74" fmla="*/ 6 w 44"/>
                <a:gd name="T75" fmla="*/ 49 h 67"/>
                <a:gd name="T76" fmla="*/ 6 w 44"/>
                <a:gd name="T77" fmla="*/ 46 h 67"/>
                <a:gd name="T78" fmla="*/ 8 w 44"/>
                <a:gd name="T79" fmla="*/ 44 h 67"/>
                <a:gd name="T80" fmla="*/ 8 w 44"/>
                <a:gd name="T81" fmla="*/ 41 h 67"/>
                <a:gd name="T82" fmla="*/ 9 w 44"/>
                <a:gd name="T83" fmla="*/ 39 h 67"/>
                <a:gd name="T84" fmla="*/ 9 w 44"/>
                <a:gd name="T85" fmla="*/ 36 h 67"/>
                <a:gd name="T86" fmla="*/ 8 w 44"/>
                <a:gd name="T87" fmla="*/ 35 h 67"/>
                <a:gd name="T88" fmla="*/ 8 w 44"/>
                <a:gd name="T89" fmla="*/ 32 h 6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4"/>
                <a:gd name="T136" fmla="*/ 0 h 67"/>
                <a:gd name="T137" fmla="*/ 44 w 44"/>
                <a:gd name="T138" fmla="*/ 67 h 6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4" h="67">
                  <a:moveTo>
                    <a:pt x="8" y="32"/>
                  </a:moveTo>
                  <a:lnTo>
                    <a:pt x="9" y="32"/>
                  </a:lnTo>
                  <a:lnTo>
                    <a:pt x="9" y="31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3" y="28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3" y="1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7" y="1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1" y="2"/>
                  </a:lnTo>
                  <a:lnTo>
                    <a:pt x="32" y="4"/>
                  </a:lnTo>
                  <a:lnTo>
                    <a:pt x="34" y="4"/>
                  </a:lnTo>
                  <a:lnTo>
                    <a:pt x="35" y="4"/>
                  </a:lnTo>
                  <a:lnTo>
                    <a:pt x="36" y="5"/>
                  </a:lnTo>
                  <a:lnTo>
                    <a:pt x="38" y="5"/>
                  </a:lnTo>
                  <a:lnTo>
                    <a:pt x="39" y="5"/>
                  </a:lnTo>
                  <a:lnTo>
                    <a:pt x="39" y="6"/>
                  </a:lnTo>
                  <a:lnTo>
                    <a:pt x="40" y="6"/>
                  </a:lnTo>
                  <a:lnTo>
                    <a:pt x="41" y="6"/>
                  </a:lnTo>
                  <a:lnTo>
                    <a:pt x="41" y="8"/>
                  </a:lnTo>
                  <a:lnTo>
                    <a:pt x="43" y="8"/>
                  </a:lnTo>
                  <a:lnTo>
                    <a:pt x="44" y="9"/>
                  </a:lnTo>
                  <a:lnTo>
                    <a:pt x="44" y="10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44" y="17"/>
                  </a:lnTo>
                  <a:lnTo>
                    <a:pt x="43" y="18"/>
                  </a:lnTo>
                  <a:lnTo>
                    <a:pt x="43" y="21"/>
                  </a:lnTo>
                  <a:lnTo>
                    <a:pt x="43" y="22"/>
                  </a:lnTo>
                  <a:lnTo>
                    <a:pt x="41" y="24"/>
                  </a:lnTo>
                  <a:lnTo>
                    <a:pt x="41" y="26"/>
                  </a:lnTo>
                  <a:lnTo>
                    <a:pt x="40" y="27"/>
                  </a:lnTo>
                  <a:lnTo>
                    <a:pt x="40" y="30"/>
                  </a:lnTo>
                  <a:lnTo>
                    <a:pt x="39" y="31"/>
                  </a:lnTo>
                  <a:lnTo>
                    <a:pt x="39" y="33"/>
                  </a:lnTo>
                  <a:lnTo>
                    <a:pt x="38" y="35"/>
                  </a:lnTo>
                  <a:lnTo>
                    <a:pt x="36" y="36"/>
                  </a:lnTo>
                  <a:lnTo>
                    <a:pt x="36" y="39"/>
                  </a:lnTo>
                  <a:lnTo>
                    <a:pt x="35" y="40"/>
                  </a:lnTo>
                  <a:lnTo>
                    <a:pt x="34" y="43"/>
                  </a:lnTo>
                  <a:lnTo>
                    <a:pt x="34" y="44"/>
                  </a:lnTo>
                  <a:lnTo>
                    <a:pt x="32" y="45"/>
                  </a:lnTo>
                  <a:lnTo>
                    <a:pt x="31" y="48"/>
                  </a:lnTo>
                  <a:lnTo>
                    <a:pt x="30" y="49"/>
                  </a:lnTo>
                  <a:lnTo>
                    <a:pt x="30" y="50"/>
                  </a:lnTo>
                  <a:lnTo>
                    <a:pt x="28" y="53"/>
                  </a:lnTo>
                  <a:lnTo>
                    <a:pt x="27" y="54"/>
                  </a:lnTo>
                  <a:lnTo>
                    <a:pt x="26" y="57"/>
                  </a:lnTo>
                  <a:lnTo>
                    <a:pt x="26" y="58"/>
                  </a:lnTo>
                  <a:lnTo>
                    <a:pt x="25" y="59"/>
                  </a:lnTo>
                  <a:lnTo>
                    <a:pt x="23" y="62"/>
                  </a:lnTo>
                  <a:lnTo>
                    <a:pt x="23" y="63"/>
                  </a:lnTo>
                  <a:lnTo>
                    <a:pt x="22" y="66"/>
                  </a:lnTo>
                  <a:lnTo>
                    <a:pt x="22" y="67"/>
                  </a:lnTo>
                  <a:lnTo>
                    <a:pt x="0" y="66"/>
                  </a:lnTo>
                  <a:lnTo>
                    <a:pt x="0" y="64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1" y="61"/>
                  </a:lnTo>
                  <a:lnTo>
                    <a:pt x="1" y="59"/>
                  </a:lnTo>
                  <a:lnTo>
                    <a:pt x="3" y="58"/>
                  </a:lnTo>
                  <a:lnTo>
                    <a:pt x="3" y="57"/>
                  </a:lnTo>
                  <a:lnTo>
                    <a:pt x="4" y="55"/>
                  </a:lnTo>
                  <a:lnTo>
                    <a:pt x="4" y="54"/>
                  </a:lnTo>
                  <a:lnTo>
                    <a:pt x="4" y="53"/>
                  </a:lnTo>
                  <a:lnTo>
                    <a:pt x="5" y="52"/>
                  </a:lnTo>
                  <a:lnTo>
                    <a:pt x="5" y="50"/>
                  </a:lnTo>
                  <a:lnTo>
                    <a:pt x="6" y="49"/>
                  </a:lnTo>
                  <a:lnTo>
                    <a:pt x="6" y="48"/>
                  </a:lnTo>
                  <a:lnTo>
                    <a:pt x="6" y="46"/>
                  </a:lnTo>
                  <a:lnTo>
                    <a:pt x="8" y="45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8" y="41"/>
                  </a:lnTo>
                  <a:lnTo>
                    <a:pt x="9" y="40"/>
                  </a:lnTo>
                  <a:lnTo>
                    <a:pt x="9" y="39"/>
                  </a:lnTo>
                  <a:lnTo>
                    <a:pt x="9" y="37"/>
                  </a:lnTo>
                  <a:lnTo>
                    <a:pt x="9" y="36"/>
                  </a:lnTo>
                  <a:lnTo>
                    <a:pt x="9" y="35"/>
                  </a:lnTo>
                  <a:lnTo>
                    <a:pt x="8" y="35"/>
                  </a:lnTo>
                  <a:lnTo>
                    <a:pt x="8" y="33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1532" y="3578"/>
              <a:ext cx="7" cy="10"/>
            </a:xfrm>
            <a:custGeom>
              <a:avLst/>
              <a:gdLst>
                <a:gd name="T0" fmla="*/ 3 w 7"/>
                <a:gd name="T1" fmla="*/ 0 h 10"/>
                <a:gd name="T2" fmla="*/ 7 w 7"/>
                <a:gd name="T3" fmla="*/ 0 h 10"/>
                <a:gd name="T4" fmla="*/ 7 w 7"/>
                <a:gd name="T5" fmla="*/ 1 h 10"/>
                <a:gd name="T6" fmla="*/ 6 w 7"/>
                <a:gd name="T7" fmla="*/ 1 h 10"/>
                <a:gd name="T8" fmla="*/ 6 w 7"/>
                <a:gd name="T9" fmla="*/ 2 h 10"/>
                <a:gd name="T10" fmla="*/ 6 w 7"/>
                <a:gd name="T11" fmla="*/ 4 h 10"/>
                <a:gd name="T12" fmla="*/ 6 w 7"/>
                <a:gd name="T13" fmla="*/ 5 h 10"/>
                <a:gd name="T14" fmla="*/ 5 w 7"/>
                <a:gd name="T15" fmla="*/ 5 h 10"/>
                <a:gd name="T16" fmla="*/ 5 w 7"/>
                <a:gd name="T17" fmla="*/ 6 h 10"/>
                <a:gd name="T18" fmla="*/ 5 w 7"/>
                <a:gd name="T19" fmla="*/ 7 h 10"/>
                <a:gd name="T20" fmla="*/ 3 w 7"/>
                <a:gd name="T21" fmla="*/ 9 h 10"/>
                <a:gd name="T22" fmla="*/ 2 w 7"/>
                <a:gd name="T23" fmla="*/ 10 h 10"/>
                <a:gd name="T24" fmla="*/ 1 w 7"/>
                <a:gd name="T25" fmla="*/ 9 h 10"/>
                <a:gd name="T26" fmla="*/ 0 w 7"/>
                <a:gd name="T27" fmla="*/ 7 h 10"/>
                <a:gd name="T28" fmla="*/ 0 w 7"/>
                <a:gd name="T29" fmla="*/ 6 h 10"/>
                <a:gd name="T30" fmla="*/ 0 w 7"/>
                <a:gd name="T31" fmla="*/ 5 h 10"/>
                <a:gd name="T32" fmla="*/ 0 w 7"/>
                <a:gd name="T33" fmla="*/ 4 h 10"/>
                <a:gd name="T34" fmla="*/ 0 w 7"/>
                <a:gd name="T35" fmla="*/ 2 h 10"/>
                <a:gd name="T36" fmla="*/ 0 w 7"/>
                <a:gd name="T37" fmla="*/ 1 h 10"/>
                <a:gd name="T38" fmla="*/ 1 w 7"/>
                <a:gd name="T39" fmla="*/ 1 h 10"/>
                <a:gd name="T40" fmla="*/ 1 w 7"/>
                <a:gd name="T41" fmla="*/ 0 h 10"/>
                <a:gd name="T42" fmla="*/ 2 w 7"/>
                <a:gd name="T43" fmla="*/ 0 h 10"/>
                <a:gd name="T44" fmla="*/ 3 w 7"/>
                <a:gd name="T45" fmla="*/ 0 h 1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10"/>
                <a:gd name="T71" fmla="*/ 7 w 7"/>
                <a:gd name="T72" fmla="*/ 10 h 1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10">
                  <a:moveTo>
                    <a:pt x="3" y="0"/>
                  </a:moveTo>
                  <a:lnTo>
                    <a:pt x="7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7"/>
                  </a:lnTo>
                  <a:lnTo>
                    <a:pt x="3" y="9"/>
                  </a:lnTo>
                  <a:lnTo>
                    <a:pt x="2" y="10"/>
                  </a:lnTo>
                  <a:lnTo>
                    <a:pt x="1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6" name="Freeform 45"/>
            <p:cNvSpPr>
              <a:spLocks/>
            </p:cNvSpPr>
            <p:nvPr/>
          </p:nvSpPr>
          <p:spPr bwMode="auto">
            <a:xfrm>
              <a:off x="1534" y="2679"/>
              <a:ext cx="20" cy="9"/>
            </a:xfrm>
            <a:custGeom>
              <a:avLst/>
              <a:gdLst>
                <a:gd name="T0" fmla="*/ 20 w 20"/>
                <a:gd name="T1" fmla="*/ 5 h 9"/>
                <a:gd name="T2" fmla="*/ 18 w 20"/>
                <a:gd name="T3" fmla="*/ 7 h 9"/>
                <a:gd name="T4" fmla="*/ 17 w 20"/>
                <a:gd name="T5" fmla="*/ 7 h 9"/>
                <a:gd name="T6" fmla="*/ 16 w 20"/>
                <a:gd name="T7" fmla="*/ 8 h 9"/>
                <a:gd name="T8" fmla="*/ 14 w 20"/>
                <a:gd name="T9" fmla="*/ 8 h 9"/>
                <a:gd name="T10" fmla="*/ 13 w 20"/>
                <a:gd name="T11" fmla="*/ 8 h 9"/>
                <a:gd name="T12" fmla="*/ 12 w 20"/>
                <a:gd name="T13" fmla="*/ 8 h 9"/>
                <a:gd name="T14" fmla="*/ 11 w 20"/>
                <a:gd name="T15" fmla="*/ 8 h 9"/>
                <a:gd name="T16" fmla="*/ 9 w 20"/>
                <a:gd name="T17" fmla="*/ 8 h 9"/>
                <a:gd name="T18" fmla="*/ 8 w 20"/>
                <a:gd name="T19" fmla="*/ 8 h 9"/>
                <a:gd name="T20" fmla="*/ 8 w 20"/>
                <a:gd name="T21" fmla="*/ 9 h 9"/>
                <a:gd name="T22" fmla="*/ 7 w 20"/>
                <a:gd name="T23" fmla="*/ 9 h 9"/>
                <a:gd name="T24" fmla="*/ 5 w 20"/>
                <a:gd name="T25" fmla="*/ 9 h 9"/>
                <a:gd name="T26" fmla="*/ 0 w 20"/>
                <a:gd name="T27" fmla="*/ 0 h 9"/>
                <a:gd name="T28" fmla="*/ 1 w 20"/>
                <a:gd name="T29" fmla="*/ 0 h 9"/>
                <a:gd name="T30" fmla="*/ 3 w 20"/>
                <a:gd name="T31" fmla="*/ 1 h 9"/>
                <a:gd name="T32" fmla="*/ 4 w 20"/>
                <a:gd name="T33" fmla="*/ 1 h 9"/>
                <a:gd name="T34" fmla="*/ 5 w 20"/>
                <a:gd name="T35" fmla="*/ 1 h 9"/>
                <a:gd name="T36" fmla="*/ 7 w 20"/>
                <a:gd name="T37" fmla="*/ 1 h 9"/>
                <a:gd name="T38" fmla="*/ 8 w 20"/>
                <a:gd name="T39" fmla="*/ 1 h 9"/>
                <a:gd name="T40" fmla="*/ 9 w 20"/>
                <a:gd name="T41" fmla="*/ 1 h 9"/>
                <a:gd name="T42" fmla="*/ 11 w 20"/>
                <a:gd name="T43" fmla="*/ 3 h 9"/>
                <a:gd name="T44" fmla="*/ 12 w 20"/>
                <a:gd name="T45" fmla="*/ 3 h 9"/>
                <a:gd name="T46" fmla="*/ 13 w 20"/>
                <a:gd name="T47" fmla="*/ 3 h 9"/>
                <a:gd name="T48" fmla="*/ 14 w 20"/>
                <a:gd name="T49" fmla="*/ 3 h 9"/>
                <a:gd name="T50" fmla="*/ 16 w 20"/>
                <a:gd name="T51" fmla="*/ 3 h 9"/>
                <a:gd name="T52" fmla="*/ 16 w 20"/>
                <a:gd name="T53" fmla="*/ 4 h 9"/>
                <a:gd name="T54" fmla="*/ 17 w 20"/>
                <a:gd name="T55" fmla="*/ 4 h 9"/>
                <a:gd name="T56" fmla="*/ 18 w 20"/>
                <a:gd name="T57" fmla="*/ 4 h 9"/>
                <a:gd name="T58" fmla="*/ 18 w 20"/>
                <a:gd name="T59" fmla="*/ 5 h 9"/>
                <a:gd name="T60" fmla="*/ 20 w 20"/>
                <a:gd name="T61" fmla="*/ 5 h 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0"/>
                <a:gd name="T94" fmla="*/ 0 h 9"/>
                <a:gd name="T95" fmla="*/ 20 w 20"/>
                <a:gd name="T96" fmla="*/ 9 h 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0" h="9">
                  <a:moveTo>
                    <a:pt x="20" y="5"/>
                  </a:moveTo>
                  <a:lnTo>
                    <a:pt x="18" y="7"/>
                  </a:lnTo>
                  <a:lnTo>
                    <a:pt x="17" y="7"/>
                  </a:lnTo>
                  <a:lnTo>
                    <a:pt x="16" y="8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7" y="9"/>
                  </a:lnTo>
                  <a:lnTo>
                    <a:pt x="5" y="9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2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7" name="Freeform 46"/>
            <p:cNvSpPr>
              <a:spLocks/>
            </p:cNvSpPr>
            <p:nvPr/>
          </p:nvSpPr>
          <p:spPr bwMode="auto">
            <a:xfrm>
              <a:off x="1535" y="3566"/>
              <a:ext cx="108" cy="79"/>
            </a:xfrm>
            <a:custGeom>
              <a:avLst/>
              <a:gdLst>
                <a:gd name="T0" fmla="*/ 32 w 108"/>
                <a:gd name="T1" fmla="*/ 5 h 79"/>
                <a:gd name="T2" fmla="*/ 38 w 108"/>
                <a:gd name="T3" fmla="*/ 3 h 79"/>
                <a:gd name="T4" fmla="*/ 44 w 108"/>
                <a:gd name="T5" fmla="*/ 1 h 79"/>
                <a:gd name="T6" fmla="*/ 51 w 108"/>
                <a:gd name="T7" fmla="*/ 1 h 79"/>
                <a:gd name="T8" fmla="*/ 57 w 108"/>
                <a:gd name="T9" fmla="*/ 0 h 79"/>
                <a:gd name="T10" fmla="*/ 64 w 108"/>
                <a:gd name="T11" fmla="*/ 0 h 79"/>
                <a:gd name="T12" fmla="*/ 70 w 108"/>
                <a:gd name="T13" fmla="*/ 0 h 79"/>
                <a:gd name="T14" fmla="*/ 77 w 108"/>
                <a:gd name="T15" fmla="*/ 1 h 79"/>
                <a:gd name="T16" fmla="*/ 82 w 108"/>
                <a:gd name="T17" fmla="*/ 4 h 79"/>
                <a:gd name="T18" fmla="*/ 89 w 108"/>
                <a:gd name="T19" fmla="*/ 7 h 79"/>
                <a:gd name="T20" fmla="*/ 94 w 108"/>
                <a:gd name="T21" fmla="*/ 10 h 79"/>
                <a:gd name="T22" fmla="*/ 98 w 108"/>
                <a:gd name="T23" fmla="*/ 14 h 79"/>
                <a:gd name="T24" fmla="*/ 100 w 108"/>
                <a:gd name="T25" fmla="*/ 19 h 79"/>
                <a:gd name="T26" fmla="*/ 103 w 108"/>
                <a:gd name="T27" fmla="*/ 26 h 79"/>
                <a:gd name="T28" fmla="*/ 105 w 108"/>
                <a:gd name="T29" fmla="*/ 31 h 79"/>
                <a:gd name="T30" fmla="*/ 107 w 108"/>
                <a:gd name="T31" fmla="*/ 38 h 79"/>
                <a:gd name="T32" fmla="*/ 108 w 108"/>
                <a:gd name="T33" fmla="*/ 44 h 79"/>
                <a:gd name="T34" fmla="*/ 108 w 108"/>
                <a:gd name="T35" fmla="*/ 51 h 79"/>
                <a:gd name="T36" fmla="*/ 108 w 108"/>
                <a:gd name="T37" fmla="*/ 56 h 79"/>
                <a:gd name="T38" fmla="*/ 107 w 108"/>
                <a:gd name="T39" fmla="*/ 62 h 79"/>
                <a:gd name="T40" fmla="*/ 105 w 108"/>
                <a:gd name="T41" fmla="*/ 67 h 79"/>
                <a:gd name="T42" fmla="*/ 102 w 108"/>
                <a:gd name="T43" fmla="*/ 71 h 79"/>
                <a:gd name="T44" fmla="*/ 98 w 108"/>
                <a:gd name="T45" fmla="*/ 74 h 79"/>
                <a:gd name="T46" fmla="*/ 92 w 108"/>
                <a:gd name="T47" fmla="*/ 75 h 79"/>
                <a:gd name="T48" fmla="*/ 87 w 108"/>
                <a:gd name="T49" fmla="*/ 78 h 79"/>
                <a:gd name="T50" fmla="*/ 82 w 108"/>
                <a:gd name="T51" fmla="*/ 78 h 79"/>
                <a:gd name="T52" fmla="*/ 77 w 108"/>
                <a:gd name="T53" fmla="*/ 79 h 79"/>
                <a:gd name="T54" fmla="*/ 70 w 108"/>
                <a:gd name="T55" fmla="*/ 79 h 79"/>
                <a:gd name="T56" fmla="*/ 65 w 108"/>
                <a:gd name="T57" fmla="*/ 79 h 79"/>
                <a:gd name="T58" fmla="*/ 60 w 108"/>
                <a:gd name="T59" fmla="*/ 78 h 79"/>
                <a:gd name="T60" fmla="*/ 55 w 108"/>
                <a:gd name="T61" fmla="*/ 78 h 79"/>
                <a:gd name="T62" fmla="*/ 50 w 108"/>
                <a:gd name="T63" fmla="*/ 78 h 79"/>
                <a:gd name="T64" fmla="*/ 6 w 108"/>
                <a:gd name="T65" fmla="*/ 69 h 79"/>
                <a:gd name="T66" fmla="*/ 4 w 108"/>
                <a:gd name="T67" fmla="*/ 65 h 79"/>
                <a:gd name="T68" fmla="*/ 2 w 108"/>
                <a:gd name="T69" fmla="*/ 61 h 79"/>
                <a:gd name="T70" fmla="*/ 0 w 108"/>
                <a:gd name="T71" fmla="*/ 58 h 79"/>
                <a:gd name="T72" fmla="*/ 0 w 108"/>
                <a:gd name="T73" fmla="*/ 54 h 79"/>
                <a:gd name="T74" fmla="*/ 3 w 108"/>
                <a:gd name="T75" fmla="*/ 52 h 79"/>
                <a:gd name="T76" fmla="*/ 4 w 108"/>
                <a:gd name="T77" fmla="*/ 49 h 79"/>
                <a:gd name="T78" fmla="*/ 4 w 108"/>
                <a:gd name="T79" fmla="*/ 44 h 79"/>
                <a:gd name="T80" fmla="*/ 6 w 108"/>
                <a:gd name="T81" fmla="*/ 39 h 79"/>
                <a:gd name="T82" fmla="*/ 7 w 108"/>
                <a:gd name="T83" fmla="*/ 35 h 79"/>
                <a:gd name="T84" fmla="*/ 8 w 108"/>
                <a:gd name="T85" fmla="*/ 30 h 79"/>
                <a:gd name="T86" fmla="*/ 10 w 108"/>
                <a:gd name="T87" fmla="*/ 26 h 79"/>
                <a:gd name="T88" fmla="*/ 12 w 108"/>
                <a:gd name="T89" fmla="*/ 22 h 79"/>
                <a:gd name="T90" fmla="*/ 16 w 108"/>
                <a:gd name="T91" fmla="*/ 18 h 79"/>
                <a:gd name="T92" fmla="*/ 19 w 108"/>
                <a:gd name="T93" fmla="*/ 14 h 79"/>
                <a:gd name="T94" fmla="*/ 22 w 108"/>
                <a:gd name="T95" fmla="*/ 10 h 79"/>
                <a:gd name="T96" fmla="*/ 26 w 108"/>
                <a:gd name="T97" fmla="*/ 7 h 7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8"/>
                <a:gd name="T148" fmla="*/ 0 h 79"/>
                <a:gd name="T149" fmla="*/ 108 w 108"/>
                <a:gd name="T150" fmla="*/ 79 h 7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8" h="79">
                  <a:moveTo>
                    <a:pt x="28" y="7"/>
                  </a:moveTo>
                  <a:lnTo>
                    <a:pt x="30" y="5"/>
                  </a:lnTo>
                  <a:lnTo>
                    <a:pt x="32" y="5"/>
                  </a:lnTo>
                  <a:lnTo>
                    <a:pt x="34" y="4"/>
                  </a:lnTo>
                  <a:lnTo>
                    <a:pt x="37" y="4"/>
                  </a:lnTo>
                  <a:lnTo>
                    <a:pt x="38" y="3"/>
                  </a:lnTo>
                  <a:lnTo>
                    <a:pt x="41" y="3"/>
                  </a:lnTo>
                  <a:lnTo>
                    <a:pt x="43" y="3"/>
                  </a:lnTo>
                  <a:lnTo>
                    <a:pt x="44" y="1"/>
                  </a:lnTo>
                  <a:lnTo>
                    <a:pt x="47" y="1"/>
                  </a:lnTo>
                  <a:lnTo>
                    <a:pt x="48" y="1"/>
                  </a:lnTo>
                  <a:lnTo>
                    <a:pt x="51" y="1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7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1"/>
                  </a:lnTo>
                  <a:lnTo>
                    <a:pt x="74" y="1"/>
                  </a:lnTo>
                  <a:lnTo>
                    <a:pt x="77" y="1"/>
                  </a:lnTo>
                  <a:lnTo>
                    <a:pt x="78" y="3"/>
                  </a:lnTo>
                  <a:lnTo>
                    <a:pt x="81" y="3"/>
                  </a:lnTo>
                  <a:lnTo>
                    <a:pt x="82" y="4"/>
                  </a:lnTo>
                  <a:lnTo>
                    <a:pt x="85" y="4"/>
                  </a:lnTo>
                  <a:lnTo>
                    <a:pt x="86" y="5"/>
                  </a:lnTo>
                  <a:lnTo>
                    <a:pt x="89" y="7"/>
                  </a:lnTo>
                  <a:lnTo>
                    <a:pt x="90" y="8"/>
                  </a:lnTo>
                  <a:lnTo>
                    <a:pt x="92" y="9"/>
                  </a:lnTo>
                  <a:lnTo>
                    <a:pt x="94" y="10"/>
                  </a:lnTo>
                  <a:lnTo>
                    <a:pt x="95" y="12"/>
                  </a:lnTo>
                  <a:lnTo>
                    <a:pt x="96" y="13"/>
                  </a:lnTo>
                  <a:lnTo>
                    <a:pt x="98" y="14"/>
                  </a:lnTo>
                  <a:lnTo>
                    <a:pt x="99" y="17"/>
                  </a:lnTo>
                  <a:lnTo>
                    <a:pt x="99" y="18"/>
                  </a:lnTo>
                  <a:lnTo>
                    <a:pt x="100" y="19"/>
                  </a:lnTo>
                  <a:lnTo>
                    <a:pt x="102" y="22"/>
                  </a:lnTo>
                  <a:lnTo>
                    <a:pt x="102" y="23"/>
                  </a:lnTo>
                  <a:lnTo>
                    <a:pt x="103" y="26"/>
                  </a:lnTo>
                  <a:lnTo>
                    <a:pt x="104" y="27"/>
                  </a:lnTo>
                  <a:lnTo>
                    <a:pt x="104" y="30"/>
                  </a:lnTo>
                  <a:lnTo>
                    <a:pt x="105" y="31"/>
                  </a:lnTo>
                  <a:lnTo>
                    <a:pt x="105" y="34"/>
                  </a:lnTo>
                  <a:lnTo>
                    <a:pt x="105" y="36"/>
                  </a:lnTo>
                  <a:lnTo>
                    <a:pt x="107" y="38"/>
                  </a:lnTo>
                  <a:lnTo>
                    <a:pt x="107" y="40"/>
                  </a:lnTo>
                  <a:lnTo>
                    <a:pt x="107" y="41"/>
                  </a:lnTo>
                  <a:lnTo>
                    <a:pt x="108" y="44"/>
                  </a:lnTo>
                  <a:lnTo>
                    <a:pt x="108" y="47"/>
                  </a:lnTo>
                  <a:lnTo>
                    <a:pt x="108" y="48"/>
                  </a:lnTo>
                  <a:lnTo>
                    <a:pt x="108" y="51"/>
                  </a:lnTo>
                  <a:lnTo>
                    <a:pt x="108" y="52"/>
                  </a:lnTo>
                  <a:lnTo>
                    <a:pt x="108" y="54"/>
                  </a:lnTo>
                  <a:lnTo>
                    <a:pt x="108" y="56"/>
                  </a:lnTo>
                  <a:lnTo>
                    <a:pt x="107" y="58"/>
                  </a:lnTo>
                  <a:lnTo>
                    <a:pt x="107" y="60"/>
                  </a:lnTo>
                  <a:lnTo>
                    <a:pt x="107" y="62"/>
                  </a:lnTo>
                  <a:lnTo>
                    <a:pt x="105" y="63"/>
                  </a:lnTo>
                  <a:lnTo>
                    <a:pt x="105" y="66"/>
                  </a:lnTo>
                  <a:lnTo>
                    <a:pt x="105" y="67"/>
                  </a:lnTo>
                  <a:lnTo>
                    <a:pt x="104" y="69"/>
                  </a:lnTo>
                  <a:lnTo>
                    <a:pt x="103" y="70"/>
                  </a:lnTo>
                  <a:lnTo>
                    <a:pt x="102" y="71"/>
                  </a:lnTo>
                  <a:lnTo>
                    <a:pt x="100" y="72"/>
                  </a:lnTo>
                  <a:lnTo>
                    <a:pt x="99" y="74"/>
                  </a:lnTo>
                  <a:lnTo>
                    <a:pt x="98" y="74"/>
                  </a:lnTo>
                  <a:lnTo>
                    <a:pt x="95" y="75"/>
                  </a:lnTo>
                  <a:lnTo>
                    <a:pt x="94" y="75"/>
                  </a:lnTo>
                  <a:lnTo>
                    <a:pt x="92" y="75"/>
                  </a:lnTo>
                  <a:lnTo>
                    <a:pt x="91" y="76"/>
                  </a:lnTo>
                  <a:lnTo>
                    <a:pt x="89" y="76"/>
                  </a:lnTo>
                  <a:lnTo>
                    <a:pt x="87" y="78"/>
                  </a:lnTo>
                  <a:lnTo>
                    <a:pt x="86" y="78"/>
                  </a:lnTo>
                  <a:lnTo>
                    <a:pt x="83" y="78"/>
                  </a:lnTo>
                  <a:lnTo>
                    <a:pt x="82" y="78"/>
                  </a:lnTo>
                  <a:lnTo>
                    <a:pt x="79" y="78"/>
                  </a:lnTo>
                  <a:lnTo>
                    <a:pt x="78" y="78"/>
                  </a:lnTo>
                  <a:lnTo>
                    <a:pt x="77" y="79"/>
                  </a:lnTo>
                  <a:lnTo>
                    <a:pt x="74" y="79"/>
                  </a:lnTo>
                  <a:lnTo>
                    <a:pt x="73" y="79"/>
                  </a:lnTo>
                  <a:lnTo>
                    <a:pt x="70" y="79"/>
                  </a:lnTo>
                  <a:lnTo>
                    <a:pt x="69" y="79"/>
                  </a:lnTo>
                  <a:lnTo>
                    <a:pt x="68" y="79"/>
                  </a:lnTo>
                  <a:lnTo>
                    <a:pt x="65" y="79"/>
                  </a:lnTo>
                  <a:lnTo>
                    <a:pt x="64" y="79"/>
                  </a:lnTo>
                  <a:lnTo>
                    <a:pt x="61" y="78"/>
                  </a:lnTo>
                  <a:lnTo>
                    <a:pt x="60" y="78"/>
                  </a:lnTo>
                  <a:lnTo>
                    <a:pt x="57" y="78"/>
                  </a:lnTo>
                  <a:lnTo>
                    <a:pt x="56" y="78"/>
                  </a:lnTo>
                  <a:lnTo>
                    <a:pt x="55" y="78"/>
                  </a:lnTo>
                  <a:lnTo>
                    <a:pt x="52" y="78"/>
                  </a:lnTo>
                  <a:lnTo>
                    <a:pt x="51" y="78"/>
                  </a:lnTo>
                  <a:lnTo>
                    <a:pt x="50" y="78"/>
                  </a:lnTo>
                  <a:lnTo>
                    <a:pt x="47" y="78"/>
                  </a:lnTo>
                  <a:lnTo>
                    <a:pt x="6" y="70"/>
                  </a:lnTo>
                  <a:lnTo>
                    <a:pt x="6" y="69"/>
                  </a:lnTo>
                  <a:lnTo>
                    <a:pt x="6" y="67"/>
                  </a:lnTo>
                  <a:lnTo>
                    <a:pt x="4" y="66"/>
                  </a:lnTo>
                  <a:lnTo>
                    <a:pt x="4" y="65"/>
                  </a:lnTo>
                  <a:lnTo>
                    <a:pt x="3" y="63"/>
                  </a:lnTo>
                  <a:lnTo>
                    <a:pt x="3" y="62"/>
                  </a:lnTo>
                  <a:lnTo>
                    <a:pt x="2" y="61"/>
                  </a:lnTo>
                  <a:lnTo>
                    <a:pt x="2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2" y="53"/>
                  </a:lnTo>
                  <a:lnTo>
                    <a:pt x="2" y="52"/>
                  </a:lnTo>
                  <a:lnTo>
                    <a:pt x="3" y="52"/>
                  </a:lnTo>
                  <a:lnTo>
                    <a:pt x="3" y="51"/>
                  </a:lnTo>
                  <a:lnTo>
                    <a:pt x="4" y="51"/>
                  </a:lnTo>
                  <a:lnTo>
                    <a:pt x="4" y="49"/>
                  </a:lnTo>
                  <a:lnTo>
                    <a:pt x="4" y="47"/>
                  </a:lnTo>
                  <a:lnTo>
                    <a:pt x="4" y="45"/>
                  </a:lnTo>
                  <a:lnTo>
                    <a:pt x="4" y="44"/>
                  </a:lnTo>
                  <a:lnTo>
                    <a:pt x="4" y="43"/>
                  </a:lnTo>
                  <a:lnTo>
                    <a:pt x="6" y="41"/>
                  </a:lnTo>
                  <a:lnTo>
                    <a:pt x="6" y="39"/>
                  </a:lnTo>
                  <a:lnTo>
                    <a:pt x="6" y="38"/>
                  </a:lnTo>
                  <a:lnTo>
                    <a:pt x="6" y="36"/>
                  </a:lnTo>
                  <a:lnTo>
                    <a:pt x="7" y="35"/>
                  </a:lnTo>
                  <a:lnTo>
                    <a:pt x="7" y="34"/>
                  </a:lnTo>
                  <a:lnTo>
                    <a:pt x="7" y="32"/>
                  </a:lnTo>
                  <a:lnTo>
                    <a:pt x="8" y="30"/>
                  </a:lnTo>
                  <a:lnTo>
                    <a:pt x="8" y="29"/>
                  </a:lnTo>
                  <a:lnTo>
                    <a:pt x="10" y="27"/>
                  </a:lnTo>
                  <a:lnTo>
                    <a:pt x="10" y="26"/>
                  </a:lnTo>
                  <a:lnTo>
                    <a:pt x="11" y="25"/>
                  </a:lnTo>
                  <a:lnTo>
                    <a:pt x="12" y="23"/>
                  </a:lnTo>
                  <a:lnTo>
                    <a:pt x="12" y="22"/>
                  </a:lnTo>
                  <a:lnTo>
                    <a:pt x="13" y="21"/>
                  </a:lnTo>
                  <a:lnTo>
                    <a:pt x="15" y="19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7" y="16"/>
                  </a:lnTo>
                  <a:lnTo>
                    <a:pt x="19" y="14"/>
                  </a:lnTo>
                  <a:lnTo>
                    <a:pt x="20" y="13"/>
                  </a:lnTo>
                  <a:lnTo>
                    <a:pt x="21" y="12"/>
                  </a:lnTo>
                  <a:lnTo>
                    <a:pt x="22" y="10"/>
                  </a:lnTo>
                  <a:lnTo>
                    <a:pt x="24" y="9"/>
                  </a:lnTo>
                  <a:lnTo>
                    <a:pt x="25" y="8"/>
                  </a:lnTo>
                  <a:lnTo>
                    <a:pt x="26" y="7"/>
                  </a:lnTo>
                  <a:lnTo>
                    <a:pt x="28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8" name="Freeform 47"/>
            <p:cNvSpPr>
              <a:spLocks/>
            </p:cNvSpPr>
            <p:nvPr/>
          </p:nvSpPr>
          <p:spPr bwMode="auto">
            <a:xfrm>
              <a:off x="1535" y="3319"/>
              <a:ext cx="74" cy="30"/>
            </a:xfrm>
            <a:custGeom>
              <a:avLst/>
              <a:gdLst>
                <a:gd name="T0" fmla="*/ 10 w 74"/>
                <a:gd name="T1" fmla="*/ 13 h 30"/>
                <a:gd name="T2" fmla="*/ 11 w 74"/>
                <a:gd name="T3" fmla="*/ 14 h 30"/>
                <a:gd name="T4" fmla="*/ 11 w 74"/>
                <a:gd name="T5" fmla="*/ 17 h 30"/>
                <a:gd name="T6" fmla="*/ 12 w 74"/>
                <a:gd name="T7" fmla="*/ 18 h 30"/>
                <a:gd name="T8" fmla="*/ 15 w 74"/>
                <a:gd name="T9" fmla="*/ 20 h 30"/>
                <a:gd name="T10" fmla="*/ 16 w 74"/>
                <a:gd name="T11" fmla="*/ 21 h 30"/>
                <a:gd name="T12" fmla="*/ 19 w 74"/>
                <a:gd name="T13" fmla="*/ 21 h 30"/>
                <a:gd name="T14" fmla="*/ 22 w 74"/>
                <a:gd name="T15" fmla="*/ 22 h 30"/>
                <a:gd name="T16" fmla="*/ 26 w 74"/>
                <a:gd name="T17" fmla="*/ 22 h 30"/>
                <a:gd name="T18" fmla="*/ 30 w 74"/>
                <a:gd name="T19" fmla="*/ 22 h 30"/>
                <a:gd name="T20" fmla="*/ 34 w 74"/>
                <a:gd name="T21" fmla="*/ 22 h 30"/>
                <a:gd name="T22" fmla="*/ 38 w 74"/>
                <a:gd name="T23" fmla="*/ 21 h 30"/>
                <a:gd name="T24" fmla="*/ 42 w 74"/>
                <a:gd name="T25" fmla="*/ 20 h 30"/>
                <a:gd name="T26" fmla="*/ 46 w 74"/>
                <a:gd name="T27" fmla="*/ 18 h 30"/>
                <a:gd name="T28" fmla="*/ 50 w 74"/>
                <a:gd name="T29" fmla="*/ 17 h 30"/>
                <a:gd name="T30" fmla="*/ 54 w 74"/>
                <a:gd name="T31" fmla="*/ 16 h 30"/>
                <a:gd name="T32" fmla="*/ 56 w 74"/>
                <a:gd name="T33" fmla="*/ 13 h 30"/>
                <a:gd name="T34" fmla="*/ 60 w 74"/>
                <a:gd name="T35" fmla="*/ 10 h 30"/>
                <a:gd name="T36" fmla="*/ 63 w 74"/>
                <a:gd name="T37" fmla="*/ 9 h 30"/>
                <a:gd name="T38" fmla="*/ 67 w 74"/>
                <a:gd name="T39" fmla="*/ 7 h 30"/>
                <a:gd name="T40" fmla="*/ 69 w 74"/>
                <a:gd name="T41" fmla="*/ 4 h 30"/>
                <a:gd name="T42" fmla="*/ 72 w 74"/>
                <a:gd name="T43" fmla="*/ 1 h 30"/>
                <a:gd name="T44" fmla="*/ 74 w 74"/>
                <a:gd name="T45" fmla="*/ 0 h 30"/>
                <a:gd name="T46" fmla="*/ 74 w 74"/>
                <a:gd name="T47" fmla="*/ 3 h 30"/>
                <a:gd name="T48" fmla="*/ 74 w 74"/>
                <a:gd name="T49" fmla="*/ 5 h 30"/>
                <a:gd name="T50" fmla="*/ 73 w 74"/>
                <a:gd name="T51" fmla="*/ 8 h 30"/>
                <a:gd name="T52" fmla="*/ 72 w 74"/>
                <a:gd name="T53" fmla="*/ 10 h 30"/>
                <a:gd name="T54" fmla="*/ 70 w 74"/>
                <a:gd name="T55" fmla="*/ 12 h 30"/>
                <a:gd name="T56" fmla="*/ 69 w 74"/>
                <a:gd name="T57" fmla="*/ 13 h 30"/>
                <a:gd name="T58" fmla="*/ 67 w 74"/>
                <a:gd name="T59" fmla="*/ 14 h 30"/>
                <a:gd name="T60" fmla="*/ 64 w 74"/>
                <a:gd name="T61" fmla="*/ 17 h 30"/>
                <a:gd name="T62" fmla="*/ 63 w 74"/>
                <a:gd name="T63" fmla="*/ 18 h 30"/>
                <a:gd name="T64" fmla="*/ 61 w 74"/>
                <a:gd name="T65" fmla="*/ 20 h 30"/>
                <a:gd name="T66" fmla="*/ 59 w 74"/>
                <a:gd name="T67" fmla="*/ 21 h 30"/>
                <a:gd name="T68" fmla="*/ 56 w 74"/>
                <a:gd name="T69" fmla="*/ 22 h 30"/>
                <a:gd name="T70" fmla="*/ 54 w 74"/>
                <a:gd name="T71" fmla="*/ 23 h 30"/>
                <a:gd name="T72" fmla="*/ 51 w 74"/>
                <a:gd name="T73" fmla="*/ 25 h 30"/>
                <a:gd name="T74" fmla="*/ 48 w 74"/>
                <a:gd name="T75" fmla="*/ 26 h 30"/>
                <a:gd name="T76" fmla="*/ 46 w 74"/>
                <a:gd name="T77" fmla="*/ 26 h 30"/>
                <a:gd name="T78" fmla="*/ 43 w 74"/>
                <a:gd name="T79" fmla="*/ 27 h 30"/>
                <a:gd name="T80" fmla="*/ 41 w 74"/>
                <a:gd name="T81" fmla="*/ 29 h 30"/>
                <a:gd name="T82" fmla="*/ 38 w 74"/>
                <a:gd name="T83" fmla="*/ 29 h 30"/>
                <a:gd name="T84" fmla="*/ 34 w 74"/>
                <a:gd name="T85" fmla="*/ 30 h 30"/>
                <a:gd name="T86" fmla="*/ 32 w 74"/>
                <a:gd name="T87" fmla="*/ 30 h 30"/>
                <a:gd name="T88" fmla="*/ 29 w 74"/>
                <a:gd name="T89" fmla="*/ 30 h 30"/>
                <a:gd name="T90" fmla="*/ 25 w 74"/>
                <a:gd name="T91" fmla="*/ 30 h 30"/>
                <a:gd name="T92" fmla="*/ 22 w 74"/>
                <a:gd name="T93" fmla="*/ 30 h 30"/>
                <a:gd name="T94" fmla="*/ 20 w 74"/>
                <a:gd name="T95" fmla="*/ 30 h 30"/>
                <a:gd name="T96" fmla="*/ 16 w 74"/>
                <a:gd name="T97" fmla="*/ 29 h 30"/>
                <a:gd name="T98" fmla="*/ 13 w 74"/>
                <a:gd name="T99" fmla="*/ 29 h 30"/>
                <a:gd name="T100" fmla="*/ 12 w 74"/>
                <a:gd name="T101" fmla="*/ 27 h 30"/>
                <a:gd name="T102" fmla="*/ 11 w 74"/>
                <a:gd name="T103" fmla="*/ 26 h 30"/>
                <a:gd name="T104" fmla="*/ 8 w 74"/>
                <a:gd name="T105" fmla="*/ 25 h 30"/>
                <a:gd name="T106" fmla="*/ 7 w 74"/>
                <a:gd name="T107" fmla="*/ 23 h 30"/>
                <a:gd name="T108" fmla="*/ 4 w 74"/>
                <a:gd name="T109" fmla="*/ 22 h 30"/>
                <a:gd name="T110" fmla="*/ 2 w 74"/>
                <a:gd name="T111" fmla="*/ 20 h 30"/>
                <a:gd name="T112" fmla="*/ 0 w 74"/>
                <a:gd name="T113" fmla="*/ 18 h 30"/>
                <a:gd name="T114" fmla="*/ 0 w 74"/>
                <a:gd name="T115" fmla="*/ 16 h 30"/>
                <a:gd name="T116" fmla="*/ 2 w 74"/>
                <a:gd name="T117" fmla="*/ 13 h 30"/>
                <a:gd name="T118" fmla="*/ 3 w 74"/>
                <a:gd name="T119" fmla="*/ 12 h 30"/>
                <a:gd name="T120" fmla="*/ 6 w 74"/>
                <a:gd name="T121" fmla="*/ 12 h 30"/>
                <a:gd name="T122" fmla="*/ 8 w 74"/>
                <a:gd name="T123" fmla="*/ 12 h 3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4"/>
                <a:gd name="T187" fmla="*/ 0 h 30"/>
                <a:gd name="T188" fmla="*/ 74 w 74"/>
                <a:gd name="T189" fmla="*/ 30 h 3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4" h="30">
                  <a:moveTo>
                    <a:pt x="10" y="12"/>
                  </a:moveTo>
                  <a:lnTo>
                    <a:pt x="10" y="13"/>
                  </a:lnTo>
                  <a:lnTo>
                    <a:pt x="10" y="14"/>
                  </a:lnTo>
                  <a:lnTo>
                    <a:pt x="11" y="14"/>
                  </a:lnTo>
                  <a:lnTo>
                    <a:pt x="11" y="16"/>
                  </a:lnTo>
                  <a:lnTo>
                    <a:pt x="11" y="17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6" y="20"/>
                  </a:lnTo>
                  <a:lnTo>
                    <a:pt x="16" y="21"/>
                  </a:lnTo>
                  <a:lnTo>
                    <a:pt x="17" y="21"/>
                  </a:lnTo>
                  <a:lnTo>
                    <a:pt x="19" y="21"/>
                  </a:lnTo>
                  <a:lnTo>
                    <a:pt x="21" y="21"/>
                  </a:lnTo>
                  <a:lnTo>
                    <a:pt x="22" y="22"/>
                  </a:lnTo>
                  <a:lnTo>
                    <a:pt x="25" y="22"/>
                  </a:lnTo>
                  <a:lnTo>
                    <a:pt x="26" y="22"/>
                  </a:lnTo>
                  <a:lnTo>
                    <a:pt x="29" y="22"/>
                  </a:lnTo>
                  <a:lnTo>
                    <a:pt x="30" y="22"/>
                  </a:lnTo>
                  <a:lnTo>
                    <a:pt x="33" y="22"/>
                  </a:lnTo>
                  <a:lnTo>
                    <a:pt x="34" y="22"/>
                  </a:lnTo>
                  <a:lnTo>
                    <a:pt x="37" y="21"/>
                  </a:lnTo>
                  <a:lnTo>
                    <a:pt x="38" y="21"/>
                  </a:lnTo>
                  <a:lnTo>
                    <a:pt x="41" y="21"/>
                  </a:lnTo>
                  <a:lnTo>
                    <a:pt x="42" y="20"/>
                  </a:lnTo>
                  <a:lnTo>
                    <a:pt x="44" y="20"/>
                  </a:lnTo>
                  <a:lnTo>
                    <a:pt x="46" y="18"/>
                  </a:lnTo>
                  <a:lnTo>
                    <a:pt x="48" y="18"/>
                  </a:lnTo>
                  <a:lnTo>
                    <a:pt x="50" y="17"/>
                  </a:lnTo>
                  <a:lnTo>
                    <a:pt x="51" y="16"/>
                  </a:lnTo>
                  <a:lnTo>
                    <a:pt x="54" y="16"/>
                  </a:lnTo>
                  <a:lnTo>
                    <a:pt x="55" y="14"/>
                  </a:lnTo>
                  <a:lnTo>
                    <a:pt x="56" y="13"/>
                  </a:lnTo>
                  <a:lnTo>
                    <a:pt x="57" y="12"/>
                  </a:lnTo>
                  <a:lnTo>
                    <a:pt x="60" y="10"/>
                  </a:lnTo>
                  <a:lnTo>
                    <a:pt x="61" y="10"/>
                  </a:lnTo>
                  <a:lnTo>
                    <a:pt x="63" y="9"/>
                  </a:lnTo>
                  <a:lnTo>
                    <a:pt x="64" y="8"/>
                  </a:lnTo>
                  <a:lnTo>
                    <a:pt x="67" y="7"/>
                  </a:lnTo>
                  <a:lnTo>
                    <a:pt x="68" y="5"/>
                  </a:lnTo>
                  <a:lnTo>
                    <a:pt x="69" y="4"/>
                  </a:lnTo>
                  <a:lnTo>
                    <a:pt x="70" y="3"/>
                  </a:lnTo>
                  <a:lnTo>
                    <a:pt x="72" y="1"/>
                  </a:lnTo>
                  <a:lnTo>
                    <a:pt x="73" y="1"/>
                  </a:lnTo>
                  <a:lnTo>
                    <a:pt x="74" y="0"/>
                  </a:lnTo>
                  <a:lnTo>
                    <a:pt x="74" y="1"/>
                  </a:lnTo>
                  <a:lnTo>
                    <a:pt x="74" y="3"/>
                  </a:lnTo>
                  <a:lnTo>
                    <a:pt x="74" y="4"/>
                  </a:lnTo>
                  <a:lnTo>
                    <a:pt x="74" y="5"/>
                  </a:lnTo>
                  <a:lnTo>
                    <a:pt x="74" y="7"/>
                  </a:lnTo>
                  <a:lnTo>
                    <a:pt x="73" y="8"/>
                  </a:lnTo>
                  <a:lnTo>
                    <a:pt x="72" y="9"/>
                  </a:lnTo>
                  <a:lnTo>
                    <a:pt x="72" y="10"/>
                  </a:lnTo>
                  <a:lnTo>
                    <a:pt x="70" y="10"/>
                  </a:lnTo>
                  <a:lnTo>
                    <a:pt x="70" y="12"/>
                  </a:lnTo>
                  <a:lnTo>
                    <a:pt x="69" y="12"/>
                  </a:lnTo>
                  <a:lnTo>
                    <a:pt x="69" y="13"/>
                  </a:lnTo>
                  <a:lnTo>
                    <a:pt x="68" y="13"/>
                  </a:lnTo>
                  <a:lnTo>
                    <a:pt x="67" y="14"/>
                  </a:lnTo>
                  <a:lnTo>
                    <a:pt x="65" y="16"/>
                  </a:lnTo>
                  <a:lnTo>
                    <a:pt x="64" y="17"/>
                  </a:lnTo>
                  <a:lnTo>
                    <a:pt x="63" y="17"/>
                  </a:lnTo>
                  <a:lnTo>
                    <a:pt x="63" y="18"/>
                  </a:lnTo>
                  <a:lnTo>
                    <a:pt x="61" y="18"/>
                  </a:lnTo>
                  <a:lnTo>
                    <a:pt x="61" y="20"/>
                  </a:lnTo>
                  <a:lnTo>
                    <a:pt x="60" y="20"/>
                  </a:lnTo>
                  <a:lnTo>
                    <a:pt x="59" y="21"/>
                  </a:lnTo>
                  <a:lnTo>
                    <a:pt x="57" y="21"/>
                  </a:lnTo>
                  <a:lnTo>
                    <a:pt x="56" y="22"/>
                  </a:lnTo>
                  <a:lnTo>
                    <a:pt x="55" y="22"/>
                  </a:lnTo>
                  <a:lnTo>
                    <a:pt x="54" y="23"/>
                  </a:lnTo>
                  <a:lnTo>
                    <a:pt x="52" y="23"/>
                  </a:lnTo>
                  <a:lnTo>
                    <a:pt x="51" y="25"/>
                  </a:lnTo>
                  <a:lnTo>
                    <a:pt x="50" y="25"/>
                  </a:lnTo>
                  <a:lnTo>
                    <a:pt x="48" y="26"/>
                  </a:lnTo>
                  <a:lnTo>
                    <a:pt x="47" y="26"/>
                  </a:lnTo>
                  <a:lnTo>
                    <a:pt x="46" y="26"/>
                  </a:lnTo>
                  <a:lnTo>
                    <a:pt x="44" y="27"/>
                  </a:lnTo>
                  <a:lnTo>
                    <a:pt x="43" y="27"/>
                  </a:lnTo>
                  <a:lnTo>
                    <a:pt x="42" y="27"/>
                  </a:lnTo>
                  <a:lnTo>
                    <a:pt x="41" y="29"/>
                  </a:lnTo>
                  <a:lnTo>
                    <a:pt x="39" y="29"/>
                  </a:lnTo>
                  <a:lnTo>
                    <a:pt x="38" y="29"/>
                  </a:lnTo>
                  <a:lnTo>
                    <a:pt x="35" y="29"/>
                  </a:lnTo>
                  <a:lnTo>
                    <a:pt x="34" y="30"/>
                  </a:lnTo>
                  <a:lnTo>
                    <a:pt x="33" y="30"/>
                  </a:lnTo>
                  <a:lnTo>
                    <a:pt x="32" y="30"/>
                  </a:lnTo>
                  <a:lnTo>
                    <a:pt x="30" y="30"/>
                  </a:lnTo>
                  <a:lnTo>
                    <a:pt x="29" y="30"/>
                  </a:lnTo>
                  <a:lnTo>
                    <a:pt x="28" y="30"/>
                  </a:lnTo>
                  <a:lnTo>
                    <a:pt x="25" y="30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1" y="30"/>
                  </a:lnTo>
                  <a:lnTo>
                    <a:pt x="20" y="30"/>
                  </a:lnTo>
                  <a:lnTo>
                    <a:pt x="17" y="30"/>
                  </a:lnTo>
                  <a:lnTo>
                    <a:pt x="16" y="29"/>
                  </a:lnTo>
                  <a:lnTo>
                    <a:pt x="15" y="29"/>
                  </a:lnTo>
                  <a:lnTo>
                    <a:pt x="13" y="29"/>
                  </a:lnTo>
                  <a:lnTo>
                    <a:pt x="12" y="29"/>
                  </a:lnTo>
                  <a:lnTo>
                    <a:pt x="12" y="27"/>
                  </a:lnTo>
                  <a:lnTo>
                    <a:pt x="11" y="27"/>
                  </a:lnTo>
                  <a:lnTo>
                    <a:pt x="11" y="26"/>
                  </a:lnTo>
                  <a:lnTo>
                    <a:pt x="10" y="26"/>
                  </a:lnTo>
                  <a:lnTo>
                    <a:pt x="8" y="25"/>
                  </a:lnTo>
                  <a:lnTo>
                    <a:pt x="7" y="25"/>
                  </a:lnTo>
                  <a:lnTo>
                    <a:pt x="7" y="23"/>
                  </a:lnTo>
                  <a:lnTo>
                    <a:pt x="6" y="23"/>
                  </a:lnTo>
                  <a:lnTo>
                    <a:pt x="4" y="22"/>
                  </a:lnTo>
                  <a:lnTo>
                    <a:pt x="3" y="21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9" name="Freeform 48"/>
            <p:cNvSpPr>
              <a:spLocks/>
            </p:cNvSpPr>
            <p:nvPr/>
          </p:nvSpPr>
          <p:spPr bwMode="auto">
            <a:xfrm>
              <a:off x="1535" y="2436"/>
              <a:ext cx="43" cy="23"/>
            </a:xfrm>
            <a:custGeom>
              <a:avLst/>
              <a:gdLst>
                <a:gd name="T0" fmla="*/ 12 w 43"/>
                <a:gd name="T1" fmla="*/ 0 h 23"/>
                <a:gd name="T2" fmla="*/ 15 w 43"/>
                <a:gd name="T3" fmla="*/ 0 h 23"/>
                <a:gd name="T4" fmla="*/ 17 w 43"/>
                <a:gd name="T5" fmla="*/ 0 h 23"/>
                <a:gd name="T6" fmla="*/ 20 w 43"/>
                <a:gd name="T7" fmla="*/ 0 h 23"/>
                <a:gd name="T8" fmla="*/ 22 w 43"/>
                <a:gd name="T9" fmla="*/ 0 h 23"/>
                <a:gd name="T10" fmla="*/ 25 w 43"/>
                <a:gd name="T11" fmla="*/ 0 h 23"/>
                <a:gd name="T12" fmla="*/ 28 w 43"/>
                <a:gd name="T13" fmla="*/ 0 h 23"/>
                <a:gd name="T14" fmla="*/ 30 w 43"/>
                <a:gd name="T15" fmla="*/ 0 h 23"/>
                <a:gd name="T16" fmla="*/ 33 w 43"/>
                <a:gd name="T17" fmla="*/ 1 h 23"/>
                <a:gd name="T18" fmla="*/ 35 w 43"/>
                <a:gd name="T19" fmla="*/ 3 h 23"/>
                <a:gd name="T20" fmla="*/ 37 w 43"/>
                <a:gd name="T21" fmla="*/ 4 h 23"/>
                <a:gd name="T22" fmla="*/ 38 w 43"/>
                <a:gd name="T23" fmla="*/ 5 h 23"/>
                <a:gd name="T24" fmla="*/ 41 w 43"/>
                <a:gd name="T25" fmla="*/ 7 h 23"/>
                <a:gd name="T26" fmla="*/ 42 w 43"/>
                <a:gd name="T27" fmla="*/ 9 h 23"/>
                <a:gd name="T28" fmla="*/ 42 w 43"/>
                <a:gd name="T29" fmla="*/ 12 h 23"/>
                <a:gd name="T30" fmla="*/ 43 w 43"/>
                <a:gd name="T31" fmla="*/ 13 h 23"/>
                <a:gd name="T32" fmla="*/ 43 w 43"/>
                <a:gd name="T33" fmla="*/ 16 h 23"/>
                <a:gd name="T34" fmla="*/ 43 w 43"/>
                <a:gd name="T35" fmla="*/ 18 h 23"/>
                <a:gd name="T36" fmla="*/ 43 w 43"/>
                <a:gd name="T37" fmla="*/ 21 h 23"/>
                <a:gd name="T38" fmla="*/ 42 w 43"/>
                <a:gd name="T39" fmla="*/ 22 h 23"/>
                <a:gd name="T40" fmla="*/ 39 w 43"/>
                <a:gd name="T41" fmla="*/ 22 h 23"/>
                <a:gd name="T42" fmla="*/ 38 w 43"/>
                <a:gd name="T43" fmla="*/ 23 h 23"/>
                <a:gd name="T44" fmla="*/ 37 w 43"/>
                <a:gd name="T45" fmla="*/ 22 h 23"/>
                <a:gd name="T46" fmla="*/ 35 w 43"/>
                <a:gd name="T47" fmla="*/ 21 h 23"/>
                <a:gd name="T48" fmla="*/ 34 w 43"/>
                <a:gd name="T49" fmla="*/ 18 h 23"/>
                <a:gd name="T50" fmla="*/ 34 w 43"/>
                <a:gd name="T51" fmla="*/ 16 h 23"/>
                <a:gd name="T52" fmla="*/ 33 w 43"/>
                <a:gd name="T53" fmla="*/ 14 h 23"/>
                <a:gd name="T54" fmla="*/ 32 w 43"/>
                <a:gd name="T55" fmla="*/ 13 h 23"/>
                <a:gd name="T56" fmla="*/ 29 w 43"/>
                <a:gd name="T57" fmla="*/ 10 h 23"/>
                <a:gd name="T58" fmla="*/ 26 w 43"/>
                <a:gd name="T59" fmla="*/ 9 h 23"/>
                <a:gd name="T60" fmla="*/ 25 w 43"/>
                <a:gd name="T61" fmla="*/ 8 h 23"/>
                <a:gd name="T62" fmla="*/ 22 w 43"/>
                <a:gd name="T63" fmla="*/ 8 h 23"/>
                <a:gd name="T64" fmla="*/ 21 w 43"/>
                <a:gd name="T65" fmla="*/ 7 h 23"/>
                <a:gd name="T66" fmla="*/ 19 w 43"/>
                <a:gd name="T67" fmla="*/ 7 h 23"/>
                <a:gd name="T68" fmla="*/ 17 w 43"/>
                <a:gd name="T69" fmla="*/ 7 h 23"/>
                <a:gd name="T70" fmla="*/ 15 w 43"/>
                <a:gd name="T71" fmla="*/ 7 h 23"/>
                <a:gd name="T72" fmla="*/ 13 w 43"/>
                <a:gd name="T73" fmla="*/ 8 h 23"/>
                <a:gd name="T74" fmla="*/ 11 w 43"/>
                <a:gd name="T75" fmla="*/ 8 h 23"/>
                <a:gd name="T76" fmla="*/ 10 w 43"/>
                <a:gd name="T77" fmla="*/ 9 h 23"/>
                <a:gd name="T78" fmla="*/ 8 w 43"/>
                <a:gd name="T79" fmla="*/ 10 h 23"/>
                <a:gd name="T80" fmla="*/ 6 w 43"/>
                <a:gd name="T81" fmla="*/ 10 h 23"/>
                <a:gd name="T82" fmla="*/ 3 w 43"/>
                <a:gd name="T83" fmla="*/ 10 h 23"/>
                <a:gd name="T84" fmla="*/ 2 w 43"/>
                <a:gd name="T85" fmla="*/ 9 h 23"/>
                <a:gd name="T86" fmla="*/ 0 w 43"/>
                <a:gd name="T87" fmla="*/ 8 h 23"/>
                <a:gd name="T88" fmla="*/ 11 w 43"/>
                <a:gd name="T89" fmla="*/ 0 h 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3"/>
                <a:gd name="T136" fmla="*/ 0 h 23"/>
                <a:gd name="T137" fmla="*/ 43 w 43"/>
                <a:gd name="T138" fmla="*/ 23 h 2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3" h="23">
                  <a:moveTo>
                    <a:pt x="11" y="0"/>
                  </a:move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2" y="1"/>
                  </a:lnTo>
                  <a:lnTo>
                    <a:pt x="33" y="1"/>
                  </a:lnTo>
                  <a:lnTo>
                    <a:pt x="34" y="1"/>
                  </a:lnTo>
                  <a:lnTo>
                    <a:pt x="35" y="3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38" y="4"/>
                  </a:lnTo>
                  <a:lnTo>
                    <a:pt x="38" y="5"/>
                  </a:lnTo>
                  <a:lnTo>
                    <a:pt x="39" y="5"/>
                  </a:lnTo>
                  <a:lnTo>
                    <a:pt x="41" y="7"/>
                  </a:lnTo>
                  <a:lnTo>
                    <a:pt x="41" y="8"/>
                  </a:lnTo>
                  <a:lnTo>
                    <a:pt x="42" y="9"/>
                  </a:lnTo>
                  <a:lnTo>
                    <a:pt x="42" y="10"/>
                  </a:lnTo>
                  <a:lnTo>
                    <a:pt x="42" y="12"/>
                  </a:lnTo>
                  <a:lnTo>
                    <a:pt x="43" y="12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3" y="16"/>
                  </a:lnTo>
                  <a:lnTo>
                    <a:pt x="43" y="17"/>
                  </a:lnTo>
                  <a:lnTo>
                    <a:pt x="43" y="18"/>
                  </a:lnTo>
                  <a:lnTo>
                    <a:pt x="43" y="19"/>
                  </a:lnTo>
                  <a:lnTo>
                    <a:pt x="43" y="21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1" y="22"/>
                  </a:lnTo>
                  <a:lnTo>
                    <a:pt x="39" y="22"/>
                  </a:lnTo>
                  <a:lnTo>
                    <a:pt x="39" y="23"/>
                  </a:lnTo>
                  <a:lnTo>
                    <a:pt x="38" y="23"/>
                  </a:lnTo>
                  <a:lnTo>
                    <a:pt x="37" y="23"/>
                  </a:lnTo>
                  <a:lnTo>
                    <a:pt x="37" y="22"/>
                  </a:lnTo>
                  <a:lnTo>
                    <a:pt x="37" y="21"/>
                  </a:lnTo>
                  <a:lnTo>
                    <a:pt x="35" y="21"/>
                  </a:lnTo>
                  <a:lnTo>
                    <a:pt x="35" y="19"/>
                  </a:lnTo>
                  <a:lnTo>
                    <a:pt x="34" y="18"/>
                  </a:lnTo>
                  <a:lnTo>
                    <a:pt x="34" y="17"/>
                  </a:lnTo>
                  <a:lnTo>
                    <a:pt x="34" y="16"/>
                  </a:lnTo>
                  <a:lnTo>
                    <a:pt x="33" y="16"/>
                  </a:lnTo>
                  <a:lnTo>
                    <a:pt x="33" y="14"/>
                  </a:lnTo>
                  <a:lnTo>
                    <a:pt x="32" y="14"/>
                  </a:lnTo>
                  <a:lnTo>
                    <a:pt x="32" y="13"/>
                  </a:lnTo>
                  <a:lnTo>
                    <a:pt x="30" y="12"/>
                  </a:lnTo>
                  <a:lnTo>
                    <a:pt x="29" y="10"/>
                  </a:lnTo>
                  <a:lnTo>
                    <a:pt x="28" y="9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5" y="8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2" y="7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19" y="7"/>
                  </a:lnTo>
                  <a:lnTo>
                    <a:pt x="17" y="8"/>
                  </a:lnTo>
                  <a:lnTo>
                    <a:pt x="17" y="7"/>
                  </a:lnTo>
                  <a:lnTo>
                    <a:pt x="16" y="7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0" y="9"/>
                  </a:lnTo>
                  <a:lnTo>
                    <a:pt x="8" y="9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2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40" name="Freeform 49"/>
            <p:cNvSpPr>
              <a:spLocks/>
            </p:cNvSpPr>
            <p:nvPr/>
          </p:nvSpPr>
          <p:spPr bwMode="auto">
            <a:xfrm>
              <a:off x="1557" y="2719"/>
              <a:ext cx="165" cy="246"/>
            </a:xfrm>
            <a:custGeom>
              <a:avLst/>
              <a:gdLst>
                <a:gd name="T0" fmla="*/ 13 w 165"/>
                <a:gd name="T1" fmla="*/ 197 h 246"/>
                <a:gd name="T2" fmla="*/ 20 w 165"/>
                <a:gd name="T3" fmla="*/ 180 h 246"/>
                <a:gd name="T4" fmla="*/ 26 w 165"/>
                <a:gd name="T5" fmla="*/ 163 h 246"/>
                <a:gd name="T6" fmla="*/ 32 w 165"/>
                <a:gd name="T7" fmla="*/ 146 h 246"/>
                <a:gd name="T8" fmla="*/ 25 w 165"/>
                <a:gd name="T9" fmla="*/ 139 h 246"/>
                <a:gd name="T10" fmla="*/ 22 w 165"/>
                <a:gd name="T11" fmla="*/ 133 h 246"/>
                <a:gd name="T12" fmla="*/ 32 w 165"/>
                <a:gd name="T13" fmla="*/ 129 h 246"/>
                <a:gd name="T14" fmla="*/ 39 w 165"/>
                <a:gd name="T15" fmla="*/ 135 h 246"/>
                <a:gd name="T16" fmla="*/ 48 w 165"/>
                <a:gd name="T17" fmla="*/ 139 h 246"/>
                <a:gd name="T18" fmla="*/ 61 w 165"/>
                <a:gd name="T19" fmla="*/ 145 h 246"/>
                <a:gd name="T20" fmla="*/ 74 w 165"/>
                <a:gd name="T21" fmla="*/ 150 h 246"/>
                <a:gd name="T22" fmla="*/ 89 w 165"/>
                <a:gd name="T23" fmla="*/ 157 h 246"/>
                <a:gd name="T24" fmla="*/ 100 w 165"/>
                <a:gd name="T25" fmla="*/ 162 h 246"/>
                <a:gd name="T26" fmla="*/ 109 w 165"/>
                <a:gd name="T27" fmla="*/ 154 h 246"/>
                <a:gd name="T28" fmla="*/ 118 w 165"/>
                <a:gd name="T29" fmla="*/ 149 h 246"/>
                <a:gd name="T30" fmla="*/ 122 w 165"/>
                <a:gd name="T31" fmla="*/ 142 h 246"/>
                <a:gd name="T32" fmla="*/ 113 w 165"/>
                <a:gd name="T33" fmla="*/ 140 h 246"/>
                <a:gd name="T34" fmla="*/ 105 w 165"/>
                <a:gd name="T35" fmla="*/ 144 h 246"/>
                <a:gd name="T36" fmla="*/ 92 w 165"/>
                <a:gd name="T37" fmla="*/ 142 h 246"/>
                <a:gd name="T38" fmla="*/ 80 w 165"/>
                <a:gd name="T39" fmla="*/ 139 h 246"/>
                <a:gd name="T40" fmla="*/ 69 w 165"/>
                <a:gd name="T41" fmla="*/ 132 h 246"/>
                <a:gd name="T42" fmla="*/ 65 w 165"/>
                <a:gd name="T43" fmla="*/ 120 h 246"/>
                <a:gd name="T44" fmla="*/ 69 w 165"/>
                <a:gd name="T45" fmla="*/ 105 h 246"/>
                <a:gd name="T46" fmla="*/ 73 w 165"/>
                <a:gd name="T47" fmla="*/ 89 h 246"/>
                <a:gd name="T48" fmla="*/ 80 w 165"/>
                <a:gd name="T49" fmla="*/ 74 h 246"/>
                <a:gd name="T50" fmla="*/ 87 w 165"/>
                <a:gd name="T51" fmla="*/ 60 h 246"/>
                <a:gd name="T52" fmla="*/ 82 w 165"/>
                <a:gd name="T53" fmla="*/ 55 h 246"/>
                <a:gd name="T54" fmla="*/ 74 w 165"/>
                <a:gd name="T55" fmla="*/ 65 h 246"/>
                <a:gd name="T56" fmla="*/ 67 w 165"/>
                <a:gd name="T57" fmla="*/ 80 h 246"/>
                <a:gd name="T58" fmla="*/ 60 w 165"/>
                <a:gd name="T59" fmla="*/ 98 h 246"/>
                <a:gd name="T60" fmla="*/ 55 w 165"/>
                <a:gd name="T61" fmla="*/ 115 h 246"/>
                <a:gd name="T62" fmla="*/ 50 w 165"/>
                <a:gd name="T63" fmla="*/ 123 h 246"/>
                <a:gd name="T64" fmla="*/ 50 w 165"/>
                <a:gd name="T65" fmla="*/ 115 h 246"/>
                <a:gd name="T66" fmla="*/ 52 w 165"/>
                <a:gd name="T67" fmla="*/ 93 h 246"/>
                <a:gd name="T68" fmla="*/ 52 w 165"/>
                <a:gd name="T69" fmla="*/ 65 h 246"/>
                <a:gd name="T70" fmla="*/ 52 w 165"/>
                <a:gd name="T71" fmla="*/ 35 h 246"/>
                <a:gd name="T72" fmla="*/ 52 w 165"/>
                <a:gd name="T73" fmla="*/ 7 h 246"/>
                <a:gd name="T74" fmla="*/ 61 w 165"/>
                <a:gd name="T75" fmla="*/ 3 h 246"/>
                <a:gd name="T76" fmla="*/ 73 w 165"/>
                <a:gd name="T77" fmla="*/ 8 h 246"/>
                <a:gd name="T78" fmla="*/ 86 w 165"/>
                <a:gd name="T79" fmla="*/ 14 h 246"/>
                <a:gd name="T80" fmla="*/ 99 w 165"/>
                <a:gd name="T81" fmla="*/ 21 h 246"/>
                <a:gd name="T82" fmla="*/ 103 w 165"/>
                <a:gd name="T83" fmla="*/ 31 h 246"/>
                <a:gd name="T84" fmla="*/ 102 w 165"/>
                <a:gd name="T85" fmla="*/ 42 h 246"/>
                <a:gd name="T86" fmla="*/ 100 w 165"/>
                <a:gd name="T87" fmla="*/ 52 h 246"/>
                <a:gd name="T88" fmla="*/ 117 w 165"/>
                <a:gd name="T89" fmla="*/ 79 h 246"/>
                <a:gd name="T90" fmla="*/ 134 w 165"/>
                <a:gd name="T91" fmla="*/ 106 h 246"/>
                <a:gd name="T92" fmla="*/ 149 w 165"/>
                <a:gd name="T93" fmla="*/ 133 h 246"/>
                <a:gd name="T94" fmla="*/ 164 w 165"/>
                <a:gd name="T95" fmla="*/ 162 h 246"/>
                <a:gd name="T96" fmla="*/ 164 w 165"/>
                <a:gd name="T97" fmla="*/ 180 h 246"/>
                <a:gd name="T98" fmla="*/ 159 w 165"/>
                <a:gd name="T99" fmla="*/ 197 h 246"/>
                <a:gd name="T100" fmla="*/ 152 w 165"/>
                <a:gd name="T101" fmla="*/ 214 h 246"/>
                <a:gd name="T102" fmla="*/ 148 w 165"/>
                <a:gd name="T103" fmla="*/ 230 h 246"/>
                <a:gd name="T104" fmla="*/ 130 w 165"/>
                <a:gd name="T105" fmla="*/ 243 h 246"/>
                <a:gd name="T106" fmla="*/ 109 w 165"/>
                <a:gd name="T107" fmla="*/ 246 h 246"/>
                <a:gd name="T108" fmla="*/ 87 w 165"/>
                <a:gd name="T109" fmla="*/ 245 h 246"/>
                <a:gd name="T110" fmla="*/ 64 w 165"/>
                <a:gd name="T111" fmla="*/ 242 h 246"/>
                <a:gd name="T112" fmla="*/ 48 w 165"/>
                <a:gd name="T113" fmla="*/ 242 h 246"/>
                <a:gd name="T114" fmla="*/ 33 w 165"/>
                <a:gd name="T115" fmla="*/ 242 h 246"/>
                <a:gd name="T116" fmla="*/ 17 w 165"/>
                <a:gd name="T117" fmla="*/ 239 h 246"/>
                <a:gd name="T118" fmla="*/ 2 w 165"/>
                <a:gd name="T119" fmla="*/ 238 h 246"/>
                <a:gd name="T120" fmla="*/ 0 w 165"/>
                <a:gd name="T121" fmla="*/ 228 h 246"/>
                <a:gd name="T122" fmla="*/ 0 w 165"/>
                <a:gd name="T123" fmla="*/ 217 h 246"/>
                <a:gd name="T124" fmla="*/ 7 w 165"/>
                <a:gd name="T125" fmla="*/ 212 h 24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65"/>
                <a:gd name="T190" fmla="*/ 0 h 246"/>
                <a:gd name="T191" fmla="*/ 165 w 165"/>
                <a:gd name="T192" fmla="*/ 246 h 24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65" h="246">
                  <a:moveTo>
                    <a:pt x="8" y="212"/>
                  </a:moveTo>
                  <a:lnTo>
                    <a:pt x="10" y="210"/>
                  </a:lnTo>
                  <a:lnTo>
                    <a:pt x="10" y="207"/>
                  </a:lnTo>
                  <a:lnTo>
                    <a:pt x="10" y="206"/>
                  </a:lnTo>
                  <a:lnTo>
                    <a:pt x="11" y="203"/>
                  </a:lnTo>
                  <a:lnTo>
                    <a:pt x="11" y="201"/>
                  </a:lnTo>
                  <a:lnTo>
                    <a:pt x="12" y="199"/>
                  </a:lnTo>
                  <a:lnTo>
                    <a:pt x="13" y="197"/>
                  </a:lnTo>
                  <a:lnTo>
                    <a:pt x="13" y="195"/>
                  </a:lnTo>
                  <a:lnTo>
                    <a:pt x="15" y="193"/>
                  </a:lnTo>
                  <a:lnTo>
                    <a:pt x="15" y="190"/>
                  </a:lnTo>
                  <a:lnTo>
                    <a:pt x="16" y="189"/>
                  </a:lnTo>
                  <a:lnTo>
                    <a:pt x="17" y="186"/>
                  </a:lnTo>
                  <a:lnTo>
                    <a:pt x="17" y="185"/>
                  </a:lnTo>
                  <a:lnTo>
                    <a:pt x="19" y="183"/>
                  </a:lnTo>
                  <a:lnTo>
                    <a:pt x="20" y="180"/>
                  </a:lnTo>
                  <a:lnTo>
                    <a:pt x="20" y="179"/>
                  </a:lnTo>
                  <a:lnTo>
                    <a:pt x="21" y="176"/>
                  </a:lnTo>
                  <a:lnTo>
                    <a:pt x="22" y="175"/>
                  </a:lnTo>
                  <a:lnTo>
                    <a:pt x="22" y="172"/>
                  </a:lnTo>
                  <a:lnTo>
                    <a:pt x="24" y="170"/>
                  </a:lnTo>
                  <a:lnTo>
                    <a:pt x="25" y="168"/>
                  </a:lnTo>
                  <a:lnTo>
                    <a:pt x="25" y="166"/>
                  </a:lnTo>
                  <a:lnTo>
                    <a:pt x="26" y="163"/>
                  </a:lnTo>
                  <a:lnTo>
                    <a:pt x="28" y="162"/>
                  </a:lnTo>
                  <a:lnTo>
                    <a:pt x="28" y="159"/>
                  </a:lnTo>
                  <a:lnTo>
                    <a:pt x="29" y="157"/>
                  </a:lnTo>
                  <a:lnTo>
                    <a:pt x="29" y="155"/>
                  </a:lnTo>
                  <a:lnTo>
                    <a:pt x="30" y="153"/>
                  </a:lnTo>
                  <a:lnTo>
                    <a:pt x="30" y="150"/>
                  </a:lnTo>
                  <a:lnTo>
                    <a:pt x="30" y="149"/>
                  </a:lnTo>
                  <a:lnTo>
                    <a:pt x="32" y="146"/>
                  </a:lnTo>
                  <a:lnTo>
                    <a:pt x="32" y="144"/>
                  </a:lnTo>
                  <a:lnTo>
                    <a:pt x="32" y="142"/>
                  </a:lnTo>
                  <a:lnTo>
                    <a:pt x="30" y="141"/>
                  </a:lnTo>
                  <a:lnTo>
                    <a:pt x="29" y="141"/>
                  </a:lnTo>
                  <a:lnTo>
                    <a:pt x="29" y="140"/>
                  </a:lnTo>
                  <a:lnTo>
                    <a:pt x="28" y="140"/>
                  </a:lnTo>
                  <a:lnTo>
                    <a:pt x="26" y="140"/>
                  </a:lnTo>
                  <a:lnTo>
                    <a:pt x="25" y="139"/>
                  </a:lnTo>
                  <a:lnTo>
                    <a:pt x="24" y="139"/>
                  </a:lnTo>
                  <a:lnTo>
                    <a:pt x="22" y="139"/>
                  </a:lnTo>
                  <a:lnTo>
                    <a:pt x="22" y="137"/>
                  </a:lnTo>
                  <a:lnTo>
                    <a:pt x="21" y="137"/>
                  </a:lnTo>
                  <a:lnTo>
                    <a:pt x="21" y="136"/>
                  </a:lnTo>
                  <a:lnTo>
                    <a:pt x="21" y="135"/>
                  </a:lnTo>
                  <a:lnTo>
                    <a:pt x="22" y="135"/>
                  </a:lnTo>
                  <a:lnTo>
                    <a:pt x="22" y="133"/>
                  </a:lnTo>
                  <a:lnTo>
                    <a:pt x="24" y="133"/>
                  </a:lnTo>
                  <a:lnTo>
                    <a:pt x="24" y="132"/>
                  </a:lnTo>
                  <a:lnTo>
                    <a:pt x="25" y="132"/>
                  </a:lnTo>
                  <a:lnTo>
                    <a:pt x="26" y="131"/>
                  </a:lnTo>
                  <a:lnTo>
                    <a:pt x="28" y="129"/>
                  </a:lnTo>
                  <a:lnTo>
                    <a:pt x="29" y="129"/>
                  </a:lnTo>
                  <a:lnTo>
                    <a:pt x="30" y="129"/>
                  </a:lnTo>
                  <a:lnTo>
                    <a:pt x="32" y="129"/>
                  </a:lnTo>
                  <a:lnTo>
                    <a:pt x="33" y="129"/>
                  </a:lnTo>
                  <a:lnTo>
                    <a:pt x="33" y="131"/>
                  </a:lnTo>
                  <a:lnTo>
                    <a:pt x="34" y="131"/>
                  </a:lnTo>
                  <a:lnTo>
                    <a:pt x="35" y="132"/>
                  </a:lnTo>
                  <a:lnTo>
                    <a:pt x="37" y="132"/>
                  </a:lnTo>
                  <a:lnTo>
                    <a:pt x="37" y="133"/>
                  </a:lnTo>
                  <a:lnTo>
                    <a:pt x="38" y="133"/>
                  </a:lnTo>
                  <a:lnTo>
                    <a:pt x="39" y="135"/>
                  </a:lnTo>
                  <a:lnTo>
                    <a:pt x="38" y="136"/>
                  </a:lnTo>
                  <a:lnTo>
                    <a:pt x="39" y="136"/>
                  </a:lnTo>
                  <a:lnTo>
                    <a:pt x="41" y="137"/>
                  </a:lnTo>
                  <a:lnTo>
                    <a:pt x="42" y="137"/>
                  </a:lnTo>
                  <a:lnTo>
                    <a:pt x="43" y="137"/>
                  </a:lnTo>
                  <a:lnTo>
                    <a:pt x="45" y="137"/>
                  </a:lnTo>
                  <a:lnTo>
                    <a:pt x="46" y="137"/>
                  </a:lnTo>
                  <a:lnTo>
                    <a:pt x="48" y="139"/>
                  </a:lnTo>
                  <a:lnTo>
                    <a:pt x="50" y="139"/>
                  </a:lnTo>
                  <a:lnTo>
                    <a:pt x="51" y="140"/>
                  </a:lnTo>
                  <a:lnTo>
                    <a:pt x="52" y="141"/>
                  </a:lnTo>
                  <a:lnTo>
                    <a:pt x="55" y="141"/>
                  </a:lnTo>
                  <a:lnTo>
                    <a:pt x="56" y="142"/>
                  </a:lnTo>
                  <a:lnTo>
                    <a:pt x="57" y="142"/>
                  </a:lnTo>
                  <a:lnTo>
                    <a:pt x="60" y="144"/>
                  </a:lnTo>
                  <a:lnTo>
                    <a:pt x="61" y="145"/>
                  </a:lnTo>
                  <a:lnTo>
                    <a:pt x="63" y="145"/>
                  </a:lnTo>
                  <a:lnTo>
                    <a:pt x="64" y="146"/>
                  </a:lnTo>
                  <a:lnTo>
                    <a:pt x="67" y="146"/>
                  </a:lnTo>
                  <a:lnTo>
                    <a:pt x="68" y="148"/>
                  </a:lnTo>
                  <a:lnTo>
                    <a:pt x="69" y="149"/>
                  </a:lnTo>
                  <a:lnTo>
                    <a:pt x="72" y="149"/>
                  </a:lnTo>
                  <a:lnTo>
                    <a:pt x="73" y="150"/>
                  </a:lnTo>
                  <a:lnTo>
                    <a:pt x="74" y="150"/>
                  </a:lnTo>
                  <a:lnTo>
                    <a:pt x="77" y="151"/>
                  </a:lnTo>
                  <a:lnTo>
                    <a:pt x="78" y="151"/>
                  </a:lnTo>
                  <a:lnTo>
                    <a:pt x="80" y="153"/>
                  </a:lnTo>
                  <a:lnTo>
                    <a:pt x="82" y="154"/>
                  </a:lnTo>
                  <a:lnTo>
                    <a:pt x="83" y="154"/>
                  </a:lnTo>
                  <a:lnTo>
                    <a:pt x="85" y="155"/>
                  </a:lnTo>
                  <a:lnTo>
                    <a:pt x="87" y="155"/>
                  </a:lnTo>
                  <a:lnTo>
                    <a:pt x="89" y="157"/>
                  </a:lnTo>
                  <a:lnTo>
                    <a:pt x="90" y="158"/>
                  </a:lnTo>
                  <a:lnTo>
                    <a:pt x="92" y="158"/>
                  </a:lnTo>
                  <a:lnTo>
                    <a:pt x="94" y="159"/>
                  </a:lnTo>
                  <a:lnTo>
                    <a:pt x="95" y="161"/>
                  </a:lnTo>
                  <a:lnTo>
                    <a:pt x="96" y="162"/>
                  </a:lnTo>
                  <a:lnTo>
                    <a:pt x="99" y="162"/>
                  </a:lnTo>
                  <a:lnTo>
                    <a:pt x="100" y="163"/>
                  </a:lnTo>
                  <a:lnTo>
                    <a:pt x="100" y="162"/>
                  </a:lnTo>
                  <a:lnTo>
                    <a:pt x="102" y="161"/>
                  </a:lnTo>
                  <a:lnTo>
                    <a:pt x="102" y="159"/>
                  </a:lnTo>
                  <a:lnTo>
                    <a:pt x="103" y="158"/>
                  </a:lnTo>
                  <a:lnTo>
                    <a:pt x="104" y="157"/>
                  </a:lnTo>
                  <a:lnTo>
                    <a:pt x="105" y="155"/>
                  </a:lnTo>
                  <a:lnTo>
                    <a:pt x="107" y="155"/>
                  </a:lnTo>
                  <a:lnTo>
                    <a:pt x="108" y="154"/>
                  </a:lnTo>
                  <a:lnTo>
                    <a:pt x="109" y="154"/>
                  </a:lnTo>
                  <a:lnTo>
                    <a:pt x="111" y="153"/>
                  </a:lnTo>
                  <a:lnTo>
                    <a:pt x="112" y="153"/>
                  </a:lnTo>
                  <a:lnTo>
                    <a:pt x="113" y="151"/>
                  </a:lnTo>
                  <a:lnTo>
                    <a:pt x="115" y="151"/>
                  </a:lnTo>
                  <a:lnTo>
                    <a:pt x="116" y="151"/>
                  </a:lnTo>
                  <a:lnTo>
                    <a:pt x="117" y="150"/>
                  </a:lnTo>
                  <a:lnTo>
                    <a:pt x="118" y="150"/>
                  </a:lnTo>
                  <a:lnTo>
                    <a:pt x="118" y="149"/>
                  </a:lnTo>
                  <a:lnTo>
                    <a:pt x="120" y="149"/>
                  </a:lnTo>
                  <a:lnTo>
                    <a:pt x="121" y="148"/>
                  </a:lnTo>
                  <a:lnTo>
                    <a:pt x="122" y="146"/>
                  </a:lnTo>
                  <a:lnTo>
                    <a:pt x="122" y="145"/>
                  </a:lnTo>
                  <a:lnTo>
                    <a:pt x="124" y="145"/>
                  </a:lnTo>
                  <a:lnTo>
                    <a:pt x="124" y="144"/>
                  </a:lnTo>
                  <a:lnTo>
                    <a:pt x="124" y="142"/>
                  </a:lnTo>
                  <a:lnTo>
                    <a:pt x="122" y="142"/>
                  </a:lnTo>
                  <a:lnTo>
                    <a:pt x="122" y="141"/>
                  </a:lnTo>
                  <a:lnTo>
                    <a:pt x="121" y="141"/>
                  </a:lnTo>
                  <a:lnTo>
                    <a:pt x="120" y="140"/>
                  </a:lnTo>
                  <a:lnTo>
                    <a:pt x="118" y="140"/>
                  </a:lnTo>
                  <a:lnTo>
                    <a:pt x="117" y="140"/>
                  </a:lnTo>
                  <a:lnTo>
                    <a:pt x="116" y="140"/>
                  </a:lnTo>
                  <a:lnTo>
                    <a:pt x="115" y="140"/>
                  </a:lnTo>
                  <a:lnTo>
                    <a:pt x="113" y="140"/>
                  </a:lnTo>
                  <a:lnTo>
                    <a:pt x="112" y="141"/>
                  </a:lnTo>
                  <a:lnTo>
                    <a:pt x="111" y="141"/>
                  </a:lnTo>
                  <a:lnTo>
                    <a:pt x="109" y="141"/>
                  </a:lnTo>
                  <a:lnTo>
                    <a:pt x="109" y="142"/>
                  </a:lnTo>
                  <a:lnTo>
                    <a:pt x="108" y="142"/>
                  </a:lnTo>
                  <a:lnTo>
                    <a:pt x="107" y="142"/>
                  </a:lnTo>
                  <a:lnTo>
                    <a:pt x="107" y="144"/>
                  </a:lnTo>
                  <a:lnTo>
                    <a:pt x="105" y="144"/>
                  </a:lnTo>
                  <a:lnTo>
                    <a:pt x="102" y="148"/>
                  </a:lnTo>
                  <a:lnTo>
                    <a:pt x="100" y="146"/>
                  </a:lnTo>
                  <a:lnTo>
                    <a:pt x="99" y="146"/>
                  </a:lnTo>
                  <a:lnTo>
                    <a:pt x="98" y="145"/>
                  </a:lnTo>
                  <a:lnTo>
                    <a:pt x="96" y="145"/>
                  </a:lnTo>
                  <a:lnTo>
                    <a:pt x="95" y="144"/>
                  </a:lnTo>
                  <a:lnTo>
                    <a:pt x="94" y="144"/>
                  </a:lnTo>
                  <a:lnTo>
                    <a:pt x="92" y="142"/>
                  </a:lnTo>
                  <a:lnTo>
                    <a:pt x="90" y="142"/>
                  </a:lnTo>
                  <a:lnTo>
                    <a:pt x="89" y="141"/>
                  </a:lnTo>
                  <a:lnTo>
                    <a:pt x="87" y="141"/>
                  </a:lnTo>
                  <a:lnTo>
                    <a:pt x="86" y="141"/>
                  </a:lnTo>
                  <a:lnTo>
                    <a:pt x="85" y="140"/>
                  </a:lnTo>
                  <a:lnTo>
                    <a:pt x="82" y="140"/>
                  </a:lnTo>
                  <a:lnTo>
                    <a:pt x="81" y="139"/>
                  </a:lnTo>
                  <a:lnTo>
                    <a:pt x="80" y="139"/>
                  </a:lnTo>
                  <a:lnTo>
                    <a:pt x="78" y="137"/>
                  </a:lnTo>
                  <a:lnTo>
                    <a:pt x="77" y="137"/>
                  </a:lnTo>
                  <a:lnTo>
                    <a:pt x="76" y="136"/>
                  </a:lnTo>
                  <a:lnTo>
                    <a:pt x="74" y="136"/>
                  </a:lnTo>
                  <a:lnTo>
                    <a:pt x="73" y="135"/>
                  </a:lnTo>
                  <a:lnTo>
                    <a:pt x="72" y="133"/>
                  </a:lnTo>
                  <a:lnTo>
                    <a:pt x="70" y="133"/>
                  </a:lnTo>
                  <a:lnTo>
                    <a:pt x="69" y="132"/>
                  </a:lnTo>
                  <a:lnTo>
                    <a:pt x="69" y="131"/>
                  </a:lnTo>
                  <a:lnTo>
                    <a:pt x="68" y="129"/>
                  </a:lnTo>
                  <a:lnTo>
                    <a:pt x="67" y="128"/>
                  </a:lnTo>
                  <a:lnTo>
                    <a:pt x="67" y="127"/>
                  </a:lnTo>
                  <a:lnTo>
                    <a:pt x="67" y="126"/>
                  </a:lnTo>
                  <a:lnTo>
                    <a:pt x="65" y="124"/>
                  </a:lnTo>
                  <a:lnTo>
                    <a:pt x="65" y="123"/>
                  </a:lnTo>
                  <a:lnTo>
                    <a:pt x="65" y="120"/>
                  </a:lnTo>
                  <a:lnTo>
                    <a:pt x="65" y="119"/>
                  </a:lnTo>
                  <a:lnTo>
                    <a:pt x="67" y="117"/>
                  </a:lnTo>
                  <a:lnTo>
                    <a:pt x="67" y="115"/>
                  </a:lnTo>
                  <a:lnTo>
                    <a:pt x="67" y="113"/>
                  </a:lnTo>
                  <a:lnTo>
                    <a:pt x="67" y="111"/>
                  </a:lnTo>
                  <a:lnTo>
                    <a:pt x="68" y="109"/>
                  </a:lnTo>
                  <a:lnTo>
                    <a:pt x="68" y="106"/>
                  </a:lnTo>
                  <a:lnTo>
                    <a:pt x="69" y="105"/>
                  </a:lnTo>
                  <a:lnTo>
                    <a:pt x="69" y="102"/>
                  </a:lnTo>
                  <a:lnTo>
                    <a:pt x="69" y="101"/>
                  </a:lnTo>
                  <a:lnTo>
                    <a:pt x="70" y="98"/>
                  </a:lnTo>
                  <a:lnTo>
                    <a:pt x="70" y="97"/>
                  </a:lnTo>
                  <a:lnTo>
                    <a:pt x="72" y="95"/>
                  </a:lnTo>
                  <a:lnTo>
                    <a:pt x="72" y="93"/>
                  </a:lnTo>
                  <a:lnTo>
                    <a:pt x="73" y="91"/>
                  </a:lnTo>
                  <a:lnTo>
                    <a:pt x="73" y="89"/>
                  </a:lnTo>
                  <a:lnTo>
                    <a:pt x="74" y="88"/>
                  </a:lnTo>
                  <a:lnTo>
                    <a:pt x="76" y="86"/>
                  </a:lnTo>
                  <a:lnTo>
                    <a:pt x="76" y="84"/>
                  </a:lnTo>
                  <a:lnTo>
                    <a:pt x="77" y="82"/>
                  </a:lnTo>
                  <a:lnTo>
                    <a:pt x="77" y="80"/>
                  </a:lnTo>
                  <a:lnTo>
                    <a:pt x="78" y="78"/>
                  </a:lnTo>
                  <a:lnTo>
                    <a:pt x="80" y="76"/>
                  </a:lnTo>
                  <a:lnTo>
                    <a:pt x="80" y="74"/>
                  </a:lnTo>
                  <a:lnTo>
                    <a:pt x="81" y="73"/>
                  </a:lnTo>
                  <a:lnTo>
                    <a:pt x="82" y="71"/>
                  </a:lnTo>
                  <a:lnTo>
                    <a:pt x="82" y="69"/>
                  </a:lnTo>
                  <a:lnTo>
                    <a:pt x="83" y="67"/>
                  </a:lnTo>
                  <a:lnTo>
                    <a:pt x="85" y="65"/>
                  </a:lnTo>
                  <a:lnTo>
                    <a:pt x="85" y="64"/>
                  </a:lnTo>
                  <a:lnTo>
                    <a:pt x="86" y="61"/>
                  </a:lnTo>
                  <a:lnTo>
                    <a:pt x="87" y="60"/>
                  </a:lnTo>
                  <a:lnTo>
                    <a:pt x="87" y="58"/>
                  </a:lnTo>
                  <a:lnTo>
                    <a:pt x="87" y="57"/>
                  </a:lnTo>
                  <a:lnTo>
                    <a:pt x="87" y="56"/>
                  </a:lnTo>
                  <a:lnTo>
                    <a:pt x="86" y="56"/>
                  </a:lnTo>
                  <a:lnTo>
                    <a:pt x="85" y="56"/>
                  </a:lnTo>
                  <a:lnTo>
                    <a:pt x="85" y="55"/>
                  </a:lnTo>
                  <a:lnTo>
                    <a:pt x="83" y="55"/>
                  </a:lnTo>
                  <a:lnTo>
                    <a:pt x="82" y="55"/>
                  </a:lnTo>
                  <a:lnTo>
                    <a:pt x="81" y="55"/>
                  </a:lnTo>
                  <a:lnTo>
                    <a:pt x="81" y="56"/>
                  </a:lnTo>
                  <a:lnTo>
                    <a:pt x="80" y="56"/>
                  </a:lnTo>
                  <a:lnTo>
                    <a:pt x="78" y="56"/>
                  </a:lnTo>
                  <a:lnTo>
                    <a:pt x="77" y="58"/>
                  </a:lnTo>
                  <a:lnTo>
                    <a:pt x="76" y="61"/>
                  </a:lnTo>
                  <a:lnTo>
                    <a:pt x="76" y="62"/>
                  </a:lnTo>
                  <a:lnTo>
                    <a:pt x="74" y="65"/>
                  </a:lnTo>
                  <a:lnTo>
                    <a:pt x="73" y="66"/>
                  </a:lnTo>
                  <a:lnTo>
                    <a:pt x="72" y="69"/>
                  </a:lnTo>
                  <a:lnTo>
                    <a:pt x="70" y="70"/>
                  </a:lnTo>
                  <a:lnTo>
                    <a:pt x="69" y="73"/>
                  </a:lnTo>
                  <a:lnTo>
                    <a:pt x="69" y="75"/>
                  </a:lnTo>
                  <a:lnTo>
                    <a:pt x="68" y="76"/>
                  </a:lnTo>
                  <a:lnTo>
                    <a:pt x="67" y="79"/>
                  </a:lnTo>
                  <a:lnTo>
                    <a:pt x="67" y="80"/>
                  </a:lnTo>
                  <a:lnTo>
                    <a:pt x="65" y="83"/>
                  </a:lnTo>
                  <a:lnTo>
                    <a:pt x="64" y="86"/>
                  </a:lnTo>
                  <a:lnTo>
                    <a:pt x="63" y="87"/>
                  </a:lnTo>
                  <a:lnTo>
                    <a:pt x="63" y="89"/>
                  </a:lnTo>
                  <a:lnTo>
                    <a:pt x="61" y="92"/>
                  </a:lnTo>
                  <a:lnTo>
                    <a:pt x="61" y="93"/>
                  </a:lnTo>
                  <a:lnTo>
                    <a:pt x="60" y="96"/>
                  </a:lnTo>
                  <a:lnTo>
                    <a:pt x="60" y="98"/>
                  </a:lnTo>
                  <a:lnTo>
                    <a:pt x="59" y="100"/>
                  </a:lnTo>
                  <a:lnTo>
                    <a:pt x="59" y="102"/>
                  </a:lnTo>
                  <a:lnTo>
                    <a:pt x="57" y="105"/>
                  </a:lnTo>
                  <a:lnTo>
                    <a:pt x="57" y="106"/>
                  </a:lnTo>
                  <a:lnTo>
                    <a:pt x="56" y="109"/>
                  </a:lnTo>
                  <a:lnTo>
                    <a:pt x="56" y="111"/>
                  </a:lnTo>
                  <a:lnTo>
                    <a:pt x="55" y="114"/>
                  </a:lnTo>
                  <a:lnTo>
                    <a:pt x="55" y="115"/>
                  </a:lnTo>
                  <a:lnTo>
                    <a:pt x="55" y="118"/>
                  </a:lnTo>
                  <a:lnTo>
                    <a:pt x="55" y="120"/>
                  </a:lnTo>
                  <a:lnTo>
                    <a:pt x="54" y="122"/>
                  </a:lnTo>
                  <a:lnTo>
                    <a:pt x="54" y="124"/>
                  </a:lnTo>
                  <a:lnTo>
                    <a:pt x="52" y="124"/>
                  </a:lnTo>
                  <a:lnTo>
                    <a:pt x="51" y="124"/>
                  </a:lnTo>
                  <a:lnTo>
                    <a:pt x="51" y="123"/>
                  </a:lnTo>
                  <a:lnTo>
                    <a:pt x="50" y="123"/>
                  </a:lnTo>
                  <a:lnTo>
                    <a:pt x="48" y="122"/>
                  </a:lnTo>
                  <a:lnTo>
                    <a:pt x="47" y="120"/>
                  </a:lnTo>
                  <a:lnTo>
                    <a:pt x="48" y="120"/>
                  </a:lnTo>
                  <a:lnTo>
                    <a:pt x="48" y="119"/>
                  </a:lnTo>
                  <a:lnTo>
                    <a:pt x="50" y="119"/>
                  </a:lnTo>
                  <a:lnTo>
                    <a:pt x="50" y="118"/>
                  </a:lnTo>
                  <a:lnTo>
                    <a:pt x="50" y="117"/>
                  </a:lnTo>
                  <a:lnTo>
                    <a:pt x="50" y="115"/>
                  </a:lnTo>
                  <a:lnTo>
                    <a:pt x="50" y="114"/>
                  </a:lnTo>
                  <a:lnTo>
                    <a:pt x="51" y="114"/>
                  </a:lnTo>
                  <a:lnTo>
                    <a:pt x="51" y="110"/>
                  </a:lnTo>
                  <a:lnTo>
                    <a:pt x="51" y="106"/>
                  </a:lnTo>
                  <a:lnTo>
                    <a:pt x="51" y="104"/>
                  </a:lnTo>
                  <a:lnTo>
                    <a:pt x="52" y="100"/>
                  </a:lnTo>
                  <a:lnTo>
                    <a:pt x="52" y="96"/>
                  </a:lnTo>
                  <a:lnTo>
                    <a:pt x="52" y="93"/>
                  </a:lnTo>
                  <a:lnTo>
                    <a:pt x="52" y="89"/>
                  </a:lnTo>
                  <a:lnTo>
                    <a:pt x="52" y="86"/>
                  </a:lnTo>
                  <a:lnTo>
                    <a:pt x="52" y="83"/>
                  </a:lnTo>
                  <a:lnTo>
                    <a:pt x="52" y="79"/>
                  </a:lnTo>
                  <a:lnTo>
                    <a:pt x="52" y="75"/>
                  </a:lnTo>
                  <a:lnTo>
                    <a:pt x="52" y="71"/>
                  </a:lnTo>
                  <a:lnTo>
                    <a:pt x="52" y="69"/>
                  </a:lnTo>
                  <a:lnTo>
                    <a:pt x="52" y="65"/>
                  </a:lnTo>
                  <a:lnTo>
                    <a:pt x="52" y="61"/>
                  </a:lnTo>
                  <a:lnTo>
                    <a:pt x="52" y="57"/>
                  </a:lnTo>
                  <a:lnTo>
                    <a:pt x="52" y="53"/>
                  </a:lnTo>
                  <a:lnTo>
                    <a:pt x="52" y="51"/>
                  </a:lnTo>
                  <a:lnTo>
                    <a:pt x="52" y="47"/>
                  </a:lnTo>
                  <a:lnTo>
                    <a:pt x="52" y="43"/>
                  </a:lnTo>
                  <a:lnTo>
                    <a:pt x="52" y="39"/>
                  </a:lnTo>
                  <a:lnTo>
                    <a:pt x="52" y="35"/>
                  </a:lnTo>
                  <a:lnTo>
                    <a:pt x="52" y="33"/>
                  </a:lnTo>
                  <a:lnTo>
                    <a:pt x="52" y="29"/>
                  </a:lnTo>
                  <a:lnTo>
                    <a:pt x="52" y="25"/>
                  </a:lnTo>
                  <a:lnTo>
                    <a:pt x="52" y="21"/>
                  </a:lnTo>
                  <a:lnTo>
                    <a:pt x="52" y="17"/>
                  </a:lnTo>
                  <a:lnTo>
                    <a:pt x="52" y="14"/>
                  </a:lnTo>
                  <a:lnTo>
                    <a:pt x="52" y="11"/>
                  </a:lnTo>
                  <a:lnTo>
                    <a:pt x="52" y="7"/>
                  </a:lnTo>
                  <a:lnTo>
                    <a:pt x="52" y="3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9" y="1"/>
                  </a:lnTo>
                  <a:lnTo>
                    <a:pt x="60" y="1"/>
                  </a:lnTo>
                  <a:lnTo>
                    <a:pt x="61" y="3"/>
                  </a:lnTo>
                  <a:lnTo>
                    <a:pt x="63" y="3"/>
                  </a:lnTo>
                  <a:lnTo>
                    <a:pt x="64" y="3"/>
                  </a:lnTo>
                  <a:lnTo>
                    <a:pt x="65" y="4"/>
                  </a:lnTo>
                  <a:lnTo>
                    <a:pt x="68" y="4"/>
                  </a:lnTo>
                  <a:lnTo>
                    <a:pt x="69" y="5"/>
                  </a:lnTo>
                  <a:lnTo>
                    <a:pt x="70" y="7"/>
                  </a:lnTo>
                  <a:lnTo>
                    <a:pt x="72" y="7"/>
                  </a:lnTo>
                  <a:lnTo>
                    <a:pt x="73" y="8"/>
                  </a:lnTo>
                  <a:lnTo>
                    <a:pt x="76" y="8"/>
                  </a:lnTo>
                  <a:lnTo>
                    <a:pt x="77" y="9"/>
                  </a:lnTo>
                  <a:lnTo>
                    <a:pt x="78" y="11"/>
                  </a:lnTo>
                  <a:lnTo>
                    <a:pt x="80" y="11"/>
                  </a:lnTo>
                  <a:lnTo>
                    <a:pt x="81" y="12"/>
                  </a:lnTo>
                  <a:lnTo>
                    <a:pt x="83" y="13"/>
                  </a:lnTo>
                  <a:lnTo>
                    <a:pt x="85" y="13"/>
                  </a:lnTo>
                  <a:lnTo>
                    <a:pt x="86" y="14"/>
                  </a:lnTo>
                  <a:lnTo>
                    <a:pt x="87" y="16"/>
                  </a:lnTo>
                  <a:lnTo>
                    <a:pt x="89" y="16"/>
                  </a:lnTo>
                  <a:lnTo>
                    <a:pt x="91" y="17"/>
                  </a:lnTo>
                  <a:lnTo>
                    <a:pt x="92" y="18"/>
                  </a:lnTo>
                  <a:lnTo>
                    <a:pt x="94" y="18"/>
                  </a:lnTo>
                  <a:lnTo>
                    <a:pt x="95" y="20"/>
                  </a:lnTo>
                  <a:lnTo>
                    <a:pt x="96" y="21"/>
                  </a:lnTo>
                  <a:lnTo>
                    <a:pt x="99" y="21"/>
                  </a:lnTo>
                  <a:lnTo>
                    <a:pt x="100" y="22"/>
                  </a:lnTo>
                  <a:lnTo>
                    <a:pt x="102" y="23"/>
                  </a:lnTo>
                  <a:lnTo>
                    <a:pt x="102" y="25"/>
                  </a:lnTo>
                  <a:lnTo>
                    <a:pt x="103" y="26"/>
                  </a:lnTo>
                  <a:lnTo>
                    <a:pt x="103" y="27"/>
                  </a:lnTo>
                  <a:lnTo>
                    <a:pt x="103" y="29"/>
                  </a:lnTo>
                  <a:lnTo>
                    <a:pt x="103" y="30"/>
                  </a:lnTo>
                  <a:lnTo>
                    <a:pt x="103" y="31"/>
                  </a:lnTo>
                  <a:lnTo>
                    <a:pt x="103" y="33"/>
                  </a:lnTo>
                  <a:lnTo>
                    <a:pt x="103" y="34"/>
                  </a:lnTo>
                  <a:lnTo>
                    <a:pt x="103" y="35"/>
                  </a:lnTo>
                  <a:lnTo>
                    <a:pt x="102" y="36"/>
                  </a:lnTo>
                  <a:lnTo>
                    <a:pt x="102" y="38"/>
                  </a:lnTo>
                  <a:lnTo>
                    <a:pt x="102" y="39"/>
                  </a:lnTo>
                  <a:lnTo>
                    <a:pt x="102" y="40"/>
                  </a:lnTo>
                  <a:lnTo>
                    <a:pt x="102" y="42"/>
                  </a:lnTo>
                  <a:lnTo>
                    <a:pt x="100" y="43"/>
                  </a:lnTo>
                  <a:lnTo>
                    <a:pt x="100" y="44"/>
                  </a:lnTo>
                  <a:lnTo>
                    <a:pt x="100" y="45"/>
                  </a:lnTo>
                  <a:lnTo>
                    <a:pt x="100" y="47"/>
                  </a:lnTo>
                  <a:lnTo>
                    <a:pt x="100" y="48"/>
                  </a:lnTo>
                  <a:lnTo>
                    <a:pt x="100" y="49"/>
                  </a:lnTo>
                  <a:lnTo>
                    <a:pt x="100" y="51"/>
                  </a:lnTo>
                  <a:lnTo>
                    <a:pt x="100" y="52"/>
                  </a:lnTo>
                  <a:lnTo>
                    <a:pt x="103" y="55"/>
                  </a:lnTo>
                  <a:lnTo>
                    <a:pt x="104" y="58"/>
                  </a:lnTo>
                  <a:lnTo>
                    <a:pt x="107" y="61"/>
                  </a:lnTo>
                  <a:lnTo>
                    <a:pt x="109" y="65"/>
                  </a:lnTo>
                  <a:lnTo>
                    <a:pt x="112" y="69"/>
                  </a:lnTo>
                  <a:lnTo>
                    <a:pt x="113" y="71"/>
                  </a:lnTo>
                  <a:lnTo>
                    <a:pt x="116" y="75"/>
                  </a:lnTo>
                  <a:lnTo>
                    <a:pt x="117" y="79"/>
                  </a:lnTo>
                  <a:lnTo>
                    <a:pt x="120" y="82"/>
                  </a:lnTo>
                  <a:lnTo>
                    <a:pt x="122" y="86"/>
                  </a:lnTo>
                  <a:lnTo>
                    <a:pt x="124" y="88"/>
                  </a:lnTo>
                  <a:lnTo>
                    <a:pt x="126" y="92"/>
                  </a:lnTo>
                  <a:lnTo>
                    <a:pt x="129" y="96"/>
                  </a:lnTo>
                  <a:lnTo>
                    <a:pt x="130" y="100"/>
                  </a:lnTo>
                  <a:lnTo>
                    <a:pt x="133" y="102"/>
                  </a:lnTo>
                  <a:lnTo>
                    <a:pt x="134" y="106"/>
                  </a:lnTo>
                  <a:lnTo>
                    <a:pt x="137" y="110"/>
                  </a:lnTo>
                  <a:lnTo>
                    <a:pt x="138" y="113"/>
                  </a:lnTo>
                  <a:lnTo>
                    <a:pt x="140" y="117"/>
                  </a:lnTo>
                  <a:lnTo>
                    <a:pt x="142" y="120"/>
                  </a:lnTo>
                  <a:lnTo>
                    <a:pt x="144" y="123"/>
                  </a:lnTo>
                  <a:lnTo>
                    <a:pt x="146" y="127"/>
                  </a:lnTo>
                  <a:lnTo>
                    <a:pt x="148" y="131"/>
                  </a:lnTo>
                  <a:lnTo>
                    <a:pt x="149" y="133"/>
                  </a:lnTo>
                  <a:lnTo>
                    <a:pt x="152" y="137"/>
                  </a:lnTo>
                  <a:lnTo>
                    <a:pt x="153" y="141"/>
                  </a:lnTo>
                  <a:lnTo>
                    <a:pt x="156" y="145"/>
                  </a:lnTo>
                  <a:lnTo>
                    <a:pt x="157" y="148"/>
                  </a:lnTo>
                  <a:lnTo>
                    <a:pt x="159" y="151"/>
                  </a:lnTo>
                  <a:lnTo>
                    <a:pt x="161" y="155"/>
                  </a:lnTo>
                  <a:lnTo>
                    <a:pt x="162" y="158"/>
                  </a:lnTo>
                  <a:lnTo>
                    <a:pt x="164" y="162"/>
                  </a:lnTo>
                  <a:lnTo>
                    <a:pt x="165" y="164"/>
                  </a:lnTo>
                  <a:lnTo>
                    <a:pt x="165" y="167"/>
                  </a:lnTo>
                  <a:lnTo>
                    <a:pt x="165" y="170"/>
                  </a:lnTo>
                  <a:lnTo>
                    <a:pt x="165" y="171"/>
                  </a:lnTo>
                  <a:lnTo>
                    <a:pt x="165" y="173"/>
                  </a:lnTo>
                  <a:lnTo>
                    <a:pt x="165" y="176"/>
                  </a:lnTo>
                  <a:lnTo>
                    <a:pt x="165" y="179"/>
                  </a:lnTo>
                  <a:lnTo>
                    <a:pt x="164" y="180"/>
                  </a:lnTo>
                  <a:lnTo>
                    <a:pt x="164" y="183"/>
                  </a:lnTo>
                  <a:lnTo>
                    <a:pt x="164" y="185"/>
                  </a:lnTo>
                  <a:lnTo>
                    <a:pt x="162" y="186"/>
                  </a:lnTo>
                  <a:lnTo>
                    <a:pt x="162" y="189"/>
                  </a:lnTo>
                  <a:lnTo>
                    <a:pt x="161" y="190"/>
                  </a:lnTo>
                  <a:lnTo>
                    <a:pt x="161" y="193"/>
                  </a:lnTo>
                  <a:lnTo>
                    <a:pt x="160" y="195"/>
                  </a:lnTo>
                  <a:lnTo>
                    <a:pt x="159" y="197"/>
                  </a:lnTo>
                  <a:lnTo>
                    <a:pt x="159" y="199"/>
                  </a:lnTo>
                  <a:lnTo>
                    <a:pt x="157" y="201"/>
                  </a:lnTo>
                  <a:lnTo>
                    <a:pt x="157" y="203"/>
                  </a:lnTo>
                  <a:lnTo>
                    <a:pt x="156" y="204"/>
                  </a:lnTo>
                  <a:lnTo>
                    <a:pt x="155" y="207"/>
                  </a:lnTo>
                  <a:lnTo>
                    <a:pt x="155" y="210"/>
                  </a:lnTo>
                  <a:lnTo>
                    <a:pt x="153" y="211"/>
                  </a:lnTo>
                  <a:lnTo>
                    <a:pt x="152" y="214"/>
                  </a:lnTo>
                  <a:lnTo>
                    <a:pt x="152" y="215"/>
                  </a:lnTo>
                  <a:lnTo>
                    <a:pt x="151" y="217"/>
                  </a:lnTo>
                  <a:lnTo>
                    <a:pt x="151" y="220"/>
                  </a:lnTo>
                  <a:lnTo>
                    <a:pt x="149" y="221"/>
                  </a:lnTo>
                  <a:lnTo>
                    <a:pt x="149" y="224"/>
                  </a:lnTo>
                  <a:lnTo>
                    <a:pt x="149" y="226"/>
                  </a:lnTo>
                  <a:lnTo>
                    <a:pt x="148" y="228"/>
                  </a:lnTo>
                  <a:lnTo>
                    <a:pt x="148" y="230"/>
                  </a:lnTo>
                  <a:lnTo>
                    <a:pt x="147" y="233"/>
                  </a:lnTo>
                  <a:lnTo>
                    <a:pt x="144" y="234"/>
                  </a:lnTo>
                  <a:lnTo>
                    <a:pt x="142" y="237"/>
                  </a:lnTo>
                  <a:lnTo>
                    <a:pt x="139" y="238"/>
                  </a:lnTo>
                  <a:lnTo>
                    <a:pt x="137" y="239"/>
                  </a:lnTo>
                  <a:lnTo>
                    <a:pt x="135" y="241"/>
                  </a:lnTo>
                  <a:lnTo>
                    <a:pt x="133" y="242"/>
                  </a:lnTo>
                  <a:lnTo>
                    <a:pt x="130" y="243"/>
                  </a:lnTo>
                  <a:lnTo>
                    <a:pt x="127" y="243"/>
                  </a:lnTo>
                  <a:lnTo>
                    <a:pt x="125" y="245"/>
                  </a:lnTo>
                  <a:lnTo>
                    <a:pt x="122" y="245"/>
                  </a:lnTo>
                  <a:lnTo>
                    <a:pt x="120" y="246"/>
                  </a:lnTo>
                  <a:lnTo>
                    <a:pt x="117" y="246"/>
                  </a:lnTo>
                  <a:lnTo>
                    <a:pt x="115" y="246"/>
                  </a:lnTo>
                  <a:lnTo>
                    <a:pt x="112" y="246"/>
                  </a:lnTo>
                  <a:lnTo>
                    <a:pt x="109" y="246"/>
                  </a:lnTo>
                  <a:lnTo>
                    <a:pt x="107" y="246"/>
                  </a:lnTo>
                  <a:lnTo>
                    <a:pt x="104" y="246"/>
                  </a:lnTo>
                  <a:lnTo>
                    <a:pt x="102" y="246"/>
                  </a:lnTo>
                  <a:lnTo>
                    <a:pt x="99" y="246"/>
                  </a:lnTo>
                  <a:lnTo>
                    <a:pt x="96" y="245"/>
                  </a:lnTo>
                  <a:lnTo>
                    <a:pt x="92" y="245"/>
                  </a:lnTo>
                  <a:lnTo>
                    <a:pt x="90" y="245"/>
                  </a:lnTo>
                  <a:lnTo>
                    <a:pt x="87" y="245"/>
                  </a:lnTo>
                  <a:lnTo>
                    <a:pt x="85" y="243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76" y="243"/>
                  </a:lnTo>
                  <a:lnTo>
                    <a:pt x="73" y="242"/>
                  </a:lnTo>
                  <a:lnTo>
                    <a:pt x="70" y="242"/>
                  </a:lnTo>
                  <a:lnTo>
                    <a:pt x="67" y="242"/>
                  </a:lnTo>
                  <a:lnTo>
                    <a:pt x="64" y="242"/>
                  </a:lnTo>
                  <a:lnTo>
                    <a:pt x="63" y="242"/>
                  </a:lnTo>
                  <a:lnTo>
                    <a:pt x="60" y="242"/>
                  </a:lnTo>
                  <a:lnTo>
                    <a:pt x="59" y="242"/>
                  </a:lnTo>
                  <a:lnTo>
                    <a:pt x="56" y="242"/>
                  </a:lnTo>
                  <a:lnTo>
                    <a:pt x="55" y="242"/>
                  </a:lnTo>
                  <a:lnTo>
                    <a:pt x="52" y="242"/>
                  </a:lnTo>
                  <a:lnTo>
                    <a:pt x="51" y="242"/>
                  </a:lnTo>
                  <a:lnTo>
                    <a:pt x="48" y="242"/>
                  </a:lnTo>
                  <a:lnTo>
                    <a:pt x="46" y="242"/>
                  </a:lnTo>
                  <a:lnTo>
                    <a:pt x="45" y="242"/>
                  </a:lnTo>
                  <a:lnTo>
                    <a:pt x="42" y="242"/>
                  </a:lnTo>
                  <a:lnTo>
                    <a:pt x="41" y="242"/>
                  </a:lnTo>
                  <a:lnTo>
                    <a:pt x="38" y="242"/>
                  </a:lnTo>
                  <a:lnTo>
                    <a:pt x="37" y="242"/>
                  </a:lnTo>
                  <a:lnTo>
                    <a:pt x="34" y="242"/>
                  </a:lnTo>
                  <a:lnTo>
                    <a:pt x="33" y="242"/>
                  </a:lnTo>
                  <a:lnTo>
                    <a:pt x="30" y="241"/>
                  </a:lnTo>
                  <a:lnTo>
                    <a:pt x="29" y="241"/>
                  </a:lnTo>
                  <a:lnTo>
                    <a:pt x="26" y="241"/>
                  </a:lnTo>
                  <a:lnTo>
                    <a:pt x="25" y="241"/>
                  </a:lnTo>
                  <a:lnTo>
                    <a:pt x="22" y="241"/>
                  </a:lnTo>
                  <a:lnTo>
                    <a:pt x="21" y="241"/>
                  </a:lnTo>
                  <a:lnTo>
                    <a:pt x="19" y="239"/>
                  </a:lnTo>
                  <a:lnTo>
                    <a:pt x="17" y="239"/>
                  </a:lnTo>
                  <a:lnTo>
                    <a:pt x="15" y="239"/>
                  </a:lnTo>
                  <a:lnTo>
                    <a:pt x="13" y="239"/>
                  </a:lnTo>
                  <a:lnTo>
                    <a:pt x="11" y="239"/>
                  </a:lnTo>
                  <a:lnTo>
                    <a:pt x="10" y="239"/>
                  </a:lnTo>
                  <a:lnTo>
                    <a:pt x="7" y="239"/>
                  </a:lnTo>
                  <a:lnTo>
                    <a:pt x="6" y="238"/>
                  </a:lnTo>
                  <a:lnTo>
                    <a:pt x="4" y="238"/>
                  </a:lnTo>
                  <a:lnTo>
                    <a:pt x="2" y="238"/>
                  </a:lnTo>
                  <a:lnTo>
                    <a:pt x="2" y="237"/>
                  </a:lnTo>
                  <a:lnTo>
                    <a:pt x="2" y="236"/>
                  </a:lnTo>
                  <a:lnTo>
                    <a:pt x="2" y="234"/>
                  </a:lnTo>
                  <a:lnTo>
                    <a:pt x="2" y="233"/>
                  </a:lnTo>
                  <a:lnTo>
                    <a:pt x="2" y="232"/>
                  </a:lnTo>
                  <a:lnTo>
                    <a:pt x="0" y="230"/>
                  </a:lnTo>
                  <a:lnTo>
                    <a:pt x="0" y="229"/>
                  </a:lnTo>
                  <a:lnTo>
                    <a:pt x="0" y="228"/>
                  </a:lnTo>
                  <a:lnTo>
                    <a:pt x="0" y="226"/>
                  </a:lnTo>
                  <a:lnTo>
                    <a:pt x="0" y="225"/>
                  </a:lnTo>
                  <a:lnTo>
                    <a:pt x="0" y="224"/>
                  </a:lnTo>
                  <a:lnTo>
                    <a:pt x="0" y="223"/>
                  </a:lnTo>
                  <a:lnTo>
                    <a:pt x="0" y="221"/>
                  </a:lnTo>
                  <a:lnTo>
                    <a:pt x="0" y="220"/>
                  </a:lnTo>
                  <a:lnTo>
                    <a:pt x="0" y="219"/>
                  </a:lnTo>
                  <a:lnTo>
                    <a:pt x="0" y="217"/>
                  </a:lnTo>
                  <a:lnTo>
                    <a:pt x="2" y="216"/>
                  </a:lnTo>
                  <a:lnTo>
                    <a:pt x="2" y="215"/>
                  </a:lnTo>
                  <a:lnTo>
                    <a:pt x="3" y="215"/>
                  </a:lnTo>
                  <a:lnTo>
                    <a:pt x="3" y="214"/>
                  </a:lnTo>
                  <a:lnTo>
                    <a:pt x="4" y="214"/>
                  </a:lnTo>
                  <a:lnTo>
                    <a:pt x="6" y="214"/>
                  </a:lnTo>
                  <a:lnTo>
                    <a:pt x="6" y="212"/>
                  </a:lnTo>
                  <a:lnTo>
                    <a:pt x="7" y="212"/>
                  </a:lnTo>
                  <a:lnTo>
                    <a:pt x="8" y="212"/>
                  </a:lnTo>
                  <a:close/>
                </a:path>
              </a:pathLst>
            </a:custGeom>
            <a:solidFill>
              <a:srgbClr val="008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41" name="Freeform 50"/>
            <p:cNvSpPr>
              <a:spLocks/>
            </p:cNvSpPr>
            <p:nvPr/>
          </p:nvSpPr>
          <p:spPr bwMode="auto">
            <a:xfrm>
              <a:off x="1582" y="2405"/>
              <a:ext cx="48" cy="101"/>
            </a:xfrm>
            <a:custGeom>
              <a:avLst/>
              <a:gdLst>
                <a:gd name="T0" fmla="*/ 48 w 48"/>
                <a:gd name="T1" fmla="*/ 23 h 101"/>
                <a:gd name="T2" fmla="*/ 48 w 48"/>
                <a:gd name="T3" fmla="*/ 28 h 101"/>
                <a:gd name="T4" fmla="*/ 47 w 48"/>
                <a:gd name="T5" fmla="*/ 34 h 101"/>
                <a:gd name="T6" fmla="*/ 47 w 48"/>
                <a:gd name="T7" fmla="*/ 39 h 101"/>
                <a:gd name="T8" fmla="*/ 47 w 48"/>
                <a:gd name="T9" fmla="*/ 44 h 101"/>
                <a:gd name="T10" fmla="*/ 45 w 48"/>
                <a:gd name="T11" fmla="*/ 49 h 101"/>
                <a:gd name="T12" fmla="*/ 44 w 48"/>
                <a:gd name="T13" fmla="*/ 54 h 101"/>
                <a:gd name="T14" fmla="*/ 43 w 48"/>
                <a:gd name="T15" fmla="*/ 59 h 101"/>
                <a:gd name="T16" fmla="*/ 43 w 48"/>
                <a:gd name="T17" fmla="*/ 65 h 101"/>
                <a:gd name="T18" fmla="*/ 42 w 48"/>
                <a:gd name="T19" fmla="*/ 70 h 101"/>
                <a:gd name="T20" fmla="*/ 39 w 48"/>
                <a:gd name="T21" fmla="*/ 75 h 101"/>
                <a:gd name="T22" fmla="*/ 38 w 48"/>
                <a:gd name="T23" fmla="*/ 80 h 101"/>
                <a:gd name="T24" fmla="*/ 36 w 48"/>
                <a:gd name="T25" fmla="*/ 84 h 101"/>
                <a:gd name="T26" fmla="*/ 34 w 48"/>
                <a:gd name="T27" fmla="*/ 89 h 101"/>
                <a:gd name="T28" fmla="*/ 31 w 48"/>
                <a:gd name="T29" fmla="*/ 94 h 101"/>
                <a:gd name="T30" fmla="*/ 29 w 48"/>
                <a:gd name="T31" fmla="*/ 98 h 101"/>
                <a:gd name="T32" fmla="*/ 27 w 48"/>
                <a:gd name="T33" fmla="*/ 97 h 101"/>
                <a:gd name="T34" fmla="*/ 26 w 48"/>
                <a:gd name="T35" fmla="*/ 92 h 101"/>
                <a:gd name="T36" fmla="*/ 25 w 48"/>
                <a:gd name="T37" fmla="*/ 85 h 101"/>
                <a:gd name="T38" fmla="*/ 23 w 48"/>
                <a:gd name="T39" fmla="*/ 79 h 101"/>
                <a:gd name="T40" fmla="*/ 22 w 48"/>
                <a:gd name="T41" fmla="*/ 72 h 101"/>
                <a:gd name="T42" fmla="*/ 21 w 48"/>
                <a:gd name="T43" fmla="*/ 66 h 101"/>
                <a:gd name="T44" fmla="*/ 20 w 48"/>
                <a:gd name="T45" fmla="*/ 59 h 101"/>
                <a:gd name="T46" fmla="*/ 18 w 48"/>
                <a:gd name="T47" fmla="*/ 53 h 101"/>
                <a:gd name="T48" fmla="*/ 17 w 48"/>
                <a:gd name="T49" fmla="*/ 47 h 101"/>
                <a:gd name="T50" fmla="*/ 16 w 48"/>
                <a:gd name="T51" fmla="*/ 40 h 101"/>
                <a:gd name="T52" fmla="*/ 13 w 48"/>
                <a:gd name="T53" fmla="*/ 34 h 101"/>
                <a:gd name="T54" fmla="*/ 12 w 48"/>
                <a:gd name="T55" fmla="*/ 27 h 101"/>
                <a:gd name="T56" fmla="*/ 9 w 48"/>
                <a:gd name="T57" fmla="*/ 21 h 101"/>
                <a:gd name="T58" fmla="*/ 7 w 48"/>
                <a:gd name="T59" fmla="*/ 16 h 101"/>
                <a:gd name="T60" fmla="*/ 5 w 48"/>
                <a:gd name="T61" fmla="*/ 9 h 101"/>
                <a:gd name="T62" fmla="*/ 1 w 48"/>
                <a:gd name="T63" fmla="*/ 4 h 101"/>
                <a:gd name="T64" fmla="*/ 1 w 48"/>
                <a:gd name="T65" fmla="*/ 0 h 101"/>
                <a:gd name="T66" fmla="*/ 5 w 48"/>
                <a:gd name="T67" fmla="*/ 0 h 101"/>
                <a:gd name="T68" fmla="*/ 9 w 48"/>
                <a:gd name="T69" fmla="*/ 0 h 101"/>
                <a:gd name="T70" fmla="*/ 12 w 48"/>
                <a:gd name="T71" fmla="*/ 1 h 101"/>
                <a:gd name="T72" fmla="*/ 16 w 48"/>
                <a:gd name="T73" fmla="*/ 1 h 101"/>
                <a:gd name="T74" fmla="*/ 18 w 48"/>
                <a:gd name="T75" fmla="*/ 3 h 101"/>
                <a:gd name="T76" fmla="*/ 22 w 48"/>
                <a:gd name="T77" fmla="*/ 3 h 101"/>
                <a:gd name="T78" fmla="*/ 25 w 48"/>
                <a:gd name="T79" fmla="*/ 4 h 101"/>
                <a:gd name="T80" fmla="*/ 27 w 48"/>
                <a:gd name="T81" fmla="*/ 5 h 101"/>
                <a:gd name="T82" fmla="*/ 31 w 48"/>
                <a:gd name="T83" fmla="*/ 6 h 101"/>
                <a:gd name="T84" fmla="*/ 34 w 48"/>
                <a:gd name="T85" fmla="*/ 9 h 101"/>
                <a:gd name="T86" fmla="*/ 36 w 48"/>
                <a:gd name="T87" fmla="*/ 10 h 101"/>
                <a:gd name="T88" fmla="*/ 39 w 48"/>
                <a:gd name="T89" fmla="*/ 12 h 101"/>
                <a:gd name="T90" fmla="*/ 42 w 48"/>
                <a:gd name="T91" fmla="*/ 14 h 101"/>
                <a:gd name="T92" fmla="*/ 44 w 48"/>
                <a:gd name="T93" fmla="*/ 17 h 101"/>
                <a:gd name="T94" fmla="*/ 47 w 48"/>
                <a:gd name="T95" fmla="*/ 19 h 1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8"/>
                <a:gd name="T145" fmla="*/ 0 h 101"/>
                <a:gd name="T146" fmla="*/ 48 w 48"/>
                <a:gd name="T147" fmla="*/ 101 h 10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8" h="101">
                  <a:moveTo>
                    <a:pt x="48" y="19"/>
                  </a:moveTo>
                  <a:lnTo>
                    <a:pt x="48" y="23"/>
                  </a:lnTo>
                  <a:lnTo>
                    <a:pt x="48" y="26"/>
                  </a:lnTo>
                  <a:lnTo>
                    <a:pt x="48" y="28"/>
                  </a:lnTo>
                  <a:lnTo>
                    <a:pt x="48" y="31"/>
                  </a:lnTo>
                  <a:lnTo>
                    <a:pt x="47" y="34"/>
                  </a:lnTo>
                  <a:lnTo>
                    <a:pt x="47" y="36"/>
                  </a:lnTo>
                  <a:lnTo>
                    <a:pt x="47" y="39"/>
                  </a:lnTo>
                  <a:lnTo>
                    <a:pt x="47" y="41"/>
                  </a:lnTo>
                  <a:lnTo>
                    <a:pt x="47" y="44"/>
                  </a:lnTo>
                  <a:lnTo>
                    <a:pt x="45" y="47"/>
                  </a:lnTo>
                  <a:lnTo>
                    <a:pt x="45" y="49"/>
                  </a:lnTo>
                  <a:lnTo>
                    <a:pt x="45" y="52"/>
                  </a:lnTo>
                  <a:lnTo>
                    <a:pt x="44" y="54"/>
                  </a:lnTo>
                  <a:lnTo>
                    <a:pt x="44" y="57"/>
                  </a:lnTo>
                  <a:lnTo>
                    <a:pt x="43" y="59"/>
                  </a:lnTo>
                  <a:lnTo>
                    <a:pt x="43" y="62"/>
                  </a:lnTo>
                  <a:lnTo>
                    <a:pt x="43" y="65"/>
                  </a:lnTo>
                  <a:lnTo>
                    <a:pt x="42" y="67"/>
                  </a:lnTo>
                  <a:lnTo>
                    <a:pt x="42" y="70"/>
                  </a:lnTo>
                  <a:lnTo>
                    <a:pt x="40" y="72"/>
                  </a:lnTo>
                  <a:lnTo>
                    <a:pt x="39" y="75"/>
                  </a:lnTo>
                  <a:lnTo>
                    <a:pt x="39" y="78"/>
                  </a:lnTo>
                  <a:lnTo>
                    <a:pt x="38" y="80"/>
                  </a:lnTo>
                  <a:lnTo>
                    <a:pt x="36" y="83"/>
                  </a:lnTo>
                  <a:lnTo>
                    <a:pt x="36" y="84"/>
                  </a:lnTo>
                  <a:lnTo>
                    <a:pt x="35" y="87"/>
                  </a:lnTo>
                  <a:lnTo>
                    <a:pt x="34" y="89"/>
                  </a:lnTo>
                  <a:lnTo>
                    <a:pt x="32" y="92"/>
                  </a:lnTo>
                  <a:lnTo>
                    <a:pt x="31" y="94"/>
                  </a:lnTo>
                  <a:lnTo>
                    <a:pt x="30" y="96"/>
                  </a:lnTo>
                  <a:lnTo>
                    <a:pt x="29" y="98"/>
                  </a:lnTo>
                  <a:lnTo>
                    <a:pt x="27" y="101"/>
                  </a:lnTo>
                  <a:lnTo>
                    <a:pt x="27" y="97"/>
                  </a:lnTo>
                  <a:lnTo>
                    <a:pt x="26" y="94"/>
                  </a:lnTo>
                  <a:lnTo>
                    <a:pt x="26" y="92"/>
                  </a:lnTo>
                  <a:lnTo>
                    <a:pt x="25" y="88"/>
                  </a:lnTo>
                  <a:lnTo>
                    <a:pt x="25" y="85"/>
                  </a:lnTo>
                  <a:lnTo>
                    <a:pt x="23" y="81"/>
                  </a:lnTo>
                  <a:lnTo>
                    <a:pt x="23" y="79"/>
                  </a:lnTo>
                  <a:lnTo>
                    <a:pt x="22" y="75"/>
                  </a:lnTo>
                  <a:lnTo>
                    <a:pt x="22" y="72"/>
                  </a:lnTo>
                  <a:lnTo>
                    <a:pt x="21" y="69"/>
                  </a:lnTo>
                  <a:lnTo>
                    <a:pt x="21" y="66"/>
                  </a:lnTo>
                  <a:lnTo>
                    <a:pt x="20" y="62"/>
                  </a:lnTo>
                  <a:lnTo>
                    <a:pt x="20" y="59"/>
                  </a:lnTo>
                  <a:lnTo>
                    <a:pt x="18" y="56"/>
                  </a:lnTo>
                  <a:lnTo>
                    <a:pt x="18" y="53"/>
                  </a:lnTo>
                  <a:lnTo>
                    <a:pt x="17" y="49"/>
                  </a:lnTo>
                  <a:lnTo>
                    <a:pt x="17" y="47"/>
                  </a:lnTo>
                  <a:lnTo>
                    <a:pt x="16" y="43"/>
                  </a:lnTo>
                  <a:lnTo>
                    <a:pt x="16" y="40"/>
                  </a:lnTo>
                  <a:lnTo>
                    <a:pt x="14" y="36"/>
                  </a:lnTo>
                  <a:lnTo>
                    <a:pt x="13" y="34"/>
                  </a:lnTo>
                  <a:lnTo>
                    <a:pt x="13" y="31"/>
                  </a:lnTo>
                  <a:lnTo>
                    <a:pt x="12" y="27"/>
                  </a:lnTo>
                  <a:lnTo>
                    <a:pt x="10" y="25"/>
                  </a:lnTo>
                  <a:lnTo>
                    <a:pt x="9" y="21"/>
                  </a:lnTo>
                  <a:lnTo>
                    <a:pt x="8" y="18"/>
                  </a:lnTo>
                  <a:lnTo>
                    <a:pt x="7" y="16"/>
                  </a:lnTo>
                  <a:lnTo>
                    <a:pt x="7" y="12"/>
                  </a:lnTo>
                  <a:lnTo>
                    <a:pt x="5" y="9"/>
                  </a:lnTo>
                  <a:lnTo>
                    <a:pt x="3" y="6"/>
                  </a:lnTo>
                  <a:lnTo>
                    <a:pt x="1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8" y="3"/>
                  </a:lnTo>
                  <a:lnTo>
                    <a:pt x="20" y="3"/>
                  </a:lnTo>
                  <a:lnTo>
                    <a:pt x="22" y="3"/>
                  </a:lnTo>
                  <a:lnTo>
                    <a:pt x="23" y="4"/>
                  </a:lnTo>
                  <a:lnTo>
                    <a:pt x="25" y="4"/>
                  </a:lnTo>
                  <a:lnTo>
                    <a:pt x="26" y="5"/>
                  </a:lnTo>
                  <a:lnTo>
                    <a:pt x="27" y="5"/>
                  </a:lnTo>
                  <a:lnTo>
                    <a:pt x="30" y="6"/>
                  </a:lnTo>
                  <a:lnTo>
                    <a:pt x="31" y="6"/>
                  </a:lnTo>
                  <a:lnTo>
                    <a:pt x="32" y="8"/>
                  </a:lnTo>
                  <a:lnTo>
                    <a:pt x="34" y="9"/>
                  </a:lnTo>
                  <a:lnTo>
                    <a:pt x="35" y="9"/>
                  </a:lnTo>
                  <a:lnTo>
                    <a:pt x="36" y="10"/>
                  </a:lnTo>
                  <a:lnTo>
                    <a:pt x="38" y="12"/>
                  </a:lnTo>
                  <a:lnTo>
                    <a:pt x="39" y="12"/>
                  </a:lnTo>
                  <a:lnTo>
                    <a:pt x="40" y="13"/>
                  </a:lnTo>
                  <a:lnTo>
                    <a:pt x="42" y="14"/>
                  </a:lnTo>
                  <a:lnTo>
                    <a:pt x="43" y="16"/>
                  </a:lnTo>
                  <a:lnTo>
                    <a:pt x="44" y="17"/>
                  </a:lnTo>
                  <a:lnTo>
                    <a:pt x="45" y="18"/>
                  </a:lnTo>
                  <a:lnTo>
                    <a:pt x="47" y="19"/>
                  </a:lnTo>
                  <a:lnTo>
                    <a:pt x="48" y="19"/>
                  </a:lnTo>
                  <a:close/>
                </a:path>
              </a:pathLst>
            </a:custGeom>
            <a:solidFill>
              <a:srgbClr val="94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20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20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3929066"/>
          <a:ext cx="8267159" cy="1357322"/>
        </p:xfrm>
        <a:graphic>
          <a:graphicData uri="http://schemas.openxmlformats.org/drawingml/2006/table">
            <a:tbl>
              <a:tblPr/>
              <a:tblGrid>
                <a:gridCol w="1253173"/>
                <a:gridCol w="701318"/>
                <a:gridCol w="701318"/>
                <a:gridCol w="701318"/>
                <a:gridCol w="701318"/>
                <a:gridCol w="701318"/>
                <a:gridCol w="701318"/>
                <a:gridCol w="701318"/>
                <a:gridCol w="701318"/>
                <a:gridCol w="701318"/>
                <a:gridCol w="702124"/>
              </a:tblGrid>
              <a:tr h="452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1993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1994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1995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1996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1997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1998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1999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04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Урожайность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17,1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15,3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17,8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12,9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14,4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19,4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14348" y="714356"/>
            <a:ext cx="750099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Задача №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Урожайность зерновых культур в 1992-2001 годах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По данным данной таблицы вычислите медиану урожайности и среднюю урожайность зерновых культур за период 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А) 1992-2001 годы;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Б)  1992- 1996 годы;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В)1997-2001 годы.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Сравните медиану и среднее значение.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14282" y="571480"/>
            <a:ext cx="850112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Задача №3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Многие из вас летом ездят отдыхать в  лагерь Давайте решим задачу.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Для лагеря надо закупить спортивный инвентарь.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Давайте посчитаем сколько надо потратить денег, чтобы купить всё необходимое.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Ребята, заполните таблицу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285720" y="3214686"/>
          <a:ext cx="8143933" cy="2269265"/>
        </p:xfrm>
        <a:graphic>
          <a:graphicData uri="http://schemas.openxmlformats.org/drawingml/2006/table">
            <a:tbl>
              <a:tblPr/>
              <a:tblGrid>
                <a:gridCol w="162560"/>
                <a:gridCol w="2430447"/>
                <a:gridCol w="1442809"/>
                <a:gridCol w="1295648"/>
                <a:gridCol w="1406235"/>
                <a:gridCol w="1406234"/>
              </a:tblGrid>
              <a:tr h="422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Ед. измерения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Количество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Цена ед. измерения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Стоимость в рублях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8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Мяч футбольный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шт.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550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18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Мяч волейбольный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шт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450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18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Ракетка теннисная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шт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18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Теннисные мячи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коробка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300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18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6653212" y="3714752"/>
            <a:ext cx="2490788" cy="2895600"/>
            <a:chOff x="1007" y="2352"/>
            <a:chExt cx="729" cy="1302"/>
          </a:xfrm>
        </p:grpSpPr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1007" y="2352"/>
              <a:ext cx="729" cy="1302"/>
            </a:xfrm>
            <a:custGeom>
              <a:avLst/>
              <a:gdLst>
                <a:gd name="T0" fmla="*/ 36 w 729"/>
                <a:gd name="T1" fmla="*/ 92 h 1302"/>
                <a:gd name="T2" fmla="*/ 57 w 729"/>
                <a:gd name="T3" fmla="*/ 78 h 1302"/>
                <a:gd name="T4" fmla="*/ 93 w 729"/>
                <a:gd name="T5" fmla="*/ 66 h 1302"/>
                <a:gd name="T6" fmla="*/ 128 w 729"/>
                <a:gd name="T7" fmla="*/ 65 h 1302"/>
                <a:gd name="T8" fmla="*/ 145 w 729"/>
                <a:gd name="T9" fmla="*/ 92 h 1302"/>
                <a:gd name="T10" fmla="*/ 173 w 729"/>
                <a:gd name="T11" fmla="*/ 142 h 1302"/>
                <a:gd name="T12" fmla="*/ 199 w 729"/>
                <a:gd name="T13" fmla="*/ 158 h 1302"/>
                <a:gd name="T14" fmla="*/ 226 w 729"/>
                <a:gd name="T15" fmla="*/ 176 h 1302"/>
                <a:gd name="T16" fmla="*/ 281 w 729"/>
                <a:gd name="T17" fmla="*/ 229 h 1302"/>
                <a:gd name="T18" fmla="*/ 347 w 729"/>
                <a:gd name="T19" fmla="*/ 273 h 1302"/>
                <a:gd name="T20" fmla="*/ 434 w 729"/>
                <a:gd name="T21" fmla="*/ 309 h 1302"/>
                <a:gd name="T22" fmla="*/ 457 w 729"/>
                <a:gd name="T23" fmla="*/ 300 h 1302"/>
                <a:gd name="T24" fmla="*/ 414 w 729"/>
                <a:gd name="T25" fmla="*/ 189 h 1302"/>
                <a:gd name="T26" fmla="*/ 409 w 729"/>
                <a:gd name="T27" fmla="*/ 142 h 1302"/>
                <a:gd name="T28" fmla="*/ 436 w 729"/>
                <a:gd name="T29" fmla="*/ 97 h 1302"/>
                <a:gd name="T30" fmla="*/ 436 w 729"/>
                <a:gd name="T31" fmla="*/ 56 h 1302"/>
                <a:gd name="T32" fmla="*/ 465 w 729"/>
                <a:gd name="T33" fmla="*/ 10 h 1302"/>
                <a:gd name="T34" fmla="*/ 535 w 729"/>
                <a:gd name="T35" fmla="*/ 8 h 1302"/>
                <a:gd name="T36" fmla="*/ 576 w 729"/>
                <a:gd name="T37" fmla="*/ 43 h 1302"/>
                <a:gd name="T38" fmla="*/ 630 w 729"/>
                <a:gd name="T39" fmla="*/ 62 h 1302"/>
                <a:gd name="T40" fmla="*/ 624 w 729"/>
                <a:gd name="T41" fmla="*/ 132 h 1302"/>
                <a:gd name="T42" fmla="*/ 630 w 729"/>
                <a:gd name="T43" fmla="*/ 165 h 1302"/>
                <a:gd name="T44" fmla="*/ 623 w 729"/>
                <a:gd name="T45" fmla="*/ 209 h 1302"/>
                <a:gd name="T46" fmla="*/ 587 w 729"/>
                <a:gd name="T47" fmla="*/ 231 h 1302"/>
                <a:gd name="T48" fmla="*/ 558 w 729"/>
                <a:gd name="T49" fmla="*/ 244 h 1302"/>
                <a:gd name="T50" fmla="*/ 530 w 729"/>
                <a:gd name="T51" fmla="*/ 286 h 1302"/>
                <a:gd name="T52" fmla="*/ 536 w 729"/>
                <a:gd name="T53" fmla="*/ 318 h 1302"/>
                <a:gd name="T54" fmla="*/ 572 w 729"/>
                <a:gd name="T55" fmla="*/ 327 h 1302"/>
                <a:gd name="T56" fmla="*/ 605 w 729"/>
                <a:gd name="T57" fmla="*/ 353 h 1302"/>
                <a:gd name="T58" fmla="*/ 657 w 729"/>
                <a:gd name="T59" fmla="*/ 381 h 1302"/>
                <a:gd name="T60" fmla="*/ 666 w 729"/>
                <a:gd name="T61" fmla="*/ 416 h 1302"/>
                <a:gd name="T62" fmla="*/ 722 w 729"/>
                <a:gd name="T63" fmla="*/ 513 h 1302"/>
                <a:gd name="T64" fmla="*/ 716 w 729"/>
                <a:gd name="T65" fmla="*/ 574 h 1302"/>
                <a:gd name="T66" fmla="*/ 701 w 729"/>
                <a:gd name="T67" fmla="*/ 613 h 1302"/>
                <a:gd name="T68" fmla="*/ 658 w 729"/>
                <a:gd name="T69" fmla="*/ 624 h 1302"/>
                <a:gd name="T70" fmla="*/ 623 w 729"/>
                <a:gd name="T71" fmla="*/ 635 h 1302"/>
                <a:gd name="T72" fmla="*/ 637 w 729"/>
                <a:gd name="T73" fmla="*/ 756 h 1302"/>
                <a:gd name="T74" fmla="*/ 626 w 729"/>
                <a:gd name="T75" fmla="*/ 923 h 1302"/>
                <a:gd name="T76" fmla="*/ 626 w 729"/>
                <a:gd name="T77" fmla="*/ 1095 h 1302"/>
                <a:gd name="T78" fmla="*/ 637 w 729"/>
                <a:gd name="T79" fmla="*/ 1224 h 1302"/>
                <a:gd name="T80" fmla="*/ 639 w 729"/>
                <a:gd name="T81" fmla="*/ 1290 h 1302"/>
                <a:gd name="T82" fmla="*/ 574 w 729"/>
                <a:gd name="T83" fmla="*/ 1302 h 1302"/>
                <a:gd name="T84" fmla="*/ 526 w 729"/>
                <a:gd name="T85" fmla="*/ 1297 h 1302"/>
                <a:gd name="T86" fmla="*/ 383 w 729"/>
                <a:gd name="T87" fmla="*/ 1292 h 1302"/>
                <a:gd name="T88" fmla="*/ 304 w 729"/>
                <a:gd name="T89" fmla="*/ 1268 h 1302"/>
                <a:gd name="T90" fmla="*/ 370 w 729"/>
                <a:gd name="T91" fmla="*/ 1208 h 1302"/>
                <a:gd name="T92" fmla="*/ 413 w 729"/>
                <a:gd name="T93" fmla="*/ 1050 h 1302"/>
                <a:gd name="T94" fmla="*/ 395 w 729"/>
                <a:gd name="T95" fmla="*/ 866 h 1302"/>
                <a:gd name="T96" fmla="*/ 386 w 729"/>
                <a:gd name="T97" fmla="*/ 789 h 1302"/>
                <a:gd name="T98" fmla="*/ 361 w 729"/>
                <a:gd name="T99" fmla="*/ 738 h 1302"/>
                <a:gd name="T100" fmla="*/ 359 w 729"/>
                <a:gd name="T101" fmla="*/ 606 h 1302"/>
                <a:gd name="T102" fmla="*/ 363 w 729"/>
                <a:gd name="T103" fmla="*/ 460 h 1302"/>
                <a:gd name="T104" fmla="*/ 353 w 729"/>
                <a:gd name="T105" fmla="*/ 424 h 1302"/>
                <a:gd name="T106" fmla="*/ 296 w 729"/>
                <a:gd name="T107" fmla="*/ 392 h 1302"/>
                <a:gd name="T108" fmla="*/ 237 w 729"/>
                <a:gd name="T109" fmla="*/ 365 h 1302"/>
                <a:gd name="T110" fmla="*/ 180 w 729"/>
                <a:gd name="T111" fmla="*/ 312 h 1302"/>
                <a:gd name="T112" fmla="*/ 125 w 729"/>
                <a:gd name="T113" fmla="*/ 228 h 1302"/>
                <a:gd name="T114" fmla="*/ 114 w 729"/>
                <a:gd name="T115" fmla="*/ 203 h 1302"/>
                <a:gd name="T116" fmla="*/ 80 w 729"/>
                <a:gd name="T117" fmla="*/ 173 h 1302"/>
                <a:gd name="T118" fmla="*/ 48 w 729"/>
                <a:gd name="T119" fmla="*/ 141 h 1302"/>
                <a:gd name="T120" fmla="*/ 27 w 729"/>
                <a:gd name="T121" fmla="*/ 122 h 1302"/>
                <a:gd name="T122" fmla="*/ 2 w 729"/>
                <a:gd name="T123" fmla="*/ 91 h 130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29"/>
                <a:gd name="T187" fmla="*/ 0 h 1302"/>
                <a:gd name="T188" fmla="*/ 729 w 729"/>
                <a:gd name="T189" fmla="*/ 1302 h 130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29" h="1302">
                  <a:moveTo>
                    <a:pt x="7" y="85"/>
                  </a:moveTo>
                  <a:lnTo>
                    <a:pt x="9" y="85"/>
                  </a:lnTo>
                  <a:lnTo>
                    <a:pt x="10" y="85"/>
                  </a:lnTo>
                  <a:lnTo>
                    <a:pt x="11" y="85"/>
                  </a:lnTo>
                  <a:lnTo>
                    <a:pt x="13" y="85"/>
                  </a:lnTo>
                  <a:lnTo>
                    <a:pt x="14" y="85"/>
                  </a:lnTo>
                  <a:lnTo>
                    <a:pt x="15" y="85"/>
                  </a:lnTo>
                  <a:lnTo>
                    <a:pt x="17" y="85"/>
                  </a:lnTo>
                  <a:lnTo>
                    <a:pt x="18" y="85"/>
                  </a:lnTo>
                  <a:lnTo>
                    <a:pt x="19" y="85"/>
                  </a:lnTo>
                  <a:lnTo>
                    <a:pt x="20" y="87"/>
                  </a:lnTo>
                  <a:lnTo>
                    <a:pt x="22" y="87"/>
                  </a:lnTo>
                  <a:lnTo>
                    <a:pt x="23" y="87"/>
                  </a:lnTo>
                  <a:lnTo>
                    <a:pt x="23" y="88"/>
                  </a:lnTo>
                  <a:lnTo>
                    <a:pt x="24" y="88"/>
                  </a:lnTo>
                  <a:lnTo>
                    <a:pt x="26" y="88"/>
                  </a:lnTo>
                  <a:lnTo>
                    <a:pt x="27" y="88"/>
                  </a:lnTo>
                  <a:lnTo>
                    <a:pt x="27" y="89"/>
                  </a:lnTo>
                  <a:lnTo>
                    <a:pt x="28" y="89"/>
                  </a:lnTo>
                  <a:lnTo>
                    <a:pt x="30" y="89"/>
                  </a:lnTo>
                  <a:lnTo>
                    <a:pt x="31" y="89"/>
                  </a:lnTo>
                  <a:lnTo>
                    <a:pt x="32" y="89"/>
                  </a:lnTo>
                  <a:lnTo>
                    <a:pt x="32" y="91"/>
                  </a:lnTo>
                  <a:lnTo>
                    <a:pt x="33" y="91"/>
                  </a:lnTo>
                  <a:lnTo>
                    <a:pt x="35" y="91"/>
                  </a:lnTo>
                  <a:lnTo>
                    <a:pt x="36" y="91"/>
                  </a:lnTo>
                  <a:lnTo>
                    <a:pt x="36" y="92"/>
                  </a:lnTo>
                  <a:lnTo>
                    <a:pt x="37" y="92"/>
                  </a:lnTo>
                  <a:lnTo>
                    <a:pt x="37" y="93"/>
                  </a:lnTo>
                  <a:lnTo>
                    <a:pt x="39" y="93"/>
                  </a:lnTo>
                  <a:lnTo>
                    <a:pt x="40" y="93"/>
                  </a:lnTo>
                  <a:lnTo>
                    <a:pt x="41" y="93"/>
                  </a:lnTo>
                  <a:lnTo>
                    <a:pt x="42" y="93"/>
                  </a:lnTo>
                  <a:lnTo>
                    <a:pt x="42" y="92"/>
                  </a:lnTo>
                  <a:lnTo>
                    <a:pt x="44" y="92"/>
                  </a:lnTo>
                  <a:lnTo>
                    <a:pt x="45" y="92"/>
                  </a:lnTo>
                  <a:lnTo>
                    <a:pt x="46" y="92"/>
                  </a:lnTo>
                  <a:lnTo>
                    <a:pt x="48" y="92"/>
                  </a:lnTo>
                  <a:lnTo>
                    <a:pt x="49" y="92"/>
                  </a:lnTo>
                  <a:lnTo>
                    <a:pt x="49" y="91"/>
                  </a:lnTo>
                  <a:lnTo>
                    <a:pt x="49" y="89"/>
                  </a:lnTo>
                  <a:lnTo>
                    <a:pt x="49" y="88"/>
                  </a:lnTo>
                  <a:lnTo>
                    <a:pt x="48" y="88"/>
                  </a:lnTo>
                  <a:lnTo>
                    <a:pt x="48" y="87"/>
                  </a:lnTo>
                  <a:lnTo>
                    <a:pt x="48" y="85"/>
                  </a:lnTo>
                  <a:lnTo>
                    <a:pt x="48" y="84"/>
                  </a:lnTo>
                  <a:lnTo>
                    <a:pt x="49" y="84"/>
                  </a:lnTo>
                  <a:lnTo>
                    <a:pt x="50" y="83"/>
                  </a:lnTo>
                  <a:lnTo>
                    <a:pt x="50" y="81"/>
                  </a:lnTo>
                  <a:lnTo>
                    <a:pt x="52" y="80"/>
                  </a:lnTo>
                  <a:lnTo>
                    <a:pt x="53" y="79"/>
                  </a:lnTo>
                  <a:lnTo>
                    <a:pt x="54" y="79"/>
                  </a:lnTo>
                  <a:lnTo>
                    <a:pt x="55" y="78"/>
                  </a:lnTo>
                  <a:lnTo>
                    <a:pt x="57" y="78"/>
                  </a:lnTo>
                  <a:lnTo>
                    <a:pt x="58" y="76"/>
                  </a:lnTo>
                  <a:lnTo>
                    <a:pt x="59" y="75"/>
                  </a:lnTo>
                  <a:lnTo>
                    <a:pt x="61" y="75"/>
                  </a:lnTo>
                  <a:lnTo>
                    <a:pt x="62" y="75"/>
                  </a:lnTo>
                  <a:lnTo>
                    <a:pt x="63" y="74"/>
                  </a:lnTo>
                  <a:lnTo>
                    <a:pt x="64" y="74"/>
                  </a:lnTo>
                  <a:lnTo>
                    <a:pt x="66" y="72"/>
                  </a:lnTo>
                  <a:lnTo>
                    <a:pt x="67" y="72"/>
                  </a:lnTo>
                  <a:lnTo>
                    <a:pt x="68" y="72"/>
                  </a:lnTo>
                  <a:lnTo>
                    <a:pt x="70" y="71"/>
                  </a:lnTo>
                  <a:lnTo>
                    <a:pt x="71" y="71"/>
                  </a:lnTo>
                  <a:lnTo>
                    <a:pt x="74" y="71"/>
                  </a:lnTo>
                  <a:lnTo>
                    <a:pt x="75" y="71"/>
                  </a:lnTo>
                  <a:lnTo>
                    <a:pt x="76" y="70"/>
                  </a:lnTo>
                  <a:lnTo>
                    <a:pt x="77" y="70"/>
                  </a:lnTo>
                  <a:lnTo>
                    <a:pt x="79" y="70"/>
                  </a:lnTo>
                  <a:lnTo>
                    <a:pt x="80" y="69"/>
                  </a:lnTo>
                  <a:lnTo>
                    <a:pt x="81" y="69"/>
                  </a:lnTo>
                  <a:lnTo>
                    <a:pt x="83" y="69"/>
                  </a:lnTo>
                  <a:lnTo>
                    <a:pt x="85" y="67"/>
                  </a:lnTo>
                  <a:lnTo>
                    <a:pt x="87" y="67"/>
                  </a:lnTo>
                  <a:lnTo>
                    <a:pt x="88" y="67"/>
                  </a:lnTo>
                  <a:lnTo>
                    <a:pt x="89" y="66"/>
                  </a:lnTo>
                  <a:lnTo>
                    <a:pt x="90" y="66"/>
                  </a:lnTo>
                  <a:lnTo>
                    <a:pt x="92" y="65"/>
                  </a:lnTo>
                  <a:lnTo>
                    <a:pt x="92" y="66"/>
                  </a:lnTo>
                  <a:lnTo>
                    <a:pt x="93" y="66"/>
                  </a:lnTo>
                  <a:lnTo>
                    <a:pt x="94" y="67"/>
                  </a:lnTo>
                  <a:lnTo>
                    <a:pt x="96" y="67"/>
                  </a:lnTo>
                  <a:lnTo>
                    <a:pt x="97" y="67"/>
                  </a:lnTo>
                  <a:lnTo>
                    <a:pt x="98" y="67"/>
                  </a:lnTo>
                  <a:lnTo>
                    <a:pt x="99" y="67"/>
                  </a:lnTo>
                  <a:lnTo>
                    <a:pt x="101" y="67"/>
                  </a:lnTo>
                  <a:lnTo>
                    <a:pt x="102" y="66"/>
                  </a:lnTo>
                  <a:lnTo>
                    <a:pt x="103" y="66"/>
                  </a:lnTo>
                  <a:lnTo>
                    <a:pt x="105" y="66"/>
                  </a:lnTo>
                  <a:lnTo>
                    <a:pt x="106" y="66"/>
                  </a:lnTo>
                  <a:lnTo>
                    <a:pt x="107" y="66"/>
                  </a:lnTo>
                  <a:lnTo>
                    <a:pt x="109" y="66"/>
                  </a:lnTo>
                  <a:lnTo>
                    <a:pt x="110" y="66"/>
                  </a:lnTo>
                  <a:lnTo>
                    <a:pt x="111" y="66"/>
                  </a:lnTo>
                  <a:lnTo>
                    <a:pt x="112" y="66"/>
                  </a:lnTo>
                  <a:lnTo>
                    <a:pt x="114" y="66"/>
                  </a:lnTo>
                  <a:lnTo>
                    <a:pt x="115" y="66"/>
                  </a:lnTo>
                  <a:lnTo>
                    <a:pt x="116" y="65"/>
                  </a:lnTo>
                  <a:lnTo>
                    <a:pt x="118" y="65"/>
                  </a:lnTo>
                  <a:lnTo>
                    <a:pt x="119" y="65"/>
                  </a:lnTo>
                  <a:lnTo>
                    <a:pt x="120" y="65"/>
                  </a:lnTo>
                  <a:lnTo>
                    <a:pt x="122" y="65"/>
                  </a:lnTo>
                  <a:lnTo>
                    <a:pt x="123" y="65"/>
                  </a:lnTo>
                  <a:lnTo>
                    <a:pt x="124" y="65"/>
                  </a:lnTo>
                  <a:lnTo>
                    <a:pt x="125" y="65"/>
                  </a:lnTo>
                  <a:lnTo>
                    <a:pt x="127" y="65"/>
                  </a:lnTo>
                  <a:lnTo>
                    <a:pt x="128" y="65"/>
                  </a:lnTo>
                  <a:lnTo>
                    <a:pt x="129" y="65"/>
                  </a:lnTo>
                  <a:lnTo>
                    <a:pt x="131" y="65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7"/>
                  </a:lnTo>
                  <a:lnTo>
                    <a:pt x="133" y="67"/>
                  </a:lnTo>
                  <a:lnTo>
                    <a:pt x="133" y="69"/>
                  </a:lnTo>
                  <a:lnTo>
                    <a:pt x="134" y="69"/>
                  </a:lnTo>
                  <a:lnTo>
                    <a:pt x="134" y="70"/>
                  </a:lnTo>
                  <a:lnTo>
                    <a:pt x="136" y="71"/>
                  </a:lnTo>
                  <a:lnTo>
                    <a:pt x="137" y="72"/>
                  </a:lnTo>
                  <a:lnTo>
                    <a:pt x="137" y="74"/>
                  </a:lnTo>
                  <a:lnTo>
                    <a:pt x="138" y="75"/>
                  </a:lnTo>
                  <a:lnTo>
                    <a:pt x="140" y="76"/>
                  </a:lnTo>
                  <a:lnTo>
                    <a:pt x="140" y="78"/>
                  </a:lnTo>
                  <a:lnTo>
                    <a:pt x="141" y="79"/>
                  </a:lnTo>
                  <a:lnTo>
                    <a:pt x="141" y="80"/>
                  </a:lnTo>
                  <a:lnTo>
                    <a:pt x="141" y="81"/>
                  </a:lnTo>
                  <a:lnTo>
                    <a:pt x="142" y="81"/>
                  </a:lnTo>
                  <a:lnTo>
                    <a:pt x="142" y="83"/>
                  </a:lnTo>
                  <a:lnTo>
                    <a:pt x="142" y="84"/>
                  </a:lnTo>
                  <a:lnTo>
                    <a:pt x="144" y="85"/>
                  </a:lnTo>
                  <a:lnTo>
                    <a:pt x="144" y="87"/>
                  </a:lnTo>
                  <a:lnTo>
                    <a:pt x="144" y="88"/>
                  </a:lnTo>
                  <a:lnTo>
                    <a:pt x="144" y="89"/>
                  </a:lnTo>
                  <a:lnTo>
                    <a:pt x="144" y="91"/>
                  </a:lnTo>
                  <a:lnTo>
                    <a:pt x="145" y="92"/>
                  </a:lnTo>
                  <a:lnTo>
                    <a:pt x="146" y="93"/>
                  </a:lnTo>
                  <a:lnTo>
                    <a:pt x="147" y="96"/>
                  </a:lnTo>
                  <a:lnTo>
                    <a:pt x="149" y="97"/>
                  </a:lnTo>
                  <a:lnTo>
                    <a:pt x="149" y="100"/>
                  </a:lnTo>
                  <a:lnTo>
                    <a:pt x="150" y="101"/>
                  </a:lnTo>
                  <a:lnTo>
                    <a:pt x="151" y="103"/>
                  </a:lnTo>
                  <a:lnTo>
                    <a:pt x="153" y="105"/>
                  </a:lnTo>
                  <a:lnTo>
                    <a:pt x="153" y="107"/>
                  </a:lnTo>
                  <a:lnTo>
                    <a:pt x="154" y="109"/>
                  </a:lnTo>
                  <a:lnTo>
                    <a:pt x="155" y="110"/>
                  </a:lnTo>
                  <a:lnTo>
                    <a:pt x="157" y="112"/>
                  </a:lnTo>
                  <a:lnTo>
                    <a:pt x="157" y="114"/>
                  </a:lnTo>
                  <a:lnTo>
                    <a:pt x="158" y="116"/>
                  </a:lnTo>
                  <a:lnTo>
                    <a:pt x="159" y="118"/>
                  </a:lnTo>
                  <a:lnTo>
                    <a:pt x="160" y="120"/>
                  </a:lnTo>
                  <a:lnTo>
                    <a:pt x="162" y="122"/>
                  </a:lnTo>
                  <a:lnTo>
                    <a:pt x="162" y="124"/>
                  </a:lnTo>
                  <a:lnTo>
                    <a:pt x="163" y="125"/>
                  </a:lnTo>
                  <a:lnTo>
                    <a:pt x="164" y="128"/>
                  </a:lnTo>
                  <a:lnTo>
                    <a:pt x="166" y="129"/>
                  </a:lnTo>
                  <a:lnTo>
                    <a:pt x="167" y="131"/>
                  </a:lnTo>
                  <a:lnTo>
                    <a:pt x="168" y="133"/>
                  </a:lnTo>
                  <a:lnTo>
                    <a:pt x="168" y="134"/>
                  </a:lnTo>
                  <a:lnTo>
                    <a:pt x="169" y="137"/>
                  </a:lnTo>
                  <a:lnTo>
                    <a:pt x="171" y="138"/>
                  </a:lnTo>
                  <a:lnTo>
                    <a:pt x="172" y="141"/>
                  </a:lnTo>
                  <a:lnTo>
                    <a:pt x="173" y="142"/>
                  </a:lnTo>
                  <a:lnTo>
                    <a:pt x="175" y="144"/>
                  </a:lnTo>
                  <a:lnTo>
                    <a:pt x="176" y="146"/>
                  </a:lnTo>
                  <a:lnTo>
                    <a:pt x="177" y="147"/>
                  </a:lnTo>
                  <a:lnTo>
                    <a:pt x="179" y="150"/>
                  </a:lnTo>
                  <a:lnTo>
                    <a:pt x="180" y="149"/>
                  </a:lnTo>
                  <a:lnTo>
                    <a:pt x="181" y="149"/>
                  </a:lnTo>
                  <a:lnTo>
                    <a:pt x="182" y="147"/>
                  </a:lnTo>
                  <a:lnTo>
                    <a:pt x="184" y="147"/>
                  </a:lnTo>
                  <a:lnTo>
                    <a:pt x="184" y="146"/>
                  </a:lnTo>
                  <a:lnTo>
                    <a:pt x="185" y="146"/>
                  </a:lnTo>
                  <a:lnTo>
                    <a:pt x="186" y="145"/>
                  </a:lnTo>
                  <a:lnTo>
                    <a:pt x="188" y="145"/>
                  </a:lnTo>
                  <a:lnTo>
                    <a:pt x="189" y="144"/>
                  </a:lnTo>
                  <a:lnTo>
                    <a:pt x="190" y="144"/>
                  </a:lnTo>
                  <a:lnTo>
                    <a:pt x="191" y="144"/>
                  </a:lnTo>
                  <a:lnTo>
                    <a:pt x="191" y="145"/>
                  </a:lnTo>
                  <a:lnTo>
                    <a:pt x="193" y="145"/>
                  </a:lnTo>
                  <a:lnTo>
                    <a:pt x="194" y="146"/>
                  </a:lnTo>
                  <a:lnTo>
                    <a:pt x="194" y="147"/>
                  </a:lnTo>
                  <a:lnTo>
                    <a:pt x="195" y="149"/>
                  </a:lnTo>
                  <a:lnTo>
                    <a:pt x="195" y="150"/>
                  </a:lnTo>
                  <a:lnTo>
                    <a:pt x="197" y="151"/>
                  </a:lnTo>
                  <a:lnTo>
                    <a:pt x="197" y="153"/>
                  </a:lnTo>
                  <a:lnTo>
                    <a:pt x="198" y="154"/>
                  </a:lnTo>
                  <a:lnTo>
                    <a:pt x="198" y="155"/>
                  </a:lnTo>
                  <a:lnTo>
                    <a:pt x="198" y="156"/>
                  </a:lnTo>
                  <a:lnTo>
                    <a:pt x="199" y="158"/>
                  </a:lnTo>
                  <a:lnTo>
                    <a:pt x="199" y="159"/>
                  </a:lnTo>
                  <a:lnTo>
                    <a:pt x="201" y="160"/>
                  </a:lnTo>
                  <a:lnTo>
                    <a:pt x="201" y="162"/>
                  </a:lnTo>
                  <a:lnTo>
                    <a:pt x="202" y="163"/>
                  </a:lnTo>
                  <a:lnTo>
                    <a:pt x="202" y="164"/>
                  </a:lnTo>
                  <a:lnTo>
                    <a:pt x="203" y="164"/>
                  </a:lnTo>
                  <a:lnTo>
                    <a:pt x="203" y="165"/>
                  </a:lnTo>
                  <a:lnTo>
                    <a:pt x="204" y="167"/>
                  </a:lnTo>
                  <a:lnTo>
                    <a:pt x="206" y="168"/>
                  </a:lnTo>
                  <a:lnTo>
                    <a:pt x="207" y="169"/>
                  </a:lnTo>
                  <a:lnTo>
                    <a:pt x="208" y="169"/>
                  </a:lnTo>
                  <a:lnTo>
                    <a:pt x="208" y="171"/>
                  </a:lnTo>
                  <a:lnTo>
                    <a:pt x="210" y="171"/>
                  </a:lnTo>
                  <a:lnTo>
                    <a:pt x="210" y="169"/>
                  </a:lnTo>
                  <a:lnTo>
                    <a:pt x="211" y="169"/>
                  </a:lnTo>
                  <a:lnTo>
                    <a:pt x="211" y="168"/>
                  </a:lnTo>
                  <a:lnTo>
                    <a:pt x="212" y="168"/>
                  </a:lnTo>
                  <a:lnTo>
                    <a:pt x="214" y="168"/>
                  </a:lnTo>
                  <a:lnTo>
                    <a:pt x="215" y="168"/>
                  </a:lnTo>
                  <a:lnTo>
                    <a:pt x="216" y="168"/>
                  </a:lnTo>
                  <a:lnTo>
                    <a:pt x="217" y="168"/>
                  </a:lnTo>
                  <a:lnTo>
                    <a:pt x="219" y="168"/>
                  </a:lnTo>
                  <a:lnTo>
                    <a:pt x="219" y="169"/>
                  </a:lnTo>
                  <a:lnTo>
                    <a:pt x="220" y="169"/>
                  </a:lnTo>
                  <a:lnTo>
                    <a:pt x="223" y="171"/>
                  </a:lnTo>
                  <a:lnTo>
                    <a:pt x="225" y="173"/>
                  </a:lnTo>
                  <a:lnTo>
                    <a:pt x="226" y="176"/>
                  </a:lnTo>
                  <a:lnTo>
                    <a:pt x="228" y="178"/>
                  </a:lnTo>
                  <a:lnTo>
                    <a:pt x="230" y="180"/>
                  </a:lnTo>
                  <a:lnTo>
                    <a:pt x="232" y="182"/>
                  </a:lnTo>
                  <a:lnTo>
                    <a:pt x="234" y="185"/>
                  </a:lnTo>
                  <a:lnTo>
                    <a:pt x="236" y="187"/>
                  </a:lnTo>
                  <a:lnTo>
                    <a:pt x="237" y="190"/>
                  </a:lnTo>
                  <a:lnTo>
                    <a:pt x="238" y="193"/>
                  </a:lnTo>
                  <a:lnTo>
                    <a:pt x="241" y="195"/>
                  </a:lnTo>
                  <a:lnTo>
                    <a:pt x="242" y="198"/>
                  </a:lnTo>
                  <a:lnTo>
                    <a:pt x="243" y="200"/>
                  </a:lnTo>
                  <a:lnTo>
                    <a:pt x="246" y="203"/>
                  </a:lnTo>
                  <a:lnTo>
                    <a:pt x="247" y="204"/>
                  </a:lnTo>
                  <a:lnTo>
                    <a:pt x="249" y="207"/>
                  </a:lnTo>
                  <a:lnTo>
                    <a:pt x="251" y="209"/>
                  </a:lnTo>
                  <a:lnTo>
                    <a:pt x="252" y="212"/>
                  </a:lnTo>
                  <a:lnTo>
                    <a:pt x="255" y="213"/>
                  </a:lnTo>
                  <a:lnTo>
                    <a:pt x="256" y="216"/>
                  </a:lnTo>
                  <a:lnTo>
                    <a:pt x="259" y="217"/>
                  </a:lnTo>
                  <a:lnTo>
                    <a:pt x="260" y="220"/>
                  </a:lnTo>
                  <a:lnTo>
                    <a:pt x="263" y="221"/>
                  </a:lnTo>
                  <a:lnTo>
                    <a:pt x="265" y="222"/>
                  </a:lnTo>
                  <a:lnTo>
                    <a:pt x="268" y="224"/>
                  </a:lnTo>
                  <a:lnTo>
                    <a:pt x="271" y="225"/>
                  </a:lnTo>
                  <a:lnTo>
                    <a:pt x="273" y="226"/>
                  </a:lnTo>
                  <a:lnTo>
                    <a:pt x="276" y="228"/>
                  </a:lnTo>
                  <a:lnTo>
                    <a:pt x="278" y="228"/>
                  </a:lnTo>
                  <a:lnTo>
                    <a:pt x="281" y="229"/>
                  </a:lnTo>
                  <a:lnTo>
                    <a:pt x="285" y="229"/>
                  </a:lnTo>
                  <a:lnTo>
                    <a:pt x="289" y="229"/>
                  </a:lnTo>
                  <a:lnTo>
                    <a:pt x="290" y="231"/>
                  </a:lnTo>
                  <a:lnTo>
                    <a:pt x="291" y="234"/>
                  </a:lnTo>
                  <a:lnTo>
                    <a:pt x="294" y="237"/>
                  </a:lnTo>
                  <a:lnTo>
                    <a:pt x="295" y="239"/>
                  </a:lnTo>
                  <a:lnTo>
                    <a:pt x="298" y="242"/>
                  </a:lnTo>
                  <a:lnTo>
                    <a:pt x="300" y="243"/>
                  </a:lnTo>
                  <a:lnTo>
                    <a:pt x="302" y="246"/>
                  </a:lnTo>
                  <a:lnTo>
                    <a:pt x="304" y="247"/>
                  </a:lnTo>
                  <a:lnTo>
                    <a:pt x="307" y="250"/>
                  </a:lnTo>
                  <a:lnTo>
                    <a:pt x="308" y="251"/>
                  </a:lnTo>
                  <a:lnTo>
                    <a:pt x="311" y="253"/>
                  </a:lnTo>
                  <a:lnTo>
                    <a:pt x="313" y="255"/>
                  </a:lnTo>
                  <a:lnTo>
                    <a:pt x="316" y="256"/>
                  </a:lnTo>
                  <a:lnTo>
                    <a:pt x="318" y="257"/>
                  </a:lnTo>
                  <a:lnTo>
                    <a:pt x="321" y="259"/>
                  </a:lnTo>
                  <a:lnTo>
                    <a:pt x="324" y="261"/>
                  </a:lnTo>
                  <a:lnTo>
                    <a:pt x="326" y="262"/>
                  </a:lnTo>
                  <a:lnTo>
                    <a:pt x="329" y="264"/>
                  </a:lnTo>
                  <a:lnTo>
                    <a:pt x="331" y="265"/>
                  </a:lnTo>
                  <a:lnTo>
                    <a:pt x="334" y="266"/>
                  </a:lnTo>
                  <a:lnTo>
                    <a:pt x="337" y="268"/>
                  </a:lnTo>
                  <a:lnTo>
                    <a:pt x="339" y="269"/>
                  </a:lnTo>
                  <a:lnTo>
                    <a:pt x="342" y="270"/>
                  </a:lnTo>
                  <a:lnTo>
                    <a:pt x="344" y="272"/>
                  </a:lnTo>
                  <a:lnTo>
                    <a:pt x="347" y="273"/>
                  </a:lnTo>
                  <a:lnTo>
                    <a:pt x="350" y="274"/>
                  </a:lnTo>
                  <a:lnTo>
                    <a:pt x="352" y="275"/>
                  </a:lnTo>
                  <a:lnTo>
                    <a:pt x="355" y="277"/>
                  </a:lnTo>
                  <a:lnTo>
                    <a:pt x="357" y="278"/>
                  </a:lnTo>
                  <a:lnTo>
                    <a:pt x="360" y="281"/>
                  </a:lnTo>
                  <a:lnTo>
                    <a:pt x="363" y="282"/>
                  </a:lnTo>
                  <a:lnTo>
                    <a:pt x="365" y="283"/>
                  </a:lnTo>
                  <a:lnTo>
                    <a:pt x="404" y="283"/>
                  </a:lnTo>
                  <a:lnTo>
                    <a:pt x="405" y="284"/>
                  </a:lnTo>
                  <a:lnTo>
                    <a:pt x="407" y="286"/>
                  </a:lnTo>
                  <a:lnTo>
                    <a:pt x="408" y="287"/>
                  </a:lnTo>
                  <a:lnTo>
                    <a:pt x="409" y="288"/>
                  </a:lnTo>
                  <a:lnTo>
                    <a:pt x="412" y="290"/>
                  </a:lnTo>
                  <a:lnTo>
                    <a:pt x="413" y="291"/>
                  </a:lnTo>
                  <a:lnTo>
                    <a:pt x="414" y="292"/>
                  </a:lnTo>
                  <a:lnTo>
                    <a:pt x="416" y="293"/>
                  </a:lnTo>
                  <a:lnTo>
                    <a:pt x="417" y="295"/>
                  </a:lnTo>
                  <a:lnTo>
                    <a:pt x="420" y="296"/>
                  </a:lnTo>
                  <a:lnTo>
                    <a:pt x="421" y="297"/>
                  </a:lnTo>
                  <a:lnTo>
                    <a:pt x="422" y="299"/>
                  </a:lnTo>
                  <a:lnTo>
                    <a:pt x="423" y="301"/>
                  </a:lnTo>
                  <a:lnTo>
                    <a:pt x="426" y="303"/>
                  </a:lnTo>
                  <a:lnTo>
                    <a:pt x="427" y="304"/>
                  </a:lnTo>
                  <a:lnTo>
                    <a:pt x="429" y="305"/>
                  </a:lnTo>
                  <a:lnTo>
                    <a:pt x="430" y="306"/>
                  </a:lnTo>
                  <a:lnTo>
                    <a:pt x="433" y="308"/>
                  </a:lnTo>
                  <a:lnTo>
                    <a:pt x="434" y="309"/>
                  </a:lnTo>
                  <a:lnTo>
                    <a:pt x="435" y="310"/>
                  </a:lnTo>
                  <a:lnTo>
                    <a:pt x="438" y="310"/>
                  </a:lnTo>
                  <a:lnTo>
                    <a:pt x="439" y="312"/>
                  </a:lnTo>
                  <a:lnTo>
                    <a:pt x="440" y="313"/>
                  </a:lnTo>
                  <a:lnTo>
                    <a:pt x="443" y="314"/>
                  </a:lnTo>
                  <a:lnTo>
                    <a:pt x="444" y="314"/>
                  </a:lnTo>
                  <a:lnTo>
                    <a:pt x="445" y="315"/>
                  </a:lnTo>
                  <a:lnTo>
                    <a:pt x="448" y="317"/>
                  </a:lnTo>
                  <a:lnTo>
                    <a:pt x="449" y="317"/>
                  </a:lnTo>
                  <a:lnTo>
                    <a:pt x="452" y="317"/>
                  </a:lnTo>
                  <a:lnTo>
                    <a:pt x="453" y="318"/>
                  </a:lnTo>
                  <a:lnTo>
                    <a:pt x="456" y="318"/>
                  </a:lnTo>
                  <a:lnTo>
                    <a:pt x="458" y="318"/>
                  </a:lnTo>
                  <a:lnTo>
                    <a:pt x="460" y="317"/>
                  </a:lnTo>
                  <a:lnTo>
                    <a:pt x="460" y="315"/>
                  </a:lnTo>
                  <a:lnTo>
                    <a:pt x="461" y="315"/>
                  </a:lnTo>
                  <a:lnTo>
                    <a:pt x="461" y="314"/>
                  </a:lnTo>
                  <a:lnTo>
                    <a:pt x="461" y="313"/>
                  </a:lnTo>
                  <a:lnTo>
                    <a:pt x="461" y="312"/>
                  </a:lnTo>
                  <a:lnTo>
                    <a:pt x="460" y="310"/>
                  </a:lnTo>
                  <a:lnTo>
                    <a:pt x="460" y="309"/>
                  </a:lnTo>
                  <a:lnTo>
                    <a:pt x="460" y="308"/>
                  </a:lnTo>
                  <a:lnTo>
                    <a:pt x="460" y="306"/>
                  </a:lnTo>
                  <a:lnTo>
                    <a:pt x="460" y="305"/>
                  </a:lnTo>
                  <a:lnTo>
                    <a:pt x="460" y="304"/>
                  </a:lnTo>
                  <a:lnTo>
                    <a:pt x="460" y="303"/>
                  </a:lnTo>
                  <a:lnTo>
                    <a:pt x="457" y="300"/>
                  </a:lnTo>
                  <a:lnTo>
                    <a:pt x="455" y="296"/>
                  </a:lnTo>
                  <a:lnTo>
                    <a:pt x="452" y="292"/>
                  </a:lnTo>
                  <a:lnTo>
                    <a:pt x="449" y="288"/>
                  </a:lnTo>
                  <a:lnTo>
                    <a:pt x="447" y="284"/>
                  </a:lnTo>
                  <a:lnTo>
                    <a:pt x="445" y="281"/>
                  </a:lnTo>
                  <a:lnTo>
                    <a:pt x="443" y="277"/>
                  </a:lnTo>
                  <a:lnTo>
                    <a:pt x="440" y="273"/>
                  </a:lnTo>
                  <a:lnTo>
                    <a:pt x="438" y="269"/>
                  </a:lnTo>
                  <a:lnTo>
                    <a:pt x="435" y="265"/>
                  </a:lnTo>
                  <a:lnTo>
                    <a:pt x="433" y="261"/>
                  </a:lnTo>
                  <a:lnTo>
                    <a:pt x="431" y="257"/>
                  </a:lnTo>
                  <a:lnTo>
                    <a:pt x="429" y="253"/>
                  </a:lnTo>
                  <a:lnTo>
                    <a:pt x="426" y="250"/>
                  </a:lnTo>
                  <a:lnTo>
                    <a:pt x="425" y="246"/>
                  </a:lnTo>
                  <a:lnTo>
                    <a:pt x="422" y="240"/>
                  </a:lnTo>
                  <a:lnTo>
                    <a:pt x="421" y="237"/>
                  </a:lnTo>
                  <a:lnTo>
                    <a:pt x="420" y="233"/>
                  </a:lnTo>
                  <a:lnTo>
                    <a:pt x="418" y="229"/>
                  </a:lnTo>
                  <a:lnTo>
                    <a:pt x="417" y="224"/>
                  </a:lnTo>
                  <a:lnTo>
                    <a:pt x="416" y="220"/>
                  </a:lnTo>
                  <a:lnTo>
                    <a:pt x="414" y="216"/>
                  </a:lnTo>
                  <a:lnTo>
                    <a:pt x="414" y="211"/>
                  </a:lnTo>
                  <a:lnTo>
                    <a:pt x="414" y="207"/>
                  </a:lnTo>
                  <a:lnTo>
                    <a:pt x="413" y="203"/>
                  </a:lnTo>
                  <a:lnTo>
                    <a:pt x="413" y="198"/>
                  </a:lnTo>
                  <a:lnTo>
                    <a:pt x="414" y="194"/>
                  </a:lnTo>
                  <a:lnTo>
                    <a:pt x="414" y="189"/>
                  </a:lnTo>
                  <a:lnTo>
                    <a:pt x="416" y="185"/>
                  </a:lnTo>
                  <a:lnTo>
                    <a:pt x="417" y="180"/>
                  </a:lnTo>
                  <a:lnTo>
                    <a:pt x="418" y="175"/>
                  </a:lnTo>
                  <a:lnTo>
                    <a:pt x="421" y="171"/>
                  </a:lnTo>
                  <a:lnTo>
                    <a:pt x="420" y="169"/>
                  </a:lnTo>
                  <a:lnTo>
                    <a:pt x="420" y="168"/>
                  </a:lnTo>
                  <a:lnTo>
                    <a:pt x="418" y="168"/>
                  </a:lnTo>
                  <a:lnTo>
                    <a:pt x="417" y="167"/>
                  </a:lnTo>
                  <a:lnTo>
                    <a:pt x="416" y="167"/>
                  </a:lnTo>
                  <a:lnTo>
                    <a:pt x="416" y="165"/>
                  </a:lnTo>
                  <a:lnTo>
                    <a:pt x="414" y="165"/>
                  </a:lnTo>
                  <a:lnTo>
                    <a:pt x="414" y="164"/>
                  </a:lnTo>
                  <a:lnTo>
                    <a:pt x="413" y="164"/>
                  </a:lnTo>
                  <a:lnTo>
                    <a:pt x="412" y="164"/>
                  </a:lnTo>
                  <a:lnTo>
                    <a:pt x="412" y="163"/>
                  </a:lnTo>
                  <a:lnTo>
                    <a:pt x="411" y="163"/>
                  </a:lnTo>
                  <a:lnTo>
                    <a:pt x="411" y="162"/>
                  </a:lnTo>
                  <a:lnTo>
                    <a:pt x="409" y="160"/>
                  </a:lnTo>
                  <a:lnTo>
                    <a:pt x="409" y="159"/>
                  </a:lnTo>
                  <a:lnTo>
                    <a:pt x="409" y="156"/>
                  </a:lnTo>
                  <a:lnTo>
                    <a:pt x="409" y="154"/>
                  </a:lnTo>
                  <a:lnTo>
                    <a:pt x="409" y="153"/>
                  </a:lnTo>
                  <a:lnTo>
                    <a:pt x="409" y="150"/>
                  </a:lnTo>
                  <a:lnTo>
                    <a:pt x="409" y="147"/>
                  </a:lnTo>
                  <a:lnTo>
                    <a:pt x="409" y="146"/>
                  </a:lnTo>
                  <a:lnTo>
                    <a:pt x="409" y="144"/>
                  </a:lnTo>
                  <a:lnTo>
                    <a:pt x="409" y="142"/>
                  </a:lnTo>
                  <a:lnTo>
                    <a:pt x="411" y="140"/>
                  </a:lnTo>
                  <a:lnTo>
                    <a:pt x="411" y="137"/>
                  </a:lnTo>
                  <a:lnTo>
                    <a:pt x="411" y="136"/>
                  </a:lnTo>
                  <a:lnTo>
                    <a:pt x="412" y="133"/>
                  </a:lnTo>
                  <a:lnTo>
                    <a:pt x="412" y="132"/>
                  </a:lnTo>
                  <a:lnTo>
                    <a:pt x="413" y="129"/>
                  </a:lnTo>
                  <a:lnTo>
                    <a:pt x="413" y="128"/>
                  </a:lnTo>
                  <a:lnTo>
                    <a:pt x="414" y="125"/>
                  </a:lnTo>
                  <a:lnTo>
                    <a:pt x="416" y="124"/>
                  </a:lnTo>
                  <a:lnTo>
                    <a:pt x="416" y="122"/>
                  </a:lnTo>
                  <a:lnTo>
                    <a:pt x="417" y="120"/>
                  </a:lnTo>
                  <a:lnTo>
                    <a:pt x="418" y="118"/>
                  </a:lnTo>
                  <a:lnTo>
                    <a:pt x="420" y="116"/>
                  </a:lnTo>
                  <a:lnTo>
                    <a:pt x="420" y="114"/>
                  </a:lnTo>
                  <a:lnTo>
                    <a:pt x="421" y="112"/>
                  </a:lnTo>
                  <a:lnTo>
                    <a:pt x="422" y="111"/>
                  </a:lnTo>
                  <a:lnTo>
                    <a:pt x="423" y="109"/>
                  </a:lnTo>
                  <a:lnTo>
                    <a:pt x="425" y="107"/>
                  </a:lnTo>
                  <a:lnTo>
                    <a:pt x="426" y="105"/>
                  </a:lnTo>
                  <a:lnTo>
                    <a:pt x="427" y="103"/>
                  </a:lnTo>
                  <a:lnTo>
                    <a:pt x="429" y="102"/>
                  </a:lnTo>
                  <a:lnTo>
                    <a:pt x="430" y="100"/>
                  </a:lnTo>
                  <a:lnTo>
                    <a:pt x="431" y="98"/>
                  </a:lnTo>
                  <a:lnTo>
                    <a:pt x="433" y="97"/>
                  </a:lnTo>
                  <a:lnTo>
                    <a:pt x="434" y="97"/>
                  </a:lnTo>
                  <a:lnTo>
                    <a:pt x="435" y="97"/>
                  </a:lnTo>
                  <a:lnTo>
                    <a:pt x="436" y="97"/>
                  </a:lnTo>
                  <a:lnTo>
                    <a:pt x="438" y="97"/>
                  </a:lnTo>
                  <a:lnTo>
                    <a:pt x="438" y="96"/>
                  </a:lnTo>
                  <a:lnTo>
                    <a:pt x="439" y="96"/>
                  </a:lnTo>
                  <a:lnTo>
                    <a:pt x="440" y="94"/>
                  </a:lnTo>
                  <a:lnTo>
                    <a:pt x="442" y="93"/>
                  </a:lnTo>
                  <a:lnTo>
                    <a:pt x="442" y="92"/>
                  </a:lnTo>
                  <a:lnTo>
                    <a:pt x="443" y="92"/>
                  </a:lnTo>
                  <a:lnTo>
                    <a:pt x="443" y="91"/>
                  </a:lnTo>
                  <a:lnTo>
                    <a:pt x="443" y="89"/>
                  </a:lnTo>
                  <a:lnTo>
                    <a:pt x="444" y="89"/>
                  </a:lnTo>
                  <a:lnTo>
                    <a:pt x="444" y="88"/>
                  </a:lnTo>
                  <a:lnTo>
                    <a:pt x="443" y="87"/>
                  </a:lnTo>
                  <a:lnTo>
                    <a:pt x="443" y="84"/>
                  </a:lnTo>
                  <a:lnTo>
                    <a:pt x="442" y="83"/>
                  </a:lnTo>
                  <a:lnTo>
                    <a:pt x="442" y="80"/>
                  </a:lnTo>
                  <a:lnTo>
                    <a:pt x="440" y="79"/>
                  </a:lnTo>
                  <a:lnTo>
                    <a:pt x="440" y="76"/>
                  </a:lnTo>
                  <a:lnTo>
                    <a:pt x="439" y="75"/>
                  </a:lnTo>
                  <a:lnTo>
                    <a:pt x="439" y="72"/>
                  </a:lnTo>
                  <a:lnTo>
                    <a:pt x="438" y="70"/>
                  </a:lnTo>
                  <a:lnTo>
                    <a:pt x="438" y="69"/>
                  </a:lnTo>
                  <a:lnTo>
                    <a:pt x="438" y="66"/>
                  </a:lnTo>
                  <a:lnTo>
                    <a:pt x="436" y="63"/>
                  </a:lnTo>
                  <a:lnTo>
                    <a:pt x="436" y="62"/>
                  </a:lnTo>
                  <a:lnTo>
                    <a:pt x="436" y="59"/>
                  </a:lnTo>
                  <a:lnTo>
                    <a:pt x="436" y="57"/>
                  </a:lnTo>
                  <a:lnTo>
                    <a:pt x="436" y="56"/>
                  </a:lnTo>
                  <a:lnTo>
                    <a:pt x="435" y="53"/>
                  </a:lnTo>
                  <a:lnTo>
                    <a:pt x="435" y="50"/>
                  </a:lnTo>
                  <a:lnTo>
                    <a:pt x="435" y="48"/>
                  </a:lnTo>
                  <a:lnTo>
                    <a:pt x="435" y="47"/>
                  </a:lnTo>
                  <a:lnTo>
                    <a:pt x="435" y="44"/>
                  </a:lnTo>
                  <a:lnTo>
                    <a:pt x="435" y="41"/>
                  </a:lnTo>
                  <a:lnTo>
                    <a:pt x="435" y="40"/>
                  </a:lnTo>
                  <a:lnTo>
                    <a:pt x="435" y="37"/>
                  </a:lnTo>
                  <a:lnTo>
                    <a:pt x="435" y="35"/>
                  </a:lnTo>
                  <a:lnTo>
                    <a:pt x="435" y="34"/>
                  </a:lnTo>
                  <a:lnTo>
                    <a:pt x="435" y="31"/>
                  </a:lnTo>
                  <a:lnTo>
                    <a:pt x="435" y="28"/>
                  </a:lnTo>
                  <a:lnTo>
                    <a:pt x="435" y="27"/>
                  </a:lnTo>
                  <a:lnTo>
                    <a:pt x="435" y="25"/>
                  </a:lnTo>
                  <a:lnTo>
                    <a:pt x="435" y="22"/>
                  </a:lnTo>
                  <a:lnTo>
                    <a:pt x="435" y="21"/>
                  </a:lnTo>
                  <a:lnTo>
                    <a:pt x="438" y="19"/>
                  </a:lnTo>
                  <a:lnTo>
                    <a:pt x="440" y="18"/>
                  </a:lnTo>
                  <a:lnTo>
                    <a:pt x="443" y="17"/>
                  </a:lnTo>
                  <a:lnTo>
                    <a:pt x="445" y="16"/>
                  </a:lnTo>
                  <a:lnTo>
                    <a:pt x="448" y="14"/>
                  </a:lnTo>
                  <a:lnTo>
                    <a:pt x="451" y="14"/>
                  </a:lnTo>
                  <a:lnTo>
                    <a:pt x="453" y="13"/>
                  </a:lnTo>
                  <a:lnTo>
                    <a:pt x="456" y="13"/>
                  </a:lnTo>
                  <a:lnTo>
                    <a:pt x="458" y="12"/>
                  </a:lnTo>
                  <a:lnTo>
                    <a:pt x="461" y="12"/>
                  </a:lnTo>
                  <a:lnTo>
                    <a:pt x="465" y="10"/>
                  </a:lnTo>
                  <a:lnTo>
                    <a:pt x="468" y="10"/>
                  </a:lnTo>
                  <a:lnTo>
                    <a:pt x="470" y="10"/>
                  </a:lnTo>
                  <a:lnTo>
                    <a:pt x="473" y="9"/>
                  </a:lnTo>
                  <a:lnTo>
                    <a:pt x="475" y="9"/>
                  </a:lnTo>
                  <a:lnTo>
                    <a:pt x="479" y="9"/>
                  </a:lnTo>
                  <a:lnTo>
                    <a:pt x="482" y="8"/>
                  </a:lnTo>
                  <a:lnTo>
                    <a:pt x="484" y="8"/>
                  </a:lnTo>
                  <a:lnTo>
                    <a:pt x="488" y="8"/>
                  </a:lnTo>
                  <a:lnTo>
                    <a:pt x="491" y="8"/>
                  </a:lnTo>
                  <a:lnTo>
                    <a:pt x="493" y="6"/>
                  </a:lnTo>
                  <a:lnTo>
                    <a:pt x="496" y="6"/>
                  </a:lnTo>
                  <a:lnTo>
                    <a:pt x="500" y="6"/>
                  </a:lnTo>
                  <a:lnTo>
                    <a:pt x="503" y="5"/>
                  </a:lnTo>
                  <a:lnTo>
                    <a:pt x="505" y="5"/>
                  </a:lnTo>
                  <a:lnTo>
                    <a:pt x="508" y="5"/>
                  </a:lnTo>
                  <a:lnTo>
                    <a:pt x="510" y="4"/>
                  </a:lnTo>
                  <a:lnTo>
                    <a:pt x="514" y="4"/>
                  </a:lnTo>
                  <a:lnTo>
                    <a:pt x="517" y="3"/>
                  </a:lnTo>
                  <a:lnTo>
                    <a:pt x="519" y="1"/>
                  </a:lnTo>
                  <a:lnTo>
                    <a:pt x="522" y="1"/>
                  </a:lnTo>
                  <a:lnTo>
                    <a:pt x="525" y="0"/>
                  </a:lnTo>
                  <a:lnTo>
                    <a:pt x="526" y="1"/>
                  </a:lnTo>
                  <a:lnTo>
                    <a:pt x="527" y="3"/>
                  </a:lnTo>
                  <a:lnTo>
                    <a:pt x="530" y="4"/>
                  </a:lnTo>
                  <a:lnTo>
                    <a:pt x="531" y="5"/>
                  </a:lnTo>
                  <a:lnTo>
                    <a:pt x="532" y="6"/>
                  </a:lnTo>
                  <a:lnTo>
                    <a:pt x="535" y="8"/>
                  </a:lnTo>
                  <a:lnTo>
                    <a:pt x="536" y="9"/>
                  </a:lnTo>
                  <a:lnTo>
                    <a:pt x="538" y="10"/>
                  </a:lnTo>
                  <a:lnTo>
                    <a:pt x="539" y="12"/>
                  </a:lnTo>
                  <a:lnTo>
                    <a:pt x="540" y="13"/>
                  </a:lnTo>
                  <a:lnTo>
                    <a:pt x="541" y="14"/>
                  </a:lnTo>
                  <a:lnTo>
                    <a:pt x="544" y="16"/>
                  </a:lnTo>
                  <a:lnTo>
                    <a:pt x="545" y="17"/>
                  </a:lnTo>
                  <a:lnTo>
                    <a:pt x="547" y="18"/>
                  </a:lnTo>
                  <a:lnTo>
                    <a:pt x="548" y="19"/>
                  </a:lnTo>
                  <a:lnTo>
                    <a:pt x="549" y="21"/>
                  </a:lnTo>
                  <a:lnTo>
                    <a:pt x="550" y="22"/>
                  </a:lnTo>
                  <a:lnTo>
                    <a:pt x="553" y="25"/>
                  </a:lnTo>
                  <a:lnTo>
                    <a:pt x="554" y="26"/>
                  </a:lnTo>
                  <a:lnTo>
                    <a:pt x="556" y="27"/>
                  </a:lnTo>
                  <a:lnTo>
                    <a:pt x="557" y="28"/>
                  </a:lnTo>
                  <a:lnTo>
                    <a:pt x="558" y="30"/>
                  </a:lnTo>
                  <a:lnTo>
                    <a:pt x="560" y="31"/>
                  </a:lnTo>
                  <a:lnTo>
                    <a:pt x="562" y="32"/>
                  </a:lnTo>
                  <a:lnTo>
                    <a:pt x="563" y="34"/>
                  </a:lnTo>
                  <a:lnTo>
                    <a:pt x="565" y="35"/>
                  </a:lnTo>
                  <a:lnTo>
                    <a:pt x="566" y="36"/>
                  </a:lnTo>
                  <a:lnTo>
                    <a:pt x="567" y="37"/>
                  </a:lnTo>
                  <a:lnTo>
                    <a:pt x="570" y="39"/>
                  </a:lnTo>
                  <a:lnTo>
                    <a:pt x="571" y="40"/>
                  </a:lnTo>
                  <a:lnTo>
                    <a:pt x="572" y="41"/>
                  </a:lnTo>
                  <a:lnTo>
                    <a:pt x="574" y="43"/>
                  </a:lnTo>
                  <a:lnTo>
                    <a:pt x="576" y="43"/>
                  </a:lnTo>
                  <a:lnTo>
                    <a:pt x="578" y="43"/>
                  </a:lnTo>
                  <a:lnTo>
                    <a:pt x="580" y="43"/>
                  </a:lnTo>
                  <a:lnTo>
                    <a:pt x="582" y="43"/>
                  </a:lnTo>
                  <a:lnTo>
                    <a:pt x="584" y="43"/>
                  </a:lnTo>
                  <a:lnTo>
                    <a:pt x="587" y="43"/>
                  </a:lnTo>
                  <a:lnTo>
                    <a:pt x="588" y="43"/>
                  </a:lnTo>
                  <a:lnTo>
                    <a:pt x="591" y="44"/>
                  </a:lnTo>
                  <a:lnTo>
                    <a:pt x="592" y="44"/>
                  </a:lnTo>
                  <a:lnTo>
                    <a:pt x="595" y="44"/>
                  </a:lnTo>
                  <a:lnTo>
                    <a:pt x="597" y="45"/>
                  </a:lnTo>
                  <a:lnTo>
                    <a:pt x="598" y="45"/>
                  </a:lnTo>
                  <a:lnTo>
                    <a:pt x="601" y="45"/>
                  </a:lnTo>
                  <a:lnTo>
                    <a:pt x="604" y="47"/>
                  </a:lnTo>
                  <a:lnTo>
                    <a:pt x="605" y="48"/>
                  </a:lnTo>
                  <a:lnTo>
                    <a:pt x="607" y="48"/>
                  </a:lnTo>
                  <a:lnTo>
                    <a:pt x="609" y="49"/>
                  </a:lnTo>
                  <a:lnTo>
                    <a:pt x="611" y="49"/>
                  </a:lnTo>
                  <a:lnTo>
                    <a:pt x="613" y="50"/>
                  </a:lnTo>
                  <a:lnTo>
                    <a:pt x="615" y="52"/>
                  </a:lnTo>
                  <a:lnTo>
                    <a:pt x="617" y="53"/>
                  </a:lnTo>
                  <a:lnTo>
                    <a:pt x="619" y="54"/>
                  </a:lnTo>
                  <a:lnTo>
                    <a:pt x="620" y="54"/>
                  </a:lnTo>
                  <a:lnTo>
                    <a:pt x="623" y="56"/>
                  </a:lnTo>
                  <a:lnTo>
                    <a:pt x="624" y="57"/>
                  </a:lnTo>
                  <a:lnTo>
                    <a:pt x="626" y="58"/>
                  </a:lnTo>
                  <a:lnTo>
                    <a:pt x="628" y="59"/>
                  </a:lnTo>
                  <a:lnTo>
                    <a:pt x="630" y="62"/>
                  </a:lnTo>
                  <a:lnTo>
                    <a:pt x="631" y="63"/>
                  </a:lnTo>
                  <a:lnTo>
                    <a:pt x="632" y="65"/>
                  </a:lnTo>
                  <a:lnTo>
                    <a:pt x="633" y="66"/>
                  </a:lnTo>
                  <a:lnTo>
                    <a:pt x="635" y="69"/>
                  </a:lnTo>
                  <a:lnTo>
                    <a:pt x="635" y="71"/>
                  </a:lnTo>
                  <a:lnTo>
                    <a:pt x="635" y="74"/>
                  </a:lnTo>
                  <a:lnTo>
                    <a:pt x="635" y="76"/>
                  </a:lnTo>
                  <a:lnTo>
                    <a:pt x="635" y="79"/>
                  </a:lnTo>
                  <a:lnTo>
                    <a:pt x="635" y="83"/>
                  </a:lnTo>
                  <a:lnTo>
                    <a:pt x="635" y="85"/>
                  </a:lnTo>
                  <a:lnTo>
                    <a:pt x="635" y="88"/>
                  </a:lnTo>
                  <a:lnTo>
                    <a:pt x="633" y="91"/>
                  </a:lnTo>
                  <a:lnTo>
                    <a:pt x="633" y="93"/>
                  </a:lnTo>
                  <a:lnTo>
                    <a:pt x="633" y="97"/>
                  </a:lnTo>
                  <a:lnTo>
                    <a:pt x="633" y="100"/>
                  </a:lnTo>
                  <a:lnTo>
                    <a:pt x="632" y="102"/>
                  </a:lnTo>
                  <a:lnTo>
                    <a:pt x="632" y="105"/>
                  </a:lnTo>
                  <a:lnTo>
                    <a:pt x="631" y="107"/>
                  </a:lnTo>
                  <a:lnTo>
                    <a:pt x="631" y="110"/>
                  </a:lnTo>
                  <a:lnTo>
                    <a:pt x="631" y="114"/>
                  </a:lnTo>
                  <a:lnTo>
                    <a:pt x="630" y="116"/>
                  </a:lnTo>
                  <a:lnTo>
                    <a:pt x="628" y="119"/>
                  </a:lnTo>
                  <a:lnTo>
                    <a:pt x="628" y="122"/>
                  </a:lnTo>
                  <a:lnTo>
                    <a:pt x="627" y="124"/>
                  </a:lnTo>
                  <a:lnTo>
                    <a:pt x="627" y="127"/>
                  </a:lnTo>
                  <a:lnTo>
                    <a:pt x="626" y="129"/>
                  </a:lnTo>
                  <a:lnTo>
                    <a:pt x="624" y="132"/>
                  </a:lnTo>
                  <a:lnTo>
                    <a:pt x="623" y="134"/>
                  </a:lnTo>
                  <a:lnTo>
                    <a:pt x="622" y="137"/>
                  </a:lnTo>
                  <a:lnTo>
                    <a:pt x="622" y="140"/>
                  </a:lnTo>
                  <a:lnTo>
                    <a:pt x="620" y="142"/>
                  </a:lnTo>
                  <a:lnTo>
                    <a:pt x="619" y="145"/>
                  </a:lnTo>
                  <a:lnTo>
                    <a:pt x="618" y="147"/>
                  </a:lnTo>
                  <a:lnTo>
                    <a:pt x="617" y="150"/>
                  </a:lnTo>
                  <a:lnTo>
                    <a:pt x="614" y="153"/>
                  </a:lnTo>
                  <a:lnTo>
                    <a:pt x="613" y="155"/>
                  </a:lnTo>
                  <a:lnTo>
                    <a:pt x="614" y="155"/>
                  </a:lnTo>
                  <a:lnTo>
                    <a:pt x="615" y="156"/>
                  </a:lnTo>
                  <a:lnTo>
                    <a:pt x="617" y="156"/>
                  </a:lnTo>
                  <a:lnTo>
                    <a:pt x="618" y="156"/>
                  </a:lnTo>
                  <a:lnTo>
                    <a:pt x="618" y="158"/>
                  </a:lnTo>
                  <a:lnTo>
                    <a:pt x="619" y="158"/>
                  </a:lnTo>
                  <a:lnTo>
                    <a:pt x="620" y="159"/>
                  </a:lnTo>
                  <a:lnTo>
                    <a:pt x="622" y="159"/>
                  </a:lnTo>
                  <a:lnTo>
                    <a:pt x="623" y="159"/>
                  </a:lnTo>
                  <a:lnTo>
                    <a:pt x="623" y="160"/>
                  </a:lnTo>
                  <a:lnTo>
                    <a:pt x="624" y="160"/>
                  </a:lnTo>
                  <a:lnTo>
                    <a:pt x="626" y="162"/>
                  </a:lnTo>
                  <a:lnTo>
                    <a:pt x="627" y="162"/>
                  </a:lnTo>
                  <a:lnTo>
                    <a:pt x="627" y="163"/>
                  </a:lnTo>
                  <a:lnTo>
                    <a:pt x="628" y="163"/>
                  </a:lnTo>
                  <a:lnTo>
                    <a:pt x="628" y="164"/>
                  </a:lnTo>
                  <a:lnTo>
                    <a:pt x="630" y="164"/>
                  </a:lnTo>
                  <a:lnTo>
                    <a:pt x="630" y="165"/>
                  </a:lnTo>
                  <a:lnTo>
                    <a:pt x="631" y="165"/>
                  </a:lnTo>
                  <a:lnTo>
                    <a:pt x="631" y="167"/>
                  </a:lnTo>
                  <a:lnTo>
                    <a:pt x="632" y="167"/>
                  </a:lnTo>
                  <a:lnTo>
                    <a:pt x="632" y="168"/>
                  </a:lnTo>
                  <a:lnTo>
                    <a:pt x="633" y="169"/>
                  </a:lnTo>
                  <a:lnTo>
                    <a:pt x="633" y="171"/>
                  </a:lnTo>
                  <a:lnTo>
                    <a:pt x="633" y="172"/>
                  </a:lnTo>
                  <a:lnTo>
                    <a:pt x="635" y="175"/>
                  </a:lnTo>
                  <a:lnTo>
                    <a:pt x="635" y="176"/>
                  </a:lnTo>
                  <a:lnTo>
                    <a:pt x="635" y="178"/>
                  </a:lnTo>
                  <a:lnTo>
                    <a:pt x="635" y="181"/>
                  </a:lnTo>
                  <a:lnTo>
                    <a:pt x="633" y="182"/>
                  </a:lnTo>
                  <a:lnTo>
                    <a:pt x="633" y="185"/>
                  </a:lnTo>
                  <a:lnTo>
                    <a:pt x="633" y="186"/>
                  </a:lnTo>
                  <a:lnTo>
                    <a:pt x="633" y="187"/>
                  </a:lnTo>
                  <a:lnTo>
                    <a:pt x="632" y="190"/>
                  </a:lnTo>
                  <a:lnTo>
                    <a:pt x="632" y="191"/>
                  </a:lnTo>
                  <a:lnTo>
                    <a:pt x="632" y="194"/>
                  </a:lnTo>
                  <a:lnTo>
                    <a:pt x="631" y="195"/>
                  </a:lnTo>
                  <a:lnTo>
                    <a:pt x="631" y="198"/>
                  </a:lnTo>
                  <a:lnTo>
                    <a:pt x="630" y="199"/>
                  </a:lnTo>
                  <a:lnTo>
                    <a:pt x="628" y="200"/>
                  </a:lnTo>
                  <a:lnTo>
                    <a:pt x="628" y="203"/>
                  </a:lnTo>
                  <a:lnTo>
                    <a:pt x="627" y="204"/>
                  </a:lnTo>
                  <a:lnTo>
                    <a:pt x="626" y="206"/>
                  </a:lnTo>
                  <a:lnTo>
                    <a:pt x="624" y="208"/>
                  </a:lnTo>
                  <a:lnTo>
                    <a:pt x="623" y="209"/>
                  </a:lnTo>
                  <a:lnTo>
                    <a:pt x="622" y="211"/>
                  </a:lnTo>
                  <a:lnTo>
                    <a:pt x="620" y="212"/>
                  </a:lnTo>
                  <a:lnTo>
                    <a:pt x="619" y="213"/>
                  </a:lnTo>
                  <a:lnTo>
                    <a:pt x="618" y="216"/>
                  </a:lnTo>
                  <a:lnTo>
                    <a:pt x="617" y="217"/>
                  </a:lnTo>
                  <a:lnTo>
                    <a:pt x="615" y="219"/>
                  </a:lnTo>
                  <a:lnTo>
                    <a:pt x="614" y="220"/>
                  </a:lnTo>
                  <a:lnTo>
                    <a:pt x="613" y="221"/>
                  </a:lnTo>
                  <a:lnTo>
                    <a:pt x="611" y="222"/>
                  </a:lnTo>
                  <a:lnTo>
                    <a:pt x="609" y="224"/>
                  </a:lnTo>
                  <a:lnTo>
                    <a:pt x="607" y="225"/>
                  </a:lnTo>
                  <a:lnTo>
                    <a:pt x="606" y="226"/>
                  </a:lnTo>
                  <a:lnTo>
                    <a:pt x="605" y="228"/>
                  </a:lnTo>
                  <a:lnTo>
                    <a:pt x="604" y="228"/>
                  </a:lnTo>
                  <a:lnTo>
                    <a:pt x="602" y="228"/>
                  </a:lnTo>
                  <a:lnTo>
                    <a:pt x="601" y="229"/>
                  </a:lnTo>
                  <a:lnTo>
                    <a:pt x="600" y="229"/>
                  </a:lnTo>
                  <a:lnTo>
                    <a:pt x="598" y="230"/>
                  </a:lnTo>
                  <a:lnTo>
                    <a:pt x="597" y="230"/>
                  </a:lnTo>
                  <a:lnTo>
                    <a:pt x="596" y="230"/>
                  </a:lnTo>
                  <a:lnTo>
                    <a:pt x="595" y="230"/>
                  </a:lnTo>
                  <a:lnTo>
                    <a:pt x="593" y="230"/>
                  </a:lnTo>
                  <a:lnTo>
                    <a:pt x="592" y="231"/>
                  </a:lnTo>
                  <a:lnTo>
                    <a:pt x="591" y="231"/>
                  </a:lnTo>
                  <a:lnTo>
                    <a:pt x="589" y="231"/>
                  </a:lnTo>
                  <a:lnTo>
                    <a:pt x="588" y="231"/>
                  </a:lnTo>
                  <a:lnTo>
                    <a:pt x="587" y="231"/>
                  </a:lnTo>
                  <a:lnTo>
                    <a:pt x="585" y="231"/>
                  </a:lnTo>
                  <a:lnTo>
                    <a:pt x="584" y="231"/>
                  </a:lnTo>
                  <a:lnTo>
                    <a:pt x="583" y="231"/>
                  </a:lnTo>
                  <a:lnTo>
                    <a:pt x="582" y="231"/>
                  </a:lnTo>
                  <a:lnTo>
                    <a:pt x="580" y="231"/>
                  </a:lnTo>
                  <a:lnTo>
                    <a:pt x="579" y="231"/>
                  </a:lnTo>
                  <a:lnTo>
                    <a:pt x="578" y="231"/>
                  </a:lnTo>
                  <a:lnTo>
                    <a:pt x="576" y="231"/>
                  </a:lnTo>
                  <a:lnTo>
                    <a:pt x="575" y="231"/>
                  </a:lnTo>
                  <a:lnTo>
                    <a:pt x="574" y="231"/>
                  </a:lnTo>
                  <a:lnTo>
                    <a:pt x="572" y="231"/>
                  </a:lnTo>
                  <a:lnTo>
                    <a:pt x="571" y="231"/>
                  </a:lnTo>
                  <a:lnTo>
                    <a:pt x="570" y="231"/>
                  </a:lnTo>
                  <a:lnTo>
                    <a:pt x="570" y="233"/>
                  </a:lnTo>
                  <a:lnTo>
                    <a:pt x="569" y="234"/>
                  </a:lnTo>
                  <a:lnTo>
                    <a:pt x="569" y="235"/>
                  </a:lnTo>
                  <a:lnTo>
                    <a:pt x="567" y="235"/>
                  </a:lnTo>
                  <a:lnTo>
                    <a:pt x="567" y="237"/>
                  </a:lnTo>
                  <a:lnTo>
                    <a:pt x="566" y="238"/>
                  </a:lnTo>
                  <a:lnTo>
                    <a:pt x="565" y="239"/>
                  </a:lnTo>
                  <a:lnTo>
                    <a:pt x="563" y="240"/>
                  </a:lnTo>
                  <a:lnTo>
                    <a:pt x="562" y="242"/>
                  </a:lnTo>
                  <a:lnTo>
                    <a:pt x="561" y="242"/>
                  </a:lnTo>
                  <a:lnTo>
                    <a:pt x="561" y="243"/>
                  </a:lnTo>
                  <a:lnTo>
                    <a:pt x="560" y="243"/>
                  </a:lnTo>
                  <a:lnTo>
                    <a:pt x="560" y="244"/>
                  </a:lnTo>
                  <a:lnTo>
                    <a:pt x="558" y="244"/>
                  </a:lnTo>
                  <a:lnTo>
                    <a:pt x="557" y="244"/>
                  </a:lnTo>
                  <a:lnTo>
                    <a:pt x="557" y="246"/>
                  </a:lnTo>
                  <a:lnTo>
                    <a:pt x="556" y="246"/>
                  </a:lnTo>
                  <a:lnTo>
                    <a:pt x="554" y="247"/>
                  </a:lnTo>
                  <a:lnTo>
                    <a:pt x="554" y="248"/>
                  </a:lnTo>
                  <a:lnTo>
                    <a:pt x="553" y="248"/>
                  </a:lnTo>
                  <a:lnTo>
                    <a:pt x="553" y="250"/>
                  </a:lnTo>
                  <a:lnTo>
                    <a:pt x="552" y="250"/>
                  </a:lnTo>
                  <a:lnTo>
                    <a:pt x="550" y="251"/>
                  </a:lnTo>
                  <a:lnTo>
                    <a:pt x="549" y="253"/>
                  </a:lnTo>
                  <a:lnTo>
                    <a:pt x="548" y="255"/>
                  </a:lnTo>
                  <a:lnTo>
                    <a:pt x="547" y="257"/>
                  </a:lnTo>
                  <a:lnTo>
                    <a:pt x="545" y="259"/>
                  </a:lnTo>
                  <a:lnTo>
                    <a:pt x="544" y="261"/>
                  </a:lnTo>
                  <a:lnTo>
                    <a:pt x="543" y="262"/>
                  </a:lnTo>
                  <a:lnTo>
                    <a:pt x="541" y="264"/>
                  </a:lnTo>
                  <a:lnTo>
                    <a:pt x="540" y="266"/>
                  </a:lnTo>
                  <a:lnTo>
                    <a:pt x="539" y="268"/>
                  </a:lnTo>
                  <a:lnTo>
                    <a:pt x="538" y="270"/>
                  </a:lnTo>
                  <a:lnTo>
                    <a:pt x="536" y="272"/>
                  </a:lnTo>
                  <a:lnTo>
                    <a:pt x="536" y="274"/>
                  </a:lnTo>
                  <a:lnTo>
                    <a:pt x="535" y="275"/>
                  </a:lnTo>
                  <a:lnTo>
                    <a:pt x="534" y="278"/>
                  </a:lnTo>
                  <a:lnTo>
                    <a:pt x="532" y="279"/>
                  </a:lnTo>
                  <a:lnTo>
                    <a:pt x="531" y="282"/>
                  </a:lnTo>
                  <a:lnTo>
                    <a:pt x="530" y="283"/>
                  </a:lnTo>
                  <a:lnTo>
                    <a:pt x="530" y="286"/>
                  </a:lnTo>
                  <a:lnTo>
                    <a:pt x="528" y="287"/>
                  </a:lnTo>
                  <a:lnTo>
                    <a:pt x="527" y="290"/>
                  </a:lnTo>
                  <a:lnTo>
                    <a:pt x="526" y="291"/>
                  </a:lnTo>
                  <a:lnTo>
                    <a:pt x="526" y="293"/>
                  </a:lnTo>
                  <a:lnTo>
                    <a:pt x="525" y="295"/>
                  </a:lnTo>
                  <a:lnTo>
                    <a:pt x="523" y="297"/>
                  </a:lnTo>
                  <a:lnTo>
                    <a:pt x="523" y="299"/>
                  </a:lnTo>
                  <a:lnTo>
                    <a:pt x="522" y="301"/>
                  </a:lnTo>
                  <a:lnTo>
                    <a:pt x="522" y="304"/>
                  </a:lnTo>
                  <a:lnTo>
                    <a:pt x="521" y="305"/>
                  </a:lnTo>
                  <a:lnTo>
                    <a:pt x="521" y="308"/>
                  </a:lnTo>
                  <a:lnTo>
                    <a:pt x="519" y="309"/>
                  </a:lnTo>
                  <a:lnTo>
                    <a:pt x="519" y="312"/>
                  </a:lnTo>
                  <a:lnTo>
                    <a:pt x="519" y="313"/>
                  </a:lnTo>
                  <a:lnTo>
                    <a:pt x="521" y="314"/>
                  </a:lnTo>
                  <a:lnTo>
                    <a:pt x="522" y="315"/>
                  </a:lnTo>
                  <a:lnTo>
                    <a:pt x="523" y="315"/>
                  </a:lnTo>
                  <a:lnTo>
                    <a:pt x="525" y="317"/>
                  </a:lnTo>
                  <a:lnTo>
                    <a:pt x="526" y="317"/>
                  </a:lnTo>
                  <a:lnTo>
                    <a:pt x="527" y="317"/>
                  </a:lnTo>
                  <a:lnTo>
                    <a:pt x="528" y="317"/>
                  </a:lnTo>
                  <a:lnTo>
                    <a:pt x="530" y="317"/>
                  </a:lnTo>
                  <a:lnTo>
                    <a:pt x="531" y="317"/>
                  </a:lnTo>
                  <a:lnTo>
                    <a:pt x="532" y="317"/>
                  </a:lnTo>
                  <a:lnTo>
                    <a:pt x="534" y="317"/>
                  </a:lnTo>
                  <a:lnTo>
                    <a:pt x="535" y="317"/>
                  </a:lnTo>
                  <a:lnTo>
                    <a:pt x="536" y="318"/>
                  </a:lnTo>
                  <a:lnTo>
                    <a:pt x="538" y="318"/>
                  </a:lnTo>
                  <a:lnTo>
                    <a:pt x="539" y="319"/>
                  </a:lnTo>
                  <a:lnTo>
                    <a:pt x="540" y="321"/>
                  </a:lnTo>
                  <a:lnTo>
                    <a:pt x="541" y="321"/>
                  </a:lnTo>
                  <a:lnTo>
                    <a:pt x="543" y="321"/>
                  </a:lnTo>
                  <a:lnTo>
                    <a:pt x="545" y="321"/>
                  </a:lnTo>
                  <a:lnTo>
                    <a:pt x="547" y="321"/>
                  </a:lnTo>
                  <a:lnTo>
                    <a:pt x="548" y="321"/>
                  </a:lnTo>
                  <a:lnTo>
                    <a:pt x="549" y="321"/>
                  </a:lnTo>
                  <a:lnTo>
                    <a:pt x="550" y="321"/>
                  </a:lnTo>
                  <a:lnTo>
                    <a:pt x="552" y="321"/>
                  </a:lnTo>
                  <a:lnTo>
                    <a:pt x="553" y="322"/>
                  </a:lnTo>
                  <a:lnTo>
                    <a:pt x="554" y="322"/>
                  </a:lnTo>
                  <a:lnTo>
                    <a:pt x="556" y="322"/>
                  </a:lnTo>
                  <a:lnTo>
                    <a:pt x="557" y="323"/>
                  </a:lnTo>
                  <a:lnTo>
                    <a:pt x="558" y="323"/>
                  </a:lnTo>
                  <a:lnTo>
                    <a:pt x="560" y="323"/>
                  </a:lnTo>
                  <a:lnTo>
                    <a:pt x="561" y="325"/>
                  </a:lnTo>
                  <a:lnTo>
                    <a:pt x="562" y="325"/>
                  </a:lnTo>
                  <a:lnTo>
                    <a:pt x="563" y="325"/>
                  </a:lnTo>
                  <a:lnTo>
                    <a:pt x="565" y="326"/>
                  </a:lnTo>
                  <a:lnTo>
                    <a:pt x="566" y="326"/>
                  </a:lnTo>
                  <a:lnTo>
                    <a:pt x="567" y="326"/>
                  </a:lnTo>
                  <a:lnTo>
                    <a:pt x="569" y="326"/>
                  </a:lnTo>
                  <a:lnTo>
                    <a:pt x="570" y="326"/>
                  </a:lnTo>
                  <a:lnTo>
                    <a:pt x="571" y="327"/>
                  </a:lnTo>
                  <a:lnTo>
                    <a:pt x="572" y="327"/>
                  </a:lnTo>
                  <a:lnTo>
                    <a:pt x="574" y="326"/>
                  </a:lnTo>
                  <a:lnTo>
                    <a:pt x="575" y="326"/>
                  </a:lnTo>
                  <a:lnTo>
                    <a:pt x="576" y="326"/>
                  </a:lnTo>
                  <a:lnTo>
                    <a:pt x="578" y="326"/>
                  </a:lnTo>
                  <a:lnTo>
                    <a:pt x="579" y="325"/>
                  </a:lnTo>
                  <a:lnTo>
                    <a:pt x="580" y="325"/>
                  </a:lnTo>
                  <a:lnTo>
                    <a:pt x="582" y="323"/>
                  </a:lnTo>
                  <a:lnTo>
                    <a:pt x="583" y="322"/>
                  </a:lnTo>
                  <a:lnTo>
                    <a:pt x="583" y="323"/>
                  </a:lnTo>
                  <a:lnTo>
                    <a:pt x="584" y="323"/>
                  </a:lnTo>
                  <a:lnTo>
                    <a:pt x="585" y="323"/>
                  </a:lnTo>
                  <a:lnTo>
                    <a:pt x="587" y="323"/>
                  </a:lnTo>
                  <a:lnTo>
                    <a:pt x="588" y="323"/>
                  </a:lnTo>
                  <a:lnTo>
                    <a:pt x="588" y="325"/>
                  </a:lnTo>
                  <a:lnTo>
                    <a:pt x="589" y="325"/>
                  </a:lnTo>
                  <a:lnTo>
                    <a:pt x="591" y="325"/>
                  </a:lnTo>
                  <a:lnTo>
                    <a:pt x="592" y="326"/>
                  </a:lnTo>
                  <a:lnTo>
                    <a:pt x="593" y="326"/>
                  </a:lnTo>
                  <a:lnTo>
                    <a:pt x="595" y="326"/>
                  </a:lnTo>
                  <a:lnTo>
                    <a:pt x="596" y="326"/>
                  </a:lnTo>
                  <a:lnTo>
                    <a:pt x="596" y="327"/>
                  </a:lnTo>
                  <a:lnTo>
                    <a:pt x="597" y="327"/>
                  </a:lnTo>
                  <a:lnTo>
                    <a:pt x="598" y="327"/>
                  </a:lnTo>
                  <a:lnTo>
                    <a:pt x="600" y="327"/>
                  </a:lnTo>
                  <a:lnTo>
                    <a:pt x="601" y="327"/>
                  </a:lnTo>
                  <a:lnTo>
                    <a:pt x="602" y="352"/>
                  </a:lnTo>
                  <a:lnTo>
                    <a:pt x="605" y="353"/>
                  </a:lnTo>
                  <a:lnTo>
                    <a:pt x="606" y="354"/>
                  </a:lnTo>
                  <a:lnTo>
                    <a:pt x="609" y="354"/>
                  </a:lnTo>
                  <a:lnTo>
                    <a:pt x="610" y="356"/>
                  </a:lnTo>
                  <a:lnTo>
                    <a:pt x="613" y="357"/>
                  </a:lnTo>
                  <a:lnTo>
                    <a:pt x="614" y="357"/>
                  </a:lnTo>
                  <a:lnTo>
                    <a:pt x="617" y="358"/>
                  </a:lnTo>
                  <a:lnTo>
                    <a:pt x="619" y="359"/>
                  </a:lnTo>
                  <a:lnTo>
                    <a:pt x="620" y="361"/>
                  </a:lnTo>
                  <a:lnTo>
                    <a:pt x="623" y="361"/>
                  </a:lnTo>
                  <a:lnTo>
                    <a:pt x="624" y="362"/>
                  </a:lnTo>
                  <a:lnTo>
                    <a:pt x="627" y="363"/>
                  </a:lnTo>
                  <a:lnTo>
                    <a:pt x="628" y="365"/>
                  </a:lnTo>
                  <a:lnTo>
                    <a:pt x="631" y="365"/>
                  </a:lnTo>
                  <a:lnTo>
                    <a:pt x="632" y="366"/>
                  </a:lnTo>
                  <a:lnTo>
                    <a:pt x="635" y="367"/>
                  </a:lnTo>
                  <a:lnTo>
                    <a:pt x="636" y="368"/>
                  </a:lnTo>
                  <a:lnTo>
                    <a:pt x="639" y="370"/>
                  </a:lnTo>
                  <a:lnTo>
                    <a:pt x="640" y="370"/>
                  </a:lnTo>
                  <a:lnTo>
                    <a:pt x="642" y="371"/>
                  </a:lnTo>
                  <a:lnTo>
                    <a:pt x="644" y="372"/>
                  </a:lnTo>
                  <a:lnTo>
                    <a:pt x="646" y="374"/>
                  </a:lnTo>
                  <a:lnTo>
                    <a:pt x="648" y="375"/>
                  </a:lnTo>
                  <a:lnTo>
                    <a:pt x="650" y="376"/>
                  </a:lnTo>
                  <a:lnTo>
                    <a:pt x="652" y="378"/>
                  </a:lnTo>
                  <a:lnTo>
                    <a:pt x="654" y="379"/>
                  </a:lnTo>
                  <a:lnTo>
                    <a:pt x="655" y="380"/>
                  </a:lnTo>
                  <a:lnTo>
                    <a:pt x="657" y="381"/>
                  </a:lnTo>
                  <a:lnTo>
                    <a:pt x="659" y="383"/>
                  </a:lnTo>
                  <a:lnTo>
                    <a:pt x="661" y="384"/>
                  </a:lnTo>
                  <a:lnTo>
                    <a:pt x="662" y="385"/>
                  </a:lnTo>
                  <a:lnTo>
                    <a:pt x="665" y="387"/>
                  </a:lnTo>
                  <a:lnTo>
                    <a:pt x="665" y="388"/>
                  </a:lnTo>
                  <a:lnTo>
                    <a:pt x="665" y="389"/>
                  </a:lnTo>
                  <a:lnTo>
                    <a:pt x="666" y="389"/>
                  </a:lnTo>
                  <a:lnTo>
                    <a:pt x="666" y="390"/>
                  </a:lnTo>
                  <a:lnTo>
                    <a:pt x="666" y="392"/>
                  </a:lnTo>
                  <a:lnTo>
                    <a:pt x="666" y="393"/>
                  </a:lnTo>
                  <a:lnTo>
                    <a:pt x="666" y="394"/>
                  </a:lnTo>
                  <a:lnTo>
                    <a:pt x="666" y="396"/>
                  </a:lnTo>
                  <a:lnTo>
                    <a:pt x="666" y="397"/>
                  </a:lnTo>
                  <a:lnTo>
                    <a:pt x="666" y="398"/>
                  </a:lnTo>
                  <a:lnTo>
                    <a:pt x="666" y="400"/>
                  </a:lnTo>
                  <a:lnTo>
                    <a:pt x="665" y="401"/>
                  </a:lnTo>
                  <a:lnTo>
                    <a:pt x="665" y="402"/>
                  </a:lnTo>
                  <a:lnTo>
                    <a:pt x="665" y="403"/>
                  </a:lnTo>
                  <a:lnTo>
                    <a:pt x="665" y="405"/>
                  </a:lnTo>
                  <a:lnTo>
                    <a:pt x="665" y="406"/>
                  </a:lnTo>
                  <a:lnTo>
                    <a:pt x="663" y="406"/>
                  </a:lnTo>
                  <a:lnTo>
                    <a:pt x="663" y="407"/>
                  </a:lnTo>
                  <a:lnTo>
                    <a:pt x="663" y="409"/>
                  </a:lnTo>
                  <a:lnTo>
                    <a:pt x="663" y="410"/>
                  </a:lnTo>
                  <a:lnTo>
                    <a:pt x="663" y="411"/>
                  </a:lnTo>
                  <a:lnTo>
                    <a:pt x="663" y="412"/>
                  </a:lnTo>
                  <a:lnTo>
                    <a:pt x="666" y="416"/>
                  </a:lnTo>
                  <a:lnTo>
                    <a:pt x="667" y="420"/>
                  </a:lnTo>
                  <a:lnTo>
                    <a:pt x="670" y="424"/>
                  </a:lnTo>
                  <a:lnTo>
                    <a:pt x="672" y="427"/>
                  </a:lnTo>
                  <a:lnTo>
                    <a:pt x="674" y="431"/>
                  </a:lnTo>
                  <a:lnTo>
                    <a:pt x="676" y="434"/>
                  </a:lnTo>
                  <a:lnTo>
                    <a:pt x="679" y="438"/>
                  </a:lnTo>
                  <a:lnTo>
                    <a:pt x="681" y="441"/>
                  </a:lnTo>
                  <a:lnTo>
                    <a:pt x="683" y="445"/>
                  </a:lnTo>
                  <a:lnTo>
                    <a:pt x="685" y="449"/>
                  </a:lnTo>
                  <a:lnTo>
                    <a:pt x="688" y="453"/>
                  </a:lnTo>
                  <a:lnTo>
                    <a:pt x="689" y="455"/>
                  </a:lnTo>
                  <a:lnTo>
                    <a:pt x="692" y="459"/>
                  </a:lnTo>
                  <a:lnTo>
                    <a:pt x="694" y="463"/>
                  </a:lnTo>
                  <a:lnTo>
                    <a:pt x="696" y="467"/>
                  </a:lnTo>
                  <a:lnTo>
                    <a:pt x="698" y="469"/>
                  </a:lnTo>
                  <a:lnTo>
                    <a:pt x="701" y="473"/>
                  </a:lnTo>
                  <a:lnTo>
                    <a:pt x="702" y="477"/>
                  </a:lnTo>
                  <a:lnTo>
                    <a:pt x="705" y="481"/>
                  </a:lnTo>
                  <a:lnTo>
                    <a:pt x="706" y="485"/>
                  </a:lnTo>
                  <a:lnTo>
                    <a:pt x="709" y="487"/>
                  </a:lnTo>
                  <a:lnTo>
                    <a:pt x="710" y="491"/>
                  </a:lnTo>
                  <a:lnTo>
                    <a:pt x="712" y="495"/>
                  </a:lnTo>
                  <a:lnTo>
                    <a:pt x="714" y="499"/>
                  </a:lnTo>
                  <a:lnTo>
                    <a:pt x="716" y="503"/>
                  </a:lnTo>
                  <a:lnTo>
                    <a:pt x="718" y="507"/>
                  </a:lnTo>
                  <a:lnTo>
                    <a:pt x="720" y="509"/>
                  </a:lnTo>
                  <a:lnTo>
                    <a:pt x="722" y="513"/>
                  </a:lnTo>
                  <a:lnTo>
                    <a:pt x="723" y="517"/>
                  </a:lnTo>
                  <a:lnTo>
                    <a:pt x="725" y="521"/>
                  </a:lnTo>
                  <a:lnTo>
                    <a:pt x="727" y="525"/>
                  </a:lnTo>
                  <a:lnTo>
                    <a:pt x="728" y="529"/>
                  </a:lnTo>
                  <a:lnTo>
                    <a:pt x="728" y="531"/>
                  </a:lnTo>
                  <a:lnTo>
                    <a:pt x="729" y="533"/>
                  </a:lnTo>
                  <a:lnTo>
                    <a:pt x="729" y="535"/>
                  </a:lnTo>
                  <a:lnTo>
                    <a:pt x="729" y="538"/>
                  </a:lnTo>
                  <a:lnTo>
                    <a:pt x="729" y="539"/>
                  </a:lnTo>
                  <a:lnTo>
                    <a:pt x="728" y="542"/>
                  </a:lnTo>
                  <a:lnTo>
                    <a:pt x="728" y="543"/>
                  </a:lnTo>
                  <a:lnTo>
                    <a:pt x="728" y="546"/>
                  </a:lnTo>
                  <a:lnTo>
                    <a:pt x="728" y="547"/>
                  </a:lnTo>
                  <a:lnTo>
                    <a:pt x="727" y="550"/>
                  </a:lnTo>
                  <a:lnTo>
                    <a:pt x="727" y="551"/>
                  </a:lnTo>
                  <a:lnTo>
                    <a:pt x="725" y="553"/>
                  </a:lnTo>
                  <a:lnTo>
                    <a:pt x="725" y="555"/>
                  </a:lnTo>
                  <a:lnTo>
                    <a:pt x="724" y="557"/>
                  </a:lnTo>
                  <a:lnTo>
                    <a:pt x="723" y="559"/>
                  </a:lnTo>
                  <a:lnTo>
                    <a:pt x="723" y="561"/>
                  </a:lnTo>
                  <a:lnTo>
                    <a:pt x="722" y="562"/>
                  </a:lnTo>
                  <a:lnTo>
                    <a:pt x="720" y="565"/>
                  </a:lnTo>
                  <a:lnTo>
                    <a:pt x="720" y="566"/>
                  </a:lnTo>
                  <a:lnTo>
                    <a:pt x="719" y="569"/>
                  </a:lnTo>
                  <a:lnTo>
                    <a:pt x="718" y="570"/>
                  </a:lnTo>
                  <a:lnTo>
                    <a:pt x="718" y="573"/>
                  </a:lnTo>
                  <a:lnTo>
                    <a:pt x="716" y="574"/>
                  </a:lnTo>
                  <a:lnTo>
                    <a:pt x="715" y="577"/>
                  </a:lnTo>
                  <a:lnTo>
                    <a:pt x="715" y="578"/>
                  </a:lnTo>
                  <a:lnTo>
                    <a:pt x="714" y="581"/>
                  </a:lnTo>
                  <a:lnTo>
                    <a:pt x="714" y="582"/>
                  </a:lnTo>
                  <a:lnTo>
                    <a:pt x="712" y="584"/>
                  </a:lnTo>
                  <a:lnTo>
                    <a:pt x="712" y="586"/>
                  </a:lnTo>
                  <a:lnTo>
                    <a:pt x="712" y="588"/>
                  </a:lnTo>
                  <a:lnTo>
                    <a:pt x="711" y="591"/>
                  </a:lnTo>
                  <a:lnTo>
                    <a:pt x="711" y="592"/>
                  </a:lnTo>
                  <a:lnTo>
                    <a:pt x="711" y="593"/>
                  </a:lnTo>
                  <a:lnTo>
                    <a:pt x="711" y="595"/>
                  </a:lnTo>
                  <a:lnTo>
                    <a:pt x="710" y="596"/>
                  </a:lnTo>
                  <a:lnTo>
                    <a:pt x="710" y="597"/>
                  </a:lnTo>
                  <a:lnTo>
                    <a:pt x="710" y="599"/>
                  </a:lnTo>
                  <a:lnTo>
                    <a:pt x="709" y="599"/>
                  </a:lnTo>
                  <a:lnTo>
                    <a:pt x="709" y="600"/>
                  </a:lnTo>
                  <a:lnTo>
                    <a:pt x="709" y="601"/>
                  </a:lnTo>
                  <a:lnTo>
                    <a:pt x="707" y="603"/>
                  </a:lnTo>
                  <a:lnTo>
                    <a:pt x="707" y="604"/>
                  </a:lnTo>
                  <a:lnTo>
                    <a:pt x="706" y="605"/>
                  </a:lnTo>
                  <a:lnTo>
                    <a:pt x="705" y="606"/>
                  </a:lnTo>
                  <a:lnTo>
                    <a:pt x="705" y="608"/>
                  </a:lnTo>
                  <a:lnTo>
                    <a:pt x="703" y="609"/>
                  </a:lnTo>
                  <a:lnTo>
                    <a:pt x="703" y="610"/>
                  </a:lnTo>
                  <a:lnTo>
                    <a:pt x="702" y="610"/>
                  </a:lnTo>
                  <a:lnTo>
                    <a:pt x="702" y="612"/>
                  </a:lnTo>
                  <a:lnTo>
                    <a:pt x="701" y="613"/>
                  </a:lnTo>
                  <a:lnTo>
                    <a:pt x="699" y="613"/>
                  </a:lnTo>
                  <a:lnTo>
                    <a:pt x="699" y="614"/>
                  </a:lnTo>
                  <a:lnTo>
                    <a:pt x="698" y="614"/>
                  </a:lnTo>
                  <a:lnTo>
                    <a:pt x="698" y="615"/>
                  </a:lnTo>
                  <a:lnTo>
                    <a:pt x="697" y="615"/>
                  </a:lnTo>
                  <a:lnTo>
                    <a:pt x="696" y="617"/>
                  </a:lnTo>
                  <a:lnTo>
                    <a:pt x="694" y="617"/>
                  </a:lnTo>
                  <a:lnTo>
                    <a:pt x="693" y="618"/>
                  </a:lnTo>
                  <a:lnTo>
                    <a:pt x="692" y="618"/>
                  </a:lnTo>
                  <a:lnTo>
                    <a:pt x="690" y="619"/>
                  </a:lnTo>
                  <a:lnTo>
                    <a:pt x="688" y="621"/>
                  </a:lnTo>
                  <a:lnTo>
                    <a:pt x="687" y="622"/>
                  </a:lnTo>
                  <a:lnTo>
                    <a:pt x="684" y="622"/>
                  </a:lnTo>
                  <a:lnTo>
                    <a:pt x="683" y="623"/>
                  </a:lnTo>
                  <a:lnTo>
                    <a:pt x="681" y="623"/>
                  </a:lnTo>
                  <a:lnTo>
                    <a:pt x="679" y="623"/>
                  </a:lnTo>
                  <a:lnTo>
                    <a:pt x="677" y="624"/>
                  </a:lnTo>
                  <a:lnTo>
                    <a:pt x="675" y="624"/>
                  </a:lnTo>
                  <a:lnTo>
                    <a:pt x="674" y="624"/>
                  </a:lnTo>
                  <a:lnTo>
                    <a:pt x="671" y="624"/>
                  </a:lnTo>
                  <a:lnTo>
                    <a:pt x="670" y="624"/>
                  </a:lnTo>
                  <a:lnTo>
                    <a:pt x="667" y="624"/>
                  </a:lnTo>
                  <a:lnTo>
                    <a:pt x="666" y="624"/>
                  </a:lnTo>
                  <a:lnTo>
                    <a:pt x="663" y="624"/>
                  </a:lnTo>
                  <a:lnTo>
                    <a:pt x="662" y="624"/>
                  </a:lnTo>
                  <a:lnTo>
                    <a:pt x="659" y="624"/>
                  </a:lnTo>
                  <a:lnTo>
                    <a:pt x="658" y="624"/>
                  </a:lnTo>
                  <a:lnTo>
                    <a:pt x="655" y="624"/>
                  </a:lnTo>
                  <a:lnTo>
                    <a:pt x="654" y="623"/>
                  </a:lnTo>
                  <a:lnTo>
                    <a:pt x="652" y="623"/>
                  </a:lnTo>
                  <a:lnTo>
                    <a:pt x="650" y="623"/>
                  </a:lnTo>
                  <a:lnTo>
                    <a:pt x="648" y="623"/>
                  </a:lnTo>
                  <a:lnTo>
                    <a:pt x="646" y="623"/>
                  </a:lnTo>
                  <a:lnTo>
                    <a:pt x="644" y="623"/>
                  </a:lnTo>
                  <a:lnTo>
                    <a:pt x="642" y="622"/>
                  </a:lnTo>
                  <a:lnTo>
                    <a:pt x="640" y="622"/>
                  </a:lnTo>
                  <a:lnTo>
                    <a:pt x="637" y="622"/>
                  </a:lnTo>
                  <a:lnTo>
                    <a:pt x="636" y="622"/>
                  </a:lnTo>
                  <a:lnTo>
                    <a:pt x="633" y="622"/>
                  </a:lnTo>
                  <a:lnTo>
                    <a:pt x="632" y="622"/>
                  </a:lnTo>
                  <a:lnTo>
                    <a:pt x="630" y="622"/>
                  </a:lnTo>
                  <a:lnTo>
                    <a:pt x="630" y="623"/>
                  </a:lnTo>
                  <a:lnTo>
                    <a:pt x="628" y="623"/>
                  </a:lnTo>
                  <a:lnTo>
                    <a:pt x="627" y="624"/>
                  </a:lnTo>
                  <a:lnTo>
                    <a:pt x="626" y="626"/>
                  </a:lnTo>
                  <a:lnTo>
                    <a:pt x="626" y="627"/>
                  </a:lnTo>
                  <a:lnTo>
                    <a:pt x="624" y="627"/>
                  </a:lnTo>
                  <a:lnTo>
                    <a:pt x="624" y="628"/>
                  </a:lnTo>
                  <a:lnTo>
                    <a:pt x="624" y="630"/>
                  </a:lnTo>
                  <a:lnTo>
                    <a:pt x="623" y="630"/>
                  </a:lnTo>
                  <a:lnTo>
                    <a:pt x="623" y="631"/>
                  </a:lnTo>
                  <a:lnTo>
                    <a:pt x="623" y="632"/>
                  </a:lnTo>
                  <a:lnTo>
                    <a:pt x="623" y="634"/>
                  </a:lnTo>
                  <a:lnTo>
                    <a:pt x="623" y="635"/>
                  </a:lnTo>
                  <a:lnTo>
                    <a:pt x="623" y="636"/>
                  </a:lnTo>
                  <a:lnTo>
                    <a:pt x="624" y="636"/>
                  </a:lnTo>
                  <a:lnTo>
                    <a:pt x="624" y="637"/>
                  </a:lnTo>
                  <a:lnTo>
                    <a:pt x="624" y="643"/>
                  </a:lnTo>
                  <a:lnTo>
                    <a:pt x="624" y="648"/>
                  </a:lnTo>
                  <a:lnTo>
                    <a:pt x="624" y="653"/>
                  </a:lnTo>
                  <a:lnTo>
                    <a:pt x="624" y="657"/>
                  </a:lnTo>
                  <a:lnTo>
                    <a:pt x="626" y="662"/>
                  </a:lnTo>
                  <a:lnTo>
                    <a:pt x="626" y="667"/>
                  </a:lnTo>
                  <a:lnTo>
                    <a:pt x="627" y="672"/>
                  </a:lnTo>
                  <a:lnTo>
                    <a:pt x="627" y="678"/>
                  </a:lnTo>
                  <a:lnTo>
                    <a:pt x="628" y="683"/>
                  </a:lnTo>
                  <a:lnTo>
                    <a:pt x="630" y="688"/>
                  </a:lnTo>
                  <a:lnTo>
                    <a:pt x="630" y="692"/>
                  </a:lnTo>
                  <a:lnTo>
                    <a:pt x="631" y="697"/>
                  </a:lnTo>
                  <a:lnTo>
                    <a:pt x="632" y="702"/>
                  </a:lnTo>
                  <a:lnTo>
                    <a:pt x="632" y="707"/>
                  </a:lnTo>
                  <a:lnTo>
                    <a:pt x="633" y="712"/>
                  </a:lnTo>
                  <a:lnTo>
                    <a:pt x="635" y="718"/>
                  </a:lnTo>
                  <a:lnTo>
                    <a:pt x="635" y="723"/>
                  </a:lnTo>
                  <a:lnTo>
                    <a:pt x="636" y="727"/>
                  </a:lnTo>
                  <a:lnTo>
                    <a:pt x="636" y="732"/>
                  </a:lnTo>
                  <a:lnTo>
                    <a:pt x="637" y="737"/>
                  </a:lnTo>
                  <a:lnTo>
                    <a:pt x="637" y="742"/>
                  </a:lnTo>
                  <a:lnTo>
                    <a:pt x="637" y="747"/>
                  </a:lnTo>
                  <a:lnTo>
                    <a:pt x="637" y="751"/>
                  </a:lnTo>
                  <a:lnTo>
                    <a:pt x="637" y="756"/>
                  </a:lnTo>
                  <a:lnTo>
                    <a:pt x="637" y="762"/>
                  </a:lnTo>
                  <a:lnTo>
                    <a:pt x="636" y="767"/>
                  </a:lnTo>
                  <a:lnTo>
                    <a:pt x="635" y="771"/>
                  </a:lnTo>
                  <a:lnTo>
                    <a:pt x="635" y="776"/>
                  </a:lnTo>
                  <a:lnTo>
                    <a:pt x="633" y="781"/>
                  </a:lnTo>
                  <a:lnTo>
                    <a:pt x="631" y="785"/>
                  </a:lnTo>
                  <a:lnTo>
                    <a:pt x="630" y="790"/>
                  </a:lnTo>
                  <a:lnTo>
                    <a:pt x="627" y="794"/>
                  </a:lnTo>
                  <a:lnTo>
                    <a:pt x="627" y="800"/>
                  </a:lnTo>
                  <a:lnTo>
                    <a:pt x="626" y="808"/>
                  </a:lnTo>
                  <a:lnTo>
                    <a:pt x="626" y="815"/>
                  </a:lnTo>
                  <a:lnTo>
                    <a:pt x="626" y="821"/>
                  </a:lnTo>
                  <a:lnTo>
                    <a:pt x="626" y="827"/>
                  </a:lnTo>
                  <a:lnTo>
                    <a:pt x="624" y="834"/>
                  </a:lnTo>
                  <a:lnTo>
                    <a:pt x="624" y="842"/>
                  </a:lnTo>
                  <a:lnTo>
                    <a:pt x="624" y="848"/>
                  </a:lnTo>
                  <a:lnTo>
                    <a:pt x="624" y="855"/>
                  </a:lnTo>
                  <a:lnTo>
                    <a:pt x="624" y="861"/>
                  </a:lnTo>
                  <a:lnTo>
                    <a:pt x="624" y="869"/>
                  </a:lnTo>
                  <a:lnTo>
                    <a:pt x="624" y="875"/>
                  </a:lnTo>
                  <a:lnTo>
                    <a:pt x="624" y="882"/>
                  </a:lnTo>
                  <a:lnTo>
                    <a:pt x="624" y="890"/>
                  </a:lnTo>
                  <a:lnTo>
                    <a:pt x="624" y="896"/>
                  </a:lnTo>
                  <a:lnTo>
                    <a:pt x="626" y="902"/>
                  </a:lnTo>
                  <a:lnTo>
                    <a:pt x="626" y="910"/>
                  </a:lnTo>
                  <a:lnTo>
                    <a:pt x="626" y="917"/>
                  </a:lnTo>
                  <a:lnTo>
                    <a:pt x="626" y="923"/>
                  </a:lnTo>
                  <a:lnTo>
                    <a:pt x="626" y="931"/>
                  </a:lnTo>
                  <a:lnTo>
                    <a:pt x="626" y="937"/>
                  </a:lnTo>
                  <a:lnTo>
                    <a:pt x="626" y="944"/>
                  </a:lnTo>
                  <a:lnTo>
                    <a:pt x="626" y="950"/>
                  </a:lnTo>
                  <a:lnTo>
                    <a:pt x="626" y="958"/>
                  </a:lnTo>
                  <a:lnTo>
                    <a:pt x="626" y="965"/>
                  </a:lnTo>
                  <a:lnTo>
                    <a:pt x="627" y="971"/>
                  </a:lnTo>
                  <a:lnTo>
                    <a:pt x="627" y="977"/>
                  </a:lnTo>
                  <a:lnTo>
                    <a:pt x="627" y="984"/>
                  </a:lnTo>
                  <a:lnTo>
                    <a:pt x="626" y="992"/>
                  </a:lnTo>
                  <a:lnTo>
                    <a:pt x="626" y="998"/>
                  </a:lnTo>
                  <a:lnTo>
                    <a:pt x="626" y="1005"/>
                  </a:lnTo>
                  <a:lnTo>
                    <a:pt x="626" y="1011"/>
                  </a:lnTo>
                  <a:lnTo>
                    <a:pt x="626" y="1018"/>
                  </a:lnTo>
                  <a:lnTo>
                    <a:pt x="626" y="1023"/>
                  </a:lnTo>
                  <a:lnTo>
                    <a:pt x="626" y="1029"/>
                  </a:lnTo>
                  <a:lnTo>
                    <a:pt x="626" y="1036"/>
                  </a:lnTo>
                  <a:lnTo>
                    <a:pt x="626" y="1041"/>
                  </a:lnTo>
                  <a:lnTo>
                    <a:pt x="626" y="1047"/>
                  </a:lnTo>
                  <a:lnTo>
                    <a:pt x="626" y="1054"/>
                  </a:lnTo>
                  <a:lnTo>
                    <a:pt x="626" y="1059"/>
                  </a:lnTo>
                  <a:lnTo>
                    <a:pt x="626" y="1065"/>
                  </a:lnTo>
                  <a:lnTo>
                    <a:pt x="626" y="1071"/>
                  </a:lnTo>
                  <a:lnTo>
                    <a:pt x="626" y="1077"/>
                  </a:lnTo>
                  <a:lnTo>
                    <a:pt x="626" y="1083"/>
                  </a:lnTo>
                  <a:lnTo>
                    <a:pt x="626" y="1089"/>
                  </a:lnTo>
                  <a:lnTo>
                    <a:pt x="626" y="1095"/>
                  </a:lnTo>
                  <a:lnTo>
                    <a:pt x="626" y="1102"/>
                  </a:lnTo>
                  <a:lnTo>
                    <a:pt x="626" y="1107"/>
                  </a:lnTo>
                  <a:lnTo>
                    <a:pt x="626" y="1113"/>
                  </a:lnTo>
                  <a:lnTo>
                    <a:pt x="626" y="1120"/>
                  </a:lnTo>
                  <a:lnTo>
                    <a:pt x="626" y="1125"/>
                  </a:lnTo>
                  <a:lnTo>
                    <a:pt x="624" y="1131"/>
                  </a:lnTo>
                  <a:lnTo>
                    <a:pt x="624" y="1138"/>
                  </a:lnTo>
                  <a:lnTo>
                    <a:pt x="624" y="1144"/>
                  </a:lnTo>
                  <a:lnTo>
                    <a:pt x="624" y="1149"/>
                  </a:lnTo>
                  <a:lnTo>
                    <a:pt x="624" y="1156"/>
                  </a:lnTo>
                  <a:lnTo>
                    <a:pt x="624" y="1162"/>
                  </a:lnTo>
                  <a:lnTo>
                    <a:pt x="623" y="1169"/>
                  </a:lnTo>
                  <a:lnTo>
                    <a:pt x="623" y="1175"/>
                  </a:lnTo>
                  <a:lnTo>
                    <a:pt x="623" y="1182"/>
                  </a:lnTo>
                  <a:lnTo>
                    <a:pt x="623" y="1188"/>
                  </a:lnTo>
                  <a:lnTo>
                    <a:pt x="623" y="1193"/>
                  </a:lnTo>
                  <a:lnTo>
                    <a:pt x="622" y="1200"/>
                  </a:lnTo>
                  <a:lnTo>
                    <a:pt x="622" y="1206"/>
                  </a:lnTo>
                  <a:lnTo>
                    <a:pt x="624" y="1209"/>
                  </a:lnTo>
                  <a:lnTo>
                    <a:pt x="626" y="1210"/>
                  </a:lnTo>
                  <a:lnTo>
                    <a:pt x="628" y="1211"/>
                  </a:lnTo>
                  <a:lnTo>
                    <a:pt x="630" y="1214"/>
                  </a:lnTo>
                  <a:lnTo>
                    <a:pt x="631" y="1215"/>
                  </a:lnTo>
                  <a:lnTo>
                    <a:pt x="632" y="1218"/>
                  </a:lnTo>
                  <a:lnTo>
                    <a:pt x="635" y="1221"/>
                  </a:lnTo>
                  <a:lnTo>
                    <a:pt x="636" y="1222"/>
                  </a:lnTo>
                  <a:lnTo>
                    <a:pt x="637" y="1224"/>
                  </a:lnTo>
                  <a:lnTo>
                    <a:pt x="639" y="1227"/>
                  </a:lnTo>
                  <a:lnTo>
                    <a:pt x="639" y="1228"/>
                  </a:lnTo>
                  <a:lnTo>
                    <a:pt x="640" y="1231"/>
                  </a:lnTo>
                  <a:lnTo>
                    <a:pt x="641" y="1233"/>
                  </a:lnTo>
                  <a:lnTo>
                    <a:pt x="642" y="1236"/>
                  </a:lnTo>
                  <a:lnTo>
                    <a:pt x="642" y="1237"/>
                  </a:lnTo>
                  <a:lnTo>
                    <a:pt x="644" y="1240"/>
                  </a:lnTo>
                  <a:lnTo>
                    <a:pt x="644" y="1243"/>
                  </a:lnTo>
                  <a:lnTo>
                    <a:pt x="645" y="1245"/>
                  </a:lnTo>
                  <a:lnTo>
                    <a:pt x="645" y="1248"/>
                  </a:lnTo>
                  <a:lnTo>
                    <a:pt x="646" y="1250"/>
                  </a:lnTo>
                  <a:lnTo>
                    <a:pt x="646" y="1253"/>
                  </a:lnTo>
                  <a:lnTo>
                    <a:pt x="646" y="1255"/>
                  </a:lnTo>
                  <a:lnTo>
                    <a:pt x="646" y="1258"/>
                  </a:lnTo>
                  <a:lnTo>
                    <a:pt x="646" y="1261"/>
                  </a:lnTo>
                  <a:lnTo>
                    <a:pt x="646" y="1263"/>
                  </a:lnTo>
                  <a:lnTo>
                    <a:pt x="646" y="1266"/>
                  </a:lnTo>
                  <a:lnTo>
                    <a:pt x="646" y="1268"/>
                  </a:lnTo>
                  <a:lnTo>
                    <a:pt x="646" y="1271"/>
                  </a:lnTo>
                  <a:lnTo>
                    <a:pt x="646" y="1274"/>
                  </a:lnTo>
                  <a:lnTo>
                    <a:pt x="646" y="1276"/>
                  </a:lnTo>
                  <a:lnTo>
                    <a:pt x="645" y="1279"/>
                  </a:lnTo>
                  <a:lnTo>
                    <a:pt x="645" y="1281"/>
                  </a:lnTo>
                  <a:lnTo>
                    <a:pt x="644" y="1284"/>
                  </a:lnTo>
                  <a:lnTo>
                    <a:pt x="642" y="1286"/>
                  </a:lnTo>
                  <a:lnTo>
                    <a:pt x="640" y="1289"/>
                  </a:lnTo>
                  <a:lnTo>
                    <a:pt x="639" y="1290"/>
                  </a:lnTo>
                  <a:lnTo>
                    <a:pt x="637" y="1293"/>
                  </a:lnTo>
                  <a:lnTo>
                    <a:pt x="635" y="1294"/>
                  </a:lnTo>
                  <a:lnTo>
                    <a:pt x="633" y="1296"/>
                  </a:lnTo>
                  <a:lnTo>
                    <a:pt x="631" y="1297"/>
                  </a:lnTo>
                  <a:lnTo>
                    <a:pt x="630" y="1298"/>
                  </a:lnTo>
                  <a:lnTo>
                    <a:pt x="627" y="1299"/>
                  </a:lnTo>
                  <a:lnTo>
                    <a:pt x="624" y="1299"/>
                  </a:lnTo>
                  <a:lnTo>
                    <a:pt x="622" y="1301"/>
                  </a:lnTo>
                  <a:lnTo>
                    <a:pt x="620" y="1301"/>
                  </a:lnTo>
                  <a:lnTo>
                    <a:pt x="618" y="1302"/>
                  </a:lnTo>
                  <a:lnTo>
                    <a:pt x="615" y="1302"/>
                  </a:lnTo>
                  <a:lnTo>
                    <a:pt x="613" y="1302"/>
                  </a:lnTo>
                  <a:lnTo>
                    <a:pt x="610" y="1302"/>
                  </a:lnTo>
                  <a:lnTo>
                    <a:pt x="607" y="1302"/>
                  </a:lnTo>
                  <a:lnTo>
                    <a:pt x="605" y="1302"/>
                  </a:lnTo>
                  <a:lnTo>
                    <a:pt x="602" y="1302"/>
                  </a:lnTo>
                  <a:lnTo>
                    <a:pt x="600" y="1302"/>
                  </a:lnTo>
                  <a:lnTo>
                    <a:pt x="597" y="1302"/>
                  </a:lnTo>
                  <a:lnTo>
                    <a:pt x="595" y="1302"/>
                  </a:lnTo>
                  <a:lnTo>
                    <a:pt x="592" y="1302"/>
                  </a:lnTo>
                  <a:lnTo>
                    <a:pt x="589" y="1302"/>
                  </a:lnTo>
                  <a:lnTo>
                    <a:pt x="587" y="1302"/>
                  </a:lnTo>
                  <a:lnTo>
                    <a:pt x="584" y="1302"/>
                  </a:lnTo>
                  <a:lnTo>
                    <a:pt x="582" y="1302"/>
                  </a:lnTo>
                  <a:lnTo>
                    <a:pt x="579" y="1302"/>
                  </a:lnTo>
                  <a:lnTo>
                    <a:pt x="576" y="1302"/>
                  </a:lnTo>
                  <a:lnTo>
                    <a:pt x="574" y="1302"/>
                  </a:lnTo>
                  <a:lnTo>
                    <a:pt x="571" y="1302"/>
                  </a:lnTo>
                  <a:lnTo>
                    <a:pt x="570" y="1302"/>
                  </a:lnTo>
                  <a:lnTo>
                    <a:pt x="569" y="1301"/>
                  </a:lnTo>
                  <a:lnTo>
                    <a:pt x="566" y="1301"/>
                  </a:lnTo>
                  <a:lnTo>
                    <a:pt x="565" y="1301"/>
                  </a:lnTo>
                  <a:lnTo>
                    <a:pt x="563" y="1301"/>
                  </a:lnTo>
                  <a:lnTo>
                    <a:pt x="561" y="1301"/>
                  </a:lnTo>
                  <a:lnTo>
                    <a:pt x="560" y="1301"/>
                  </a:lnTo>
                  <a:lnTo>
                    <a:pt x="558" y="1301"/>
                  </a:lnTo>
                  <a:lnTo>
                    <a:pt x="556" y="1301"/>
                  </a:lnTo>
                  <a:lnTo>
                    <a:pt x="554" y="1301"/>
                  </a:lnTo>
                  <a:lnTo>
                    <a:pt x="552" y="1301"/>
                  </a:lnTo>
                  <a:lnTo>
                    <a:pt x="550" y="1301"/>
                  </a:lnTo>
                  <a:lnTo>
                    <a:pt x="548" y="1301"/>
                  </a:lnTo>
                  <a:lnTo>
                    <a:pt x="547" y="1301"/>
                  </a:lnTo>
                  <a:lnTo>
                    <a:pt x="544" y="1301"/>
                  </a:lnTo>
                  <a:lnTo>
                    <a:pt x="543" y="1301"/>
                  </a:lnTo>
                  <a:lnTo>
                    <a:pt x="541" y="1301"/>
                  </a:lnTo>
                  <a:lnTo>
                    <a:pt x="539" y="1301"/>
                  </a:lnTo>
                  <a:lnTo>
                    <a:pt x="538" y="1299"/>
                  </a:lnTo>
                  <a:lnTo>
                    <a:pt x="535" y="1299"/>
                  </a:lnTo>
                  <a:lnTo>
                    <a:pt x="534" y="1299"/>
                  </a:lnTo>
                  <a:lnTo>
                    <a:pt x="532" y="1299"/>
                  </a:lnTo>
                  <a:lnTo>
                    <a:pt x="530" y="1298"/>
                  </a:lnTo>
                  <a:lnTo>
                    <a:pt x="528" y="1298"/>
                  </a:lnTo>
                  <a:lnTo>
                    <a:pt x="527" y="1297"/>
                  </a:lnTo>
                  <a:lnTo>
                    <a:pt x="526" y="1297"/>
                  </a:lnTo>
                  <a:lnTo>
                    <a:pt x="523" y="1296"/>
                  </a:lnTo>
                  <a:lnTo>
                    <a:pt x="522" y="1294"/>
                  </a:lnTo>
                  <a:lnTo>
                    <a:pt x="521" y="1294"/>
                  </a:lnTo>
                  <a:lnTo>
                    <a:pt x="519" y="1293"/>
                  </a:lnTo>
                  <a:lnTo>
                    <a:pt x="518" y="1292"/>
                  </a:lnTo>
                  <a:lnTo>
                    <a:pt x="517" y="1290"/>
                  </a:lnTo>
                  <a:lnTo>
                    <a:pt x="510" y="1290"/>
                  </a:lnTo>
                  <a:lnTo>
                    <a:pt x="504" y="1292"/>
                  </a:lnTo>
                  <a:lnTo>
                    <a:pt x="499" y="1293"/>
                  </a:lnTo>
                  <a:lnTo>
                    <a:pt x="492" y="1293"/>
                  </a:lnTo>
                  <a:lnTo>
                    <a:pt x="486" y="1293"/>
                  </a:lnTo>
                  <a:lnTo>
                    <a:pt x="479" y="1294"/>
                  </a:lnTo>
                  <a:lnTo>
                    <a:pt x="473" y="1294"/>
                  </a:lnTo>
                  <a:lnTo>
                    <a:pt x="466" y="1294"/>
                  </a:lnTo>
                  <a:lnTo>
                    <a:pt x="460" y="1296"/>
                  </a:lnTo>
                  <a:lnTo>
                    <a:pt x="453" y="1296"/>
                  </a:lnTo>
                  <a:lnTo>
                    <a:pt x="447" y="1296"/>
                  </a:lnTo>
                  <a:lnTo>
                    <a:pt x="440" y="1296"/>
                  </a:lnTo>
                  <a:lnTo>
                    <a:pt x="434" y="1296"/>
                  </a:lnTo>
                  <a:lnTo>
                    <a:pt x="427" y="1296"/>
                  </a:lnTo>
                  <a:lnTo>
                    <a:pt x="421" y="1294"/>
                  </a:lnTo>
                  <a:lnTo>
                    <a:pt x="414" y="1294"/>
                  </a:lnTo>
                  <a:lnTo>
                    <a:pt x="408" y="1294"/>
                  </a:lnTo>
                  <a:lnTo>
                    <a:pt x="401" y="1294"/>
                  </a:lnTo>
                  <a:lnTo>
                    <a:pt x="395" y="1293"/>
                  </a:lnTo>
                  <a:lnTo>
                    <a:pt x="390" y="1293"/>
                  </a:lnTo>
                  <a:lnTo>
                    <a:pt x="383" y="1292"/>
                  </a:lnTo>
                  <a:lnTo>
                    <a:pt x="377" y="1292"/>
                  </a:lnTo>
                  <a:lnTo>
                    <a:pt x="370" y="1290"/>
                  </a:lnTo>
                  <a:lnTo>
                    <a:pt x="364" y="1290"/>
                  </a:lnTo>
                  <a:lnTo>
                    <a:pt x="357" y="1289"/>
                  </a:lnTo>
                  <a:lnTo>
                    <a:pt x="351" y="1288"/>
                  </a:lnTo>
                  <a:lnTo>
                    <a:pt x="346" y="1286"/>
                  </a:lnTo>
                  <a:lnTo>
                    <a:pt x="339" y="1286"/>
                  </a:lnTo>
                  <a:lnTo>
                    <a:pt x="333" y="1285"/>
                  </a:lnTo>
                  <a:lnTo>
                    <a:pt x="328" y="1284"/>
                  </a:lnTo>
                  <a:lnTo>
                    <a:pt x="321" y="1283"/>
                  </a:lnTo>
                  <a:lnTo>
                    <a:pt x="315" y="1281"/>
                  </a:lnTo>
                  <a:lnTo>
                    <a:pt x="315" y="1280"/>
                  </a:lnTo>
                  <a:lnTo>
                    <a:pt x="313" y="1280"/>
                  </a:lnTo>
                  <a:lnTo>
                    <a:pt x="313" y="1279"/>
                  </a:lnTo>
                  <a:lnTo>
                    <a:pt x="312" y="1279"/>
                  </a:lnTo>
                  <a:lnTo>
                    <a:pt x="312" y="1277"/>
                  </a:lnTo>
                  <a:lnTo>
                    <a:pt x="311" y="1277"/>
                  </a:lnTo>
                  <a:lnTo>
                    <a:pt x="311" y="1276"/>
                  </a:lnTo>
                  <a:lnTo>
                    <a:pt x="309" y="1276"/>
                  </a:lnTo>
                  <a:lnTo>
                    <a:pt x="309" y="1275"/>
                  </a:lnTo>
                  <a:lnTo>
                    <a:pt x="308" y="1275"/>
                  </a:lnTo>
                  <a:lnTo>
                    <a:pt x="308" y="1274"/>
                  </a:lnTo>
                  <a:lnTo>
                    <a:pt x="307" y="1274"/>
                  </a:lnTo>
                  <a:lnTo>
                    <a:pt x="307" y="1272"/>
                  </a:lnTo>
                  <a:lnTo>
                    <a:pt x="306" y="1271"/>
                  </a:lnTo>
                  <a:lnTo>
                    <a:pt x="304" y="1270"/>
                  </a:lnTo>
                  <a:lnTo>
                    <a:pt x="304" y="1268"/>
                  </a:lnTo>
                  <a:lnTo>
                    <a:pt x="304" y="1267"/>
                  </a:lnTo>
                  <a:lnTo>
                    <a:pt x="303" y="1266"/>
                  </a:lnTo>
                  <a:lnTo>
                    <a:pt x="303" y="1265"/>
                  </a:lnTo>
                  <a:lnTo>
                    <a:pt x="303" y="1263"/>
                  </a:lnTo>
                  <a:lnTo>
                    <a:pt x="303" y="1262"/>
                  </a:lnTo>
                  <a:lnTo>
                    <a:pt x="304" y="1261"/>
                  </a:lnTo>
                  <a:lnTo>
                    <a:pt x="306" y="1257"/>
                  </a:lnTo>
                  <a:lnTo>
                    <a:pt x="308" y="1253"/>
                  </a:lnTo>
                  <a:lnTo>
                    <a:pt x="311" y="1249"/>
                  </a:lnTo>
                  <a:lnTo>
                    <a:pt x="312" y="1245"/>
                  </a:lnTo>
                  <a:lnTo>
                    <a:pt x="315" y="1243"/>
                  </a:lnTo>
                  <a:lnTo>
                    <a:pt x="318" y="1240"/>
                  </a:lnTo>
                  <a:lnTo>
                    <a:pt x="321" y="1236"/>
                  </a:lnTo>
                  <a:lnTo>
                    <a:pt x="324" y="1233"/>
                  </a:lnTo>
                  <a:lnTo>
                    <a:pt x="326" y="1231"/>
                  </a:lnTo>
                  <a:lnTo>
                    <a:pt x="330" y="1228"/>
                  </a:lnTo>
                  <a:lnTo>
                    <a:pt x="333" y="1226"/>
                  </a:lnTo>
                  <a:lnTo>
                    <a:pt x="337" y="1223"/>
                  </a:lnTo>
                  <a:lnTo>
                    <a:pt x="341" y="1221"/>
                  </a:lnTo>
                  <a:lnTo>
                    <a:pt x="343" y="1219"/>
                  </a:lnTo>
                  <a:lnTo>
                    <a:pt x="347" y="1217"/>
                  </a:lnTo>
                  <a:lnTo>
                    <a:pt x="351" y="1215"/>
                  </a:lnTo>
                  <a:lnTo>
                    <a:pt x="355" y="1214"/>
                  </a:lnTo>
                  <a:lnTo>
                    <a:pt x="359" y="1211"/>
                  </a:lnTo>
                  <a:lnTo>
                    <a:pt x="363" y="1210"/>
                  </a:lnTo>
                  <a:lnTo>
                    <a:pt x="366" y="1209"/>
                  </a:lnTo>
                  <a:lnTo>
                    <a:pt x="370" y="1208"/>
                  </a:lnTo>
                  <a:lnTo>
                    <a:pt x="374" y="1206"/>
                  </a:lnTo>
                  <a:lnTo>
                    <a:pt x="378" y="1205"/>
                  </a:lnTo>
                  <a:lnTo>
                    <a:pt x="382" y="1204"/>
                  </a:lnTo>
                  <a:lnTo>
                    <a:pt x="386" y="1202"/>
                  </a:lnTo>
                  <a:lnTo>
                    <a:pt x="390" y="1202"/>
                  </a:lnTo>
                  <a:lnTo>
                    <a:pt x="394" y="1201"/>
                  </a:lnTo>
                  <a:lnTo>
                    <a:pt x="398" y="1200"/>
                  </a:lnTo>
                  <a:lnTo>
                    <a:pt x="401" y="1200"/>
                  </a:lnTo>
                  <a:lnTo>
                    <a:pt x="405" y="1199"/>
                  </a:lnTo>
                  <a:lnTo>
                    <a:pt x="409" y="1199"/>
                  </a:lnTo>
                  <a:lnTo>
                    <a:pt x="413" y="1199"/>
                  </a:lnTo>
                  <a:lnTo>
                    <a:pt x="414" y="1188"/>
                  </a:lnTo>
                  <a:lnTo>
                    <a:pt x="414" y="1179"/>
                  </a:lnTo>
                  <a:lnTo>
                    <a:pt x="416" y="1170"/>
                  </a:lnTo>
                  <a:lnTo>
                    <a:pt x="416" y="1161"/>
                  </a:lnTo>
                  <a:lnTo>
                    <a:pt x="416" y="1152"/>
                  </a:lnTo>
                  <a:lnTo>
                    <a:pt x="416" y="1142"/>
                  </a:lnTo>
                  <a:lnTo>
                    <a:pt x="416" y="1133"/>
                  </a:lnTo>
                  <a:lnTo>
                    <a:pt x="416" y="1124"/>
                  </a:lnTo>
                  <a:lnTo>
                    <a:pt x="416" y="1115"/>
                  </a:lnTo>
                  <a:lnTo>
                    <a:pt x="416" y="1105"/>
                  </a:lnTo>
                  <a:lnTo>
                    <a:pt x="416" y="1096"/>
                  </a:lnTo>
                  <a:lnTo>
                    <a:pt x="414" y="1087"/>
                  </a:lnTo>
                  <a:lnTo>
                    <a:pt x="414" y="1078"/>
                  </a:lnTo>
                  <a:lnTo>
                    <a:pt x="414" y="1069"/>
                  </a:lnTo>
                  <a:lnTo>
                    <a:pt x="413" y="1059"/>
                  </a:lnTo>
                  <a:lnTo>
                    <a:pt x="413" y="1050"/>
                  </a:lnTo>
                  <a:lnTo>
                    <a:pt x="412" y="1041"/>
                  </a:lnTo>
                  <a:lnTo>
                    <a:pt x="412" y="1032"/>
                  </a:lnTo>
                  <a:lnTo>
                    <a:pt x="411" y="1023"/>
                  </a:lnTo>
                  <a:lnTo>
                    <a:pt x="409" y="1014"/>
                  </a:lnTo>
                  <a:lnTo>
                    <a:pt x="409" y="1005"/>
                  </a:lnTo>
                  <a:lnTo>
                    <a:pt x="408" y="996"/>
                  </a:lnTo>
                  <a:lnTo>
                    <a:pt x="408" y="987"/>
                  </a:lnTo>
                  <a:lnTo>
                    <a:pt x="407" y="977"/>
                  </a:lnTo>
                  <a:lnTo>
                    <a:pt x="405" y="968"/>
                  </a:lnTo>
                  <a:lnTo>
                    <a:pt x="405" y="959"/>
                  </a:lnTo>
                  <a:lnTo>
                    <a:pt x="404" y="950"/>
                  </a:lnTo>
                  <a:lnTo>
                    <a:pt x="404" y="941"/>
                  </a:lnTo>
                  <a:lnTo>
                    <a:pt x="403" y="932"/>
                  </a:lnTo>
                  <a:lnTo>
                    <a:pt x="403" y="923"/>
                  </a:lnTo>
                  <a:lnTo>
                    <a:pt x="401" y="914"/>
                  </a:lnTo>
                  <a:lnTo>
                    <a:pt x="401" y="906"/>
                  </a:lnTo>
                  <a:lnTo>
                    <a:pt x="400" y="902"/>
                  </a:lnTo>
                  <a:lnTo>
                    <a:pt x="400" y="899"/>
                  </a:lnTo>
                  <a:lnTo>
                    <a:pt x="399" y="895"/>
                  </a:lnTo>
                  <a:lnTo>
                    <a:pt x="399" y="891"/>
                  </a:lnTo>
                  <a:lnTo>
                    <a:pt x="399" y="888"/>
                  </a:lnTo>
                  <a:lnTo>
                    <a:pt x="398" y="884"/>
                  </a:lnTo>
                  <a:lnTo>
                    <a:pt x="398" y="880"/>
                  </a:lnTo>
                  <a:lnTo>
                    <a:pt x="396" y="877"/>
                  </a:lnTo>
                  <a:lnTo>
                    <a:pt x="396" y="874"/>
                  </a:lnTo>
                  <a:lnTo>
                    <a:pt x="396" y="870"/>
                  </a:lnTo>
                  <a:lnTo>
                    <a:pt x="395" y="866"/>
                  </a:lnTo>
                  <a:lnTo>
                    <a:pt x="395" y="864"/>
                  </a:lnTo>
                  <a:lnTo>
                    <a:pt x="395" y="860"/>
                  </a:lnTo>
                  <a:lnTo>
                    <a:pt x="394" y="856"/>
                  </a:lnTo>
                  <a:lnTo>
                    <a:pt x="394" y="852"/>
                  </a:lnTo>
                  <a:lnTo>
                    <a:pt x="394" y="849"/>
                  </a:lnTo>
                  <a:lnTo>
                    <a:pt x="394" y="846"/>
                  </a:lnTo>
                  <a:lnTo>
                    <a:pt x="392" y="842"/>
                  </a:lnTo>
                  <a:lnTo>
                    <a:pt x="392" y="838"/>
                  </a:lnTo>
                  <a:lnTo>
                    <a:pt x="392" y="835"/>
                  </a:lnTo>
                  <a:lnTo>
                    <a:pt x="392" y="831"/>
                  </a:lnTo>
                  <a:lnTo>
                    <a:pt x="391" y="827"/>
                  </a:lnTo>
                  <a:lnTo>
                    <a:pt x="391" y="825"/>
                  </a:lnTo>
                  <a:lnTo>
                    <a:pt x="391" y="821"/>
                  </a:lnTo>
                  <a:lnTo>
                    <a:pt x="391" y="817"/>
                  </a:lnTo>
                  <a:lnTo>
                    <a:pt x="391" y="813"/>
                  </a:lnTo>
                  <a:lnTo>
                    <a:pt x="391" y="809"/>
                  </a:lnTo>
                  <a:lnTo>
                    <a:pt x="391" y="807"/>
                  </a:lnTo>
                  <a:lnTo>
                    <a:pt x="391" y="803"/>
                  </a:lnTo>
                  <a:lnTo>
                    <a:pt x="391" y="799"/>
                  </a:lnTo>
                  <a:lnTo>
                    <a:pt x="391" y="795"/>
                  </a:lnTo>
                  <a:lnTo>
                    <a:pt x="391" y="791"/>
                  </a:lnTo>
                  <a:lnTo>
                    <a:pt x="390" y="791"/>
                  </a:lnTo>
                  <a:lnTo>
                    <a:pt x="388" y="791"/>
                  </a:lnTo>
                  <a:lnTo>
                    <a:pt x="388" y="790"/>
                  </a:lnTo>
                  <a:lnTo>
                    <a:pt x="387" y="790"/>
                  </a:lnTo>
                  <a:lnTo>
                    <a:pt x="386" y="790"/>
                  </a:lnTo>
                  <a:lnTo>
                    <a:pt x="386" y="789"/>
                  </a:lnTo>
                  <a:lnTo>
                    <a:pt x="385" y="789"/>
                  </a:lnTo>
                  <a:lnTo>
                    <a:pt x="383" y="789"/>
                  </a:lnTo>
                  <a:lnTo>
                    <a:pt x="382" y="787"/>
                  </a:lnTo>
                  <a:lnTo>
                    <a:pt x="381" y="787"/>
                  </a:lnTo>
                  <a:lnTo>
                    <a:pt x="379" y="786"/>
                  </a:lnTo>
                  <a:lnTo>
                    <a:pt x="378" y="786"/>
                  </a:lnTo>
                  <a:lnTo>
                    <a:pt x="377" y="786"/>
                  </a:lnTo>
                  <a:lnTo>
                    <a:pt x="376" y="785"/>
                  </a:lnTo>
                  <a:lnTo>
                    <a:pt x="374" y="785"/>
                  </a:lnTo>
                  <a:lnTo>
                    <a:pt x="373" y="785"/>
                  </a:lnTo>
                  <a:lnTo>
                    <a:pt x="372" y="784"/>
                  </a:lnTo>
                  <a:lnTo>
                    <a:pt x="370" y="784"/>
                  </a:lnTo>
                  <a:lnTo>
                    <a:pt x="369" y="784"/>
                  </a:lnTo>
                  <a:lnTo>
                    <a:pt x="368" y="782"/>
                  </a:lnTo>
                  <a:lnTo>
                    <a:pt x="366" y="782"/>
                  </a:lnTo>
                  <a:lnTo>
                    <a:pt x="365" y="782"/>
                  </a:lnTo>
                  <a:lnTo>
                    <a:pt x="364" y="782"/>
                  </a:lnTo>
                  <a:lnTo>
                    <a:pt x="363" y="781"/>
                  </a:lnTo>
                  <a:lnTo>
                    <a:pt x="361" y="776"/>
                  </a:lnTo>
                  <a:lnTo>
                    <a:pt x="361" y="772"/>
                  </a:lnTo>
                  <a:lnTo>
                    <a:pt x="361" y="767"/>
                  </a:lnTo>
                  <a:lnTo>
                    <a:pt x="361" y="762"/>
                  </a:lnTo>
                  <a:lnTo>
                    <a:pt x="361" y="758"/>
                  </a:lnTo>
                  <a:lnTo>
                    <a:pt x="361" y="752"/>
                  </a:lnTo>
                  <a:lnTo>
                    <a:pt x="360" y="747"/>
                  </a:lnTo>
                  <a:lnTo>
                    <a:pt x="360" y="743"/>
                  </a:lnTo>
                  <a:lnTo>
                    <a:pt x="361" y="738"/>
                  </a:lnTo>
                  <a:lnTo>
                    <a:pt x="361" y="733"/>
                  </a:lnTo>
                  <a:lnTo>
                    <a:pt x="361" y="729"/>
                  </a:lnTo>
                  <a:lnTo>
                    <a:pt x="361" y="724"/>
                  </a:lnTo>
                  <a:lnTo>
                    <a:pt x="361" y="720"/>
                  </a:lnTo>
                  <a:lnTo>
                    <a:pt x="361" y="715"/>
                  </a:lnTo>
                  <a:lnTo>
                    <a:pt x="361" y="710"/>
                  </a:lnTo>
                  <a:lnTo>
                    <a:pt x="361" y="706"/>
                  </a:lnTo>
                  <a:lnTo>
                    <a:pt x="361" y="701"/>
                  </a:lnTo>
                  <a:lnTo>
                    <a:pt x="361" y="697"/>
                  </a:lnTo>
                  <a:lnTo>
                    <a:pt x="361" y="692"/>
                  </a:lnTo>
                  <a:lnTo>
                    <a:pt x="363" y="687"/>
                  </a:lnTo>
                  <a:lnTo>
                    <a:pt x="363" y="683"/>
                  </a:lnTo>
                  <a:lnTo>
                    <a:pt x="363" y="678"/>
                  </a:lnTo>
                  <a:lnTo>
                    <a:pt x="363" y="672"/>
                  </a:lnTo>
                  <a:lnTo>
                    <a:pt x="363" y="668"/>
                  </a:lnTo>
                  <a:lnTo>
                    <a:pt x="363" y="663"/>
                  </a:lnTo>
                  <a:lnTo>
                    <a:pt x="363" y="658"/>
                  </a:lnTo>
                  <a:lnTo>
                    <a:pt x="363" y="653"/>
                  </a:lnTo>
                  <a:lnTo>
                    <a:pt x="363" y="649"/>
                  </a:lnTo>
                  <a:lnTo>
                    <a:pt x="361" y="644"/>
                  </a:lnTo>
                  <a:lnTo>
                    <a:pt x="361" y="639"/>
                  </a:lnTo>
                  <a:lnTo>
                    <a:pt x="361" y="634"/>
                  </a:lnTo>
                  <a:lnTo>
                    <a:pt x="361" y="628"/>
                  </a:lnTo>
                  <a:lnTo>
                    <a:pt x="360" y="623"/>
                  </a:lnTo>
                  <a:lnTo>
                    <a:pt x="360" y="617"/>
                  </a:lnTo>
                  <a:lnTo>
                    <a:pt x="360" y="612"/>
                  </a:lnTo>
                  <a:lnTo>
                    <a:pt x="359" y="606"/>
                  </a:lnTo>
                  <a:lnTo>
                    <a:pt x="359" y="600"/>
                  </a:lnTo>
                  <a:lnTo>
                    <a:pt x="359" y="595"/>
                  </a:lnTo>
                  <a:lnTo>
                    <a:pt x="359" y="590"/>
                  </a:lnTo>
                  <a:lnTo>
                    <a:pt x="359" y="583"/>
                  </a:lnTo>
                  <a:lnTo>
                    <a:pt x="359" y="578"/>
                  </a:lnTo>
                  <a:lnTo>
                    <a:pt x="360" y="573"/>
                  </a:lnTo>
                  <a:lnTo>
                    <a:pt x="360" y="568"/>
                  </a:lnTo>
                  <a:lnTo>
                    <a:pt x="360" y="561"/>
                  </a:lnTo>
                  <a:lnTo>
                    <a:pt x="360" y="556"/>
                  </a:lnTo>
                  <a:lnTo>
                    <a:pt x="361" y="551"/>
                  </a:lnTo>
                  <a:lnTo>
                    <a:pt x="361" y="546"/>
                  </a:lnTo>
                  <a:lnTo>
                    <a:pt x="361" y="540"/>
                  </a:lnTo>
                  <a:lnTo>
                    <a:pt x="363" y="535"/>
                  </a:lnTo>
                  <a:lnTo>
                    <a:pt x="363" y="530"/>
                  </a:lnTo>
                  <a:lnTo>
                    <a:pt x="363" y="524"/>
                  </a:lnTo>
                  <a:lnTo>
                    <a:pt x="363" y="518"/>
                  </a:lnTo>
                  <a:lnTo>
                    <a:pt x="364" y="513"/>
                  </a:lnTo>
                  <a:lnTo>
                    <a:pt x="364" y="508"/>
                  </a:lnTo>
                  <a:lnTo>
                    <a:pt x="364" y="503"/>
                  </a:lnTo>
                  <a:lnTo>
                    <a:pt x="364" y="498"/>
                  </a:lnTo>
                  <a:lnTo>
                    <a:pt x="364" y="493"/>
                  </a:lnTo>
                  <a:lnTo>
                    <a:pt x="364" y="487"/>
                  </a:lnTo>
                  <a:lnTo>
                    <a:pt x="364" y="481"/>
                  </a:lnTo>
                  <a:lnTo>
                    <a:pt x="364" y="476"/>
                  </a:lnTo>
                  <a:lnTo>
                    <a:pt x="364" y="471"/>
                  </a:lnTo>
                  <a:lnTo>
                    <a:pt x="363" y="465"/>
                  </a:lnTo>
                  <a:lnTo>
                    <a:pt x="363" y="460"/>
                  </a:lnTo>
                  <a:lnTo>
                    <a:pt x="363" y="454"/>
                  </a:lnTo>
                  <a:lnTo>
                    <a:pt x="363" y="453"/>
                  </a:lnTo>
                  <a:lnTo>
                    <a:pt x="364" y="451"/>
                  </a:lnTo>
                  <a:lnTo>
                    <a:pt x="364" y="450"/>
                  </a:lnTo>
                  <a:lnTo>
                    <a:pt x="364" y="449"/>
                  </a:lnTo>
                  <a:lnTo>
                    <a:pt x="364" y="447"/>
                  </a:lnTo>
                  <a:lnTo>
                    <a:pt x="364" y="446"/>
                  </a:lnTo>
                  <a:lnTo>
                    <a:pt x="364" y="445"/>
                  </a:lnTo>
                  <a:lnTo>
                    <a:pt x="364" y="443"/>
                  </a:lnTo>
                  <a:lnTo>
                    <a:pt x="363" y="443"/>
                  </a:lnTo>
                  <a:lnTo>
                    <a:pt x="363" y="442"/>
                  </a:lnTo>
                  <a:lnTo>
                    <a:pt x="363" y="441"/>
                  </a:lnTo>
                  <a:lnTo>
                    <a:pt x="363" y="440"/>
                  </a:lnTo>
                  <a:lnTo>
                    <a:pt x="361" y="438"/>
                  </a:lnTo>
                  <a:lnTo>
                    <a:pt x="361" y="437"/>
                  </a:lnTo>
                  <a:lnTo>
                    <a:pt x="360" y="436"/>
                  </a:lnTo>
                  <a:lnTo>
                    <a:pt x="360" y="434"/>
                  </a:lnTo>
                  <a:lnTo>
                    <a:pt x="360" y="433"/>
                  </a:lnTo>
                  <a:lnTo>
                    <a:pt x="359" y="432"/>
                  </a:lnTo>
                  <a:lnTo>
                    <a:pt x="359" y="431"/>
                  </a:lnTo>
                  <a:lnTo>
                    <a:pt x="359" y="429"/>
                  </a:lnTo>
                  <a:lnTo>
                    <a:pt x="359" y="428"/>
                  </a:lnTo>
                  <a:lnTo>
                    <a:pt x="357" y="427"/>
                  </a:lnTo>
                  <a:lnTo>
                    <a:pt x="356" y="427"/>
                  </a:lnTo>
                  <a:lnTo>
                    <a:pt x="356" y="425"/>
                  </a:lnTo>
                  <a:lnTo>
                    <a:pt x="355" y="425"/>
                  </a:lnTo>
                  <a:lnTo>
                    <a:pt x="353" y="424"/>
                  </a:lnTo>
                  <a:lnTo>
                    <a:pt x="352" y="424"/>
                  </a:lnTo>
                  <a:lnTo>
                    <a:pt x="351" y="424"/>
                  </a:lnTo>
                  <a:lnTo>
                    <a:pt x="350" y="424"/>
                  </a:lnTo>
                  <a:lnTo>
                    <a:pt x="350" y="423"/>
                  </a:lnTo>
                  <a:lnTo>
                    <a:pt x="348" y="423"/>
                  </a:lnTo>
                  <a:lnTo>
                    <a:pt x="347" y="423"/>
                  </a:lnTo>
                  <a:lnTo>
                    <a:pt x="346" y="423"/>
                  </a:lnTo>
                  <a:lnTo>
                    <a:pt x="343" y="420"/>
                  </a:lnTo>
                  <a:lnTo>
                    <a:pt x="341" y="419"/>
                  </a:lnTo>
                  <a:lnTo>
                    <a:pt x="338" y="418"/>
                  </a:lnTo>
                  <a:lnTo>
                    <a:pt x="335" y="415"/>
                  </a:lnTo>
                  <a:lnTo>
                    <a:pt x="333" y="414"/>
                  </a:lnTo>
                  <a:lnTo>
                    <a:pt x="331" y="412"/>
                  </a:lnTo>
                  <a:lnTo>
                    <a:pt x="329" y="411"/>
                  </a:lnTo>
                  <a:lnTo>
                    <a:pt x="326" y="410"/>
                  </a:lnTo>
                  <a:lnTo>
                    <a:pt x="324" y="407"/>
                  </a:lnTo>
                  <a:lnTo>
                    <a:pt x="321" y="406"/>
                  </a:lnTo>
                  <a:lnTo>
                    <a:pt x="318" y="405"/>
                  </a:lnTo>
                  <a:lnTo>
                    <a:pt x="316" y="403"/>
                  </a:lnTo>
                  <a:lnTo>
                    <a:pt x="313" y="402"/>
                  </a:lnTo>
                  <a:lnTo>
                    <a:pt x="311" y="401"/>
                  </a:lnTo>
                  <a:lnTo>
                    <a:pt x="308" y="400"/>
                  </a:lnTo>
                  <a:lnTo>
                    <a:pt x="306" y="398"/>
                  </a:lnTo>
                  <a:lnTo>
                    <a:pt x="303" y="397"/>
                  </a:lnTo>
                  <a:lnTo>
                    <a:pt x="302" y="394"/>
                  </a:lnTo>
                  <a:lnTo>
                    <a:pt x="299" y="393"/>
                  </a:lnTo>
                  <a:lnTo>
                    <a:pt x="296" y="392"/>
                  </a:lnTo>
                  <a:lnTo>
                    <a:pt x="294" y="390"/>
                  </a:lnTo>
                  <a:lnTo>
                    <a:pt x="291" y="389"/>
                  </a:lnTo>
                  <a:lnTo>
                    <a:pt x="289" y="388"/>
                  </a:lnTo>
                  <a:lnTo>
                    <a:pt x="286" y="387"/>
                  </a:lnTo>
                  <a:lnTo>
                    <a:pt x="284" y="385"/>
                  </a:lnTo>
                  <a:lnTo>
                    <a:pt x="281" y="384"/>
                  </a:lnTo>
                  <a:lnTo>
                    <a:pt x="278" y="383"/>
                  </a:lnTo>
                  <a:lnTo>
                    <a:pt x="276" y="381"/>
                  </a:lnTo>
                  <a:lnTo>
                    <a:pt x="273" y="380"/>
                  </a:lnTo>
                  <a:lnTo>
                    <a:pt x="271" y="378"/>
                  </a:lnTo>
                  <a:lnTo>
                    <a:pt x="268" y="376"/>
                  </a:lnTo>
                  <a:lnTo>
                    <a:pt x="265" y="375"/>
                  </a:lnTo>
                  <a:lnTo>
                    <a:pt x="264" y="375"/>
                  </a:lnTo>
                  <a:lnTo>
                    <a:pt x="261" y="374"/>
                  </a:lnTo>
                  <a:lnTo>
                    <a:pt x="260" y="374"/>
                  </a:lnTo>
                  <a:lnTo>
                    <a:pt x="258" y="372"/>
                  </a:lnTo>
                  <a:lnTo>
                    <a:pt x="256" y="372"/>
                  </a:lnTo>
                  <a:lnTo>
                    <a:pt x="254" y="371"/>
                  </a:lnTo>
                  <a:lnTo>
                    <a:pt x="252" y="371"/>
                  </a:lnTo>
                  <a:lnTo>
                    <a:pt x="250" y="370"/>
                  </a:lnTo>
                  <a:lnTo>
                    <a:pt x="249" y="368"/>
                  </a:lnTo>
                  <a:lnTo>
                    <a:pt x="246" y="368"/>
                  </a:lnTo>
                  <a:lnTo>
                    <a:pt x="245" y="367"/>
                  </a:lnTo>
                  <a:lnTo>
                    <a:pt x="242" y="367"/>
                  </a:lnTo>
                  <a:lnTo>
                    <a:pt x="241" y="366"/>
                  </a:lnTo>
                  <a:lnTo>
                    <a:pt x="238" y="365"/>
                  </a:lnTo>
                  <a:lnTo>
                    <a:pt x="237" y="365"/>
                  </a:lnTo>
                  <a:lnTo>
                    <a:pt x="236" y="363"/>
                  </a:lnTo>
                  <a:lnTo>
                    <a:pt x="233" y="363"/>
                  </a:lnTo>
                  <a:lnTo>
                    <a:pt x="232" y="362"/>
                  </a:lnTo>
                  <a:lnTo>
                    <a:pt x="229" y="361"/>
                  </a:lnTo>
                  <a:lnTo>
                    <a:pt x="228" y="361"/>
                  </a:lnTo>
                  <a:lnTo>
                    <a:pt x="225" y="359"/>
                  </a:lnTo>
                  <a:lnTo>
                    <a:pt x="224" y="358"/>
                  </a:lnTo>
                  <a:lnTo>
                    <a:pt x="221" y="358"/>
                  </a:lnTo>
                  <a:lnTo>
                    <a:pt x="220" y="357"/>
                  </a:lnTo>
                  <a:lnTo>
                    <a:pt x="217" y="356"/>
                  </a:lnTo>
                  <a:lnTo>
                    <a:pt x="216" y="356"/>
                  </a:lnTo>
                  <a:lnTo>
                    <a:pt x="215" y="354"/>
                  </a:lnTo>
                  <a:lnTo>
                    <a:pt x="212" y="353"/>
                  </a:lnTo>
                  <a:lnTo>
                    <a:pt x="211" y="352"/>
                  </a:lnTo>
                  <a:lnTo>
                    <a:pt x="208" y="352"/>
                  </a:lnTo>
                  <a:lnTo>
                    <a:pt x="207" y="350"/>
                  </a:lnTo>
                  <a:lnTo>
                    <a:pt x="204" y="349"/>
                  </a:lnTo>
                  <a:lnTo>
                    <a:pt x="203" y="345"/>
                  </a:lnTo>
                  <a:lnTo>
                    <a:pt x="201" y="341"/>
                  </a:lnTo>
                  <a:lnTo>
                    <a:pt x="198" y="337"/>
                  </a:lnTo>
                  <a:lnTo>
                    <a:pt x="195" y="335"/>
                  </a:lnTo>
                  <a:lnTo>
                    <a:pt x="193" y="331"/>
                  </a:lnTo>
                  <a:lnTo>
                    <a:pt x="190" y="327"/>
                  </a:lnTo>
                  <a:lnTo>
                    <a:pt x="188" y="323"/>
                  </a:lnTo>
                  <a:lnTo>
                    <a:pt x="185" y="319"/>
                  </a:lnTo>
                  <a:lnTo>
                    <a:pt x="182" y="315"/>
                  </a:lnTo>
                  <a:lnTo>
                    <a:pt x="180" y="312"/>
                  </a:lnTo>
                  <a:lnTo>
                    <a:pt x="177" y="308"/>
                  </a:lnTo>
                  <a:lnTo>
                    <a:pt x="175" y="305"/>
                  </a:lnTo>
                  <a:lnTo>
                    <a:pt x="172" y="301"/>
                  </a:lnTo>
                  <a:lnTo>
                    <a:pt x="169" y="297"/>
                  </a:lnTo>
                  <a:lnTo>
                    <a:pt x="166" y="293"/>
                  </a:lnTo>
                  <a:lnTo>
                    <a:pt x="163" y="290"/>
                  </a:lnTo>
                  <a:lnTo>
                    <a:pt x="160" y="286"/>
                  </a:lnTo>
                  <a:lnTo>
                    <a:pt x="158" y="283"/>
                  </a:lnTo>
                  <a:lnTo>
                    <a:pt x="155" y="279"/>
                  </a:lnTo>
                  <a:lnTo>
                    <a:pt x="153" y="275"/>
                  </a:lnTo>
                  <a:lnTo>
                    <a:pt x="150" y="272"/>
                  </a:lnTo>
                  <a:lnTo>
                    <a:pt x="147" y="268"/>
                  </a:lnTo>
                  <a:lnTo>
                    <a:pt x="145" y="265"/>
                  </a:lnTo>
                  <a:lnTo>
                    <a:pt x="142" y="261"/>
                  </a:lnTo>
                  <a:lnTo>
                    <a:pt x="140" y="257"/>
                  </a:lnTo>
                  <a:lnTo>
                    <a:pt x="137" y="253"/>
                  </a:lnTo>
                  <a:lnTo>
                    <a:pt x="134" y="250"/>
                  </a:lnTo>
                  <a:lnTo>
                    <a:pt x="132" y="246"/>
                  </a:lnTo>
                  <a:lnTo>
                    <a:pt x="129" y="242"/>
                  </a:lnTo>
                  <a:lnTo>
                    <a:pt x="127" y="239"/>
                  </a:lnTo>
                  <a:lnTo>
                    <a:pt x="124" y="235"/>
                  </a:lnTo>
                  <a:lnTo>
                    <a:pt x="122" y="231"/>
                  </a:lnTo>
                  <a:lnTo>
                    <a:pt x="123" y="230"/>
                  </a:lnTo>
                  <a:lnTo>
                    <a:pt x="123" y="229"/>
                  </a:lnTo>
                  <a:lnTo>
                    <a:pt x="124" y="229"/>
                  </a:lnTo>
                  <a:lnTo>
                    <a:pt x="125" y="229"/>
                  </a:lnTo>
                  <a:lnTo>
                    <a:pt x="125" y="228"/>
                  </a:lnTo>
                  <a:lnTo>
                    <a:pt x="127" y="228"/>
                  </a:lnTo>
                  <a:lnTo>
                    <a:pt x="128" y="228"/>
                  </a:lnTo>
                  <a:lnTo>
                    <a:pt x="129" y="228"/>
                  </a:lnTo>
                  <a:lnTo>
                    <a:pt x="131" y="228"/>
                  </a:lnTo>
                  <a:lnTo>
                    <a:pt x="131" y="226"/>
                  </a:lnTo>
                  <a:lnTo>
                    <a:pt x="132" y="226"/>
                  </a:lnTo>
                  <a:lnTo>
                    <a:pt x="132" y="225"/>
                  </a:lnTo>
                  <a:lnTo>
                    <a:pt x="132" y="224"/>
                  </a:lnTo>
                  <a:lnTo>
                    <a:pt x="131" y="224"/>
                  </a:lnTo>
                  <a:lnTo>
                    <a:pt x="131" y="222"/>
                  </a:lnTo>
                  <a:lnTo>
                    <a:pt x="129" y="221"/>
                  </a:lnTo>
                  <a:lnTo>
                    <a:pt x="128" y="220"/>
                  </a:lnTo>
                  <a:lnTo>
                    <a:pt x="128" y="219"/>
                  </a:lnTo>
                  <a:lnTo>
                    <a:pt x="127" y="219"/>
                  </a:lnTo>
                  <a:lnTo>
                    <a:pt x="125" y="217"/>
                  </a:lnTo>
                  <a:lnTo>
                    <a:pt x="124" y="216"/>
                  </a:lnTo>
                  <a:lnTo>
                    <a:pt x="123" y="215"/>
                  </a:lnTo>
                  <a:lnTo>
                    <a:pt x="122" y="213"/>
                  </a:lnTo>
                  <a:lnTo>
                    <a:pt x="120" y="212"/>
                  </a:lnTo>
                  <a:lnTo>
                    <a:pt x="119" y="211"/>
                  </a:lnTo>
                  <a:lnTo>
                    <a:pt x="118" y="209"/>
                  </a:lnTo>
                  <a:lnTo>
                    <a:pt x="118" y="208"/>
                  </a:lnTo>
                  <a:lnTo>
                    <a:pt x="116" y="208"/>
                  </a:lnTo>
                  <a:lnTo>
                    <a:pt x="116" y="207"/>
                  </a:lnTo>
                  <a:lnTo>
                    <a:pt x="115" y="206"/>
                  </a:lnTo>
                  <a:lnTo>
                    <a:pt x="114" y="204"/>
                  </a:lnTo>
                  <a:lnTo>
                    <a:pt x="114" y="203"/>
                  </a:lnTo>
                  <a:lnTo>
                    <a:pt x="114" y="202"/>
                  </a:lnTo>
                  <a:lnTo>
                    <a:pt x="114" y="200"/>
                  </a:lnTo>
                  <a:lnTo>
                    <a:pt x="115" y="199"/>
                  </a:lnTo>
                  <a:lnTo>
                    <a:pt x="116" y="198"/>
                  </a:lnTo>
                  <a:lnTo>
                    <a:pt x="116" y="197"/>
                  </a:lnTo>
                  <a:lnTo>
                    <a:pt x="118" y="197"/>
                  </a:lnTo>
                  <a:lnTo>
                    <a:pt x="119" y="195"/>
                  </a:lnTo>
                  <a:lnTo>
                    <a:pt x="120" y="194"/>
                  </a:lnTo>
                  <a:lnTo>
                    <a:pt x="118" y="193"/>
                  </a:lnTo>
                  <a:lnTo>
                    <a:pt x="116" y="191"/>
                  </a:lnTo>
                  <a:lnTo>
                    <a:pt x="114" y="191"/>
                  </a:lnTo>
                  <a:lnTo>
                    <a:pt x="111" y="190"/>
                  </a:lnTo>
                  <a:lnTo>
                    <a:pt x="109" y="189"/>
                  </a:lnTo>
                  <a:lnTo>
                    <a:pt x="107" y="189"/>
                  </a:lnTo>
                  <a:lnTo>
                    <a:pt x="105" y="187"/>
                  </a:lnTo>
                  <a:lnTo>
                    <a:pt x="102" y="186"/>
                  </a:lnTo>
                  <a:lnTo>
                    <a:pt x="101" y="185"/>
                  </a:lnTo>
                  <a:lnTo>
                    <a:pt x="98" y="184"/>
                  </a:lnTo>
                  <a:lnTo>
                    <a:pt x="96" y="184"/>
                  </a:lnTo>
                  <a:lnTo>
                    <a:pt x="94" y="182"/>
                  </a:lnTo>
                  <a:lnTo>
                    <a:pt x="92" y="181"/>
                  </a:lnTo>
                  <a:lnTo>
                    <a:pt x="90" y="180"/>
                  </a:lnTo>
                  <a:lnTo>
                    <a:pt x="88" y="178"/>
                  </a:lnTo>
                  <a:lnTo>
                    <a:pt x="87" y="177"/>
                  </a:lnTo>
                  <a:lnTo>
                    <a:pt x="84" y="176"/>
                  </a:lnTo>
                  <a:lnTo>
                    <a:pt x="81" y="175"/>
                  </a:lnTo>
                  <a:lnTo>
                    <a:pt x="80" y="173"/>
                  </a:lnTo>
                  <a:lnTo>
                    <a:pt x="77" y="172"/>
                  </a:lnTo>
                  <a:lnTo>
                    <a:pt x="76" y="171"/>
                  </a:lnTo>
                  <a:lnTo>
                    <a:pt x="74" y="169"/>
                  </a:lnTo>
                  <a:lnTo>
                    <a:pt x="72" y="168"/>
                  </a:lnTo>
                  <a:lnTo>
                    <a:pt x="70" y="167"/>
                  </a:lnTo>
                  <a:lnTo>
                    <a:pt x="67" y="167"/>
                  </a:lnTo>
                  <a:lnTo>
                    <a:pt x="66" y="165"/>
                  </a:lnTo>
                  <a:lnTo>
                    <a:pt x="63" y="164"/>
                  </a:lnTo>
                  <a:lnTo>
                    <a:pt x="61" y="163"/>
                  </a:lnTo>
                  <a:lnTo>
                    <a:pt x="59" y="162"/>
                  </a:lnTo>
                  <a:lnTo>
                    <a:pt x="57" y="160"/>
                  </a:lnTo>
                  <a:lnTo>
                    <a:pt x="55" y="159"/>
                  </a:lnTo>
                  <a:lnTo>
                    <a:pt x="53" y="158"/>
                  </a:lnTo>
                  <a:lnTo>
                    <a:pt x="52" y="156"/>
                  </a:lnTo>
                  <a:lnTo>
                    <a:pt x="52" y="155"/>
                  </a:lnTo>
                  <a:lnTo>
                    <a:pt x="50" y="155"/>
                  </a:lnTo>
                  <a:lnTo>
                    <a:pt x="50" y="154"/>
                  </a:lnTo>
                  <a:lnTo>
                    <a:pt x="50" y="153"/>
                  </a:lnTo>
                  <a:lnTo>
                    <a:pt x="49" y="151"/>
                  </a:lnTo>
                  <a:lnTo>
                    <a:pt x="49" y="150"/>
                  </a:lnTo>
                  <a:lnTo>
                    <a:pt x="49" y="149"/>
                  </a:lnTo>
                  <a:lnTo>
                    <a:pt x="48" y="147"/>
                  </a:lnTo>
                  <a:lnTo>
                    <a:pt x="48" y="146"/>
                  </a:lnTo>
                  <a:lnTo>
                    <a:pt x="48" y="145"/>
                  </a:lnTo>
                  <a:lnTo>
                    <a:pt x="48" y="144"/>
                  </a:lnTo>
                  <a:lnTo>
                    <a:pt x="48" y="142"/>
                  </a:lnTo>
                  <a:lnTo>
                    <a:pt x="48" y="141"/>
                  </a:lnTo>
                  <a:lnTo>
                    <a:pt x="48" y="140"/>
                  </a:lnTo>
                  <a:lnTo>
                    <a:pt x="48" y="138"/>
                  </a:lnTo>
                  <a:lnTo>
                    <a:pt x="48" y="137"/>
                  </a:lnTo>
                  <a:lnTo>
                    <a:pt x="48" y="136"/>
                  </a:lnTo>
                  <a:lnTo>
                    <a:pt x="48" y="134"/>
                  </a:lnTo>
                  <a:lnTo>
                    <a:pt x="49" y="133"/>
                  </a:lnTo>
                  <a:lnTo>
                    <a:pt x="49" y="132"/>
                  </a:lnTo>
                  <a:lnTo>
                    <a:pt x="49" y="131"/>
                  </a:lnTo>
                  <a:lnTo>
                    <a:pt x="50" y="131"/>
                  </a:lnTo>
                  <a:lnTo>
                    <a:pt x="52" y="131"/>
                  </a:lnTo>
                  <a:lnTo>
                    <a:pt x="52" y="129"/>
                  </a:lnTo>
                  <a:lnTo>
                    <a:pt x="53" y="129"/>
                  </a:lnTo>
                  <a:lnTo>
                    <a:pt x="53" y="128"/>
                  </a:lnTo>
                  <a:lnTo>
                    <a:pt x="54" y="128"/>
                  </a:lnTo>
                  <a:lnTo>
                    <a:pt x="54" y="127"/>
                  </a:lnTo>
                  <a:lnTo>
                    <a:pt x="53" y="127"/>
                  </a:lnTo>
                  <a:lnTo>
                    <a:pt x="50" y="125"/>
                  </a:lnTo>
                  <a:lnTo>
                    <a:pt x="49" y="124"/>
                  </a:lnTo>
                  <a:lnTo>
                    <a:pt x="46" y="124"/>
                  </a:lnTo>
                  <a:lnTo>
                    <a:pt x="45" y="124"/>
                  </a:lnTo>
                  <a:lnTo>
                    <a:pt x="42" y="123"/>
                  </a:lnTo>
                  <a:lnTo>
                    <a:pt x="40" y="123"/>
                  </a:lnTo>
                  <a:lnTo>
                    <a:pt x="37" y="123"/>
                  </a:lnTo>
                  <a:lnTo>
                    <a:pt x="35" y="123"/>
                  </a:lnTo>
                  <a:lnTo>
                    <a:pt x="32" y="123"/>
                  </a:lnTo>
                  <a:lnTo>
                    <a:pt x="30" y="123"/>
                  </a:lnTo>
                  <a:lnTo>
                    <a:pt x="27" y="122"/>
                  </a:lnTo>
                  <a:lnTo>
                    <a:pt x="24" y="122"/>
                  </a:lnTo>
                  <a:lnTo>
                    <a:pt x="22" y="122"/>
                  </a:lnTo>
                  <a:lnTo>
                    <a:pt x="19" y="122"/>
                  </a:lnTo>
                  <a:lnTo>
                    <a:pt x="17" y="122"/>
                  </a:lnTo>
                  <a:lnTo>
                    <a:pt x="15" y="122"/>
                  </a:lnTo>
                  <a:lnTo>
                    <a:pt x="13" y="120"/>
                  </a:lnTo>
                  <a:lnTo>
                    <a:pt x="10" y="120"/>
                  </a:lnTo>
                  <a:lnTo>
                    <a:pt x="9" y="119"/>
                  </a:lnTo>
                  <a:lnTo>
                    <a:pt x="6" y="119"/>
                  </a:lnTo>
                  <a:lnTo>
                    <a:pt x="5" y="118"/>
                  </a:lnTo>
                  <a:lnTo>
                    <a:pt x="4" y="116"/>
                  </a:lnTo>
                  <a:lnTo>
                    <a:pt x="2" y="115"/>
                  </a:lnTo>
                  <a:lnTo>
                    <a:pt x="1" y="114"/>
                  </a:lnTo>
                  <a:lnTo>
                    <a:pt x="0" y="112"/>
                  </a:lnTo>
                  <a:lnTo>
                    <a:pt x="0" y="111"/>
                  </a:lnTo>
                  <a:lnTo>
                    <a:pt x="0" y="109"/>
                  </a:lnTo>
                  <a:lnTo>
                    <a:pt x="0" y="106"/>
                  </a:lnTo>
                  <a:lnTo>
                    <a:pt x="0" y="103"/>
                  </a:lnTo>
                  <a:lnTo>
                    <a:pt x="0" y="101"/>
                  </a:lnTo>
                  <a:lnTo>
                    <a:pt x="1" y="98"/>
                  </a:lnTo>
                  <a:lnTo>
                    <a:pt x="1" y="97"/>
                  </a:lnTo>
                  <a:lnTo>
                    <a:pt x="1" y="96"/>
                  </a:lnTo>
                  <a:lnTo>
                    <a:pt x="2" y="96"/>
                  </a:lnTo>
                  <a:lnTo>
                    <a:pt x="2" y="94"/>
                  </a:lnTo>
                  <a:lnTo>
                    <a:pt x="2" y="93"/>
                  </a:lnTo>
                  <a:lnTo>
                    <a:pt x="2" y="92"/>
                  </a:lnTo>
                  <a:lnTo>
                    <a:pt x="2" y="91"/>
                  </a:lnTo>
                  <a:lnTo>
                    <a:pt x="4" y="89"/>
                  </a:lnTo>
                  <a:lnTo>
                    <a:pt x="4" y="88"/>
                  </a:lnTo>
                  <a:lnTo>
                    <a:pt x="5" y="88"/>
                  </a:lnTo>
                  <a:lnTo>
                    <a:pt x="5" y="87"/>
                  </a:lnTo>
                  <a:lnTo>
                    <a:pt x="6" y="87"/>
                  </a:lnTo>
                  <a:lnTo>
                    <a:pt x="7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1020" y="2449"/>
              <a:ext cx="63" cy="22"/>
            </a:xfrm>
            <a:custGeom>
              <a:avLst/>
              <a:gdLst>
                <a:gd name="T0" fmla="*/ 2 w 63"/>
                <a:gd name="T1" fmla="*/ 0 h 22"/>
                <a:gd name="T2" fmla="*/ 5 w 63"/>
                <a:gd name="T3" fmla="*/ 1 h 22"/>
                <a:gd name="T4" fmla="*/ 7 w 63"/>
                <a:gd name="T5" fmla="*/ 1 h 22"/>
                <a:gd name="T6" fmla="*/ 10 w 63"/>
                <a:gd name="T7" fmla="*/ 1 h 22"/>
                <a:gd name="T8" fmla="*/ 13 w 63"/>
                <a:gd name="T9" fmla="*/ 3 h 22"/>
                <a:gd name="T10" fmla="*/ 15 w 63"/>
                <a:gd name="T11" fmla="*/ 3 h 22"/>
                <a:gd name="T12" fmla="*/ 18 w 63"/>
                <a:gd name="T13" fmla="*/ 4 h 22"/>
                <a:gd name="T14" fmla="*/ 20 w 63"/>
                <a:gd name="T15" fmla="*/ 4 h 22"/>
                <a:gd name="T16" fmla="*/ 23 w 63"/>
                <a:gd name="T17" fmla="*/ 5 h 22"/>
                <a:gd name="T18" fmla="*/ 26 w 63"/>
                <a:gd name="T19" fmla="*/ 6 h 22"/>
                <a:gd name="T20" fmla="*/ 28 w 63"/>
                <a:gd name="T21" fmla="*/ 6 h 22"/>
                <a:gd name="T22" fmla="*/ 29 w 63"/>
                <a:gd name="T23" fmla="*/ 8 h 22"/>
                <a:gd name="T24" fmla="*/ 32 w 63"/>
                <a:gd name="T25" fmla="*/ 9 h 22"/>
                <a:gd name="T26" fmla="*/ 35 w 63"/>
                <a:gd name="T27" fmla="*/ 10 h 22"/>
                <a:gd name="T28" fmla="*/ 36 w 63"/>
                <a:gd name="T29" fmla="*/ 12 h 22"/>
                <a:gd name="T30" fmla="*/ 37 w 63"/>
                <a:gd name="T31" fmla="*/ 12 h 22"/>
                <a:gd name="T32" fmla="*/ 39 w 63"/>
                <a:gd name="T33" fmla="*/ 10 h 22"/>
                <a:gd name="T34" fmla="*/ 41 w 63"/>
                <a:gd name="T35" fmla="*/ 10 h 22"/>
                <a:gd name="T36" fmla="*/ 44 w 63"/>
                <a:gd name="T37" fmla="*/ 10 h 22"/>
                <a:gd name="T38" fmla="*/ 46 w 63"/>
                <a:gd name="T39" fmla="*/ 10 h 22"/>
                <a:gd name="T40" fmla="*/ 49 w 63"/>
                <a:gd name="T41" fmla="*/ 10 h 22"/>
                <a:gd name="T42" fmla="*/ 51 w 63"/>
                <a:gd name="T43" fmla="*/ 12 h 22"/>
                <a:gd name="T44" fmla="*/ 54 w 63"/>
                <a:gd name="T45" fmla="*/ 12 h 22"/>
                <a:gd name="T46" fmla="*/ 57 w 63"/>
                <a:gd name="T47" fmla="*/ 13 h 22"/>
                <a:gd name="T48" fmla="*/ 59 w 63"/>
                <a:gd name="T49" fmla="*/ 14 h 22"/>
                <a:gd name="T50" fmla="*/ 61 w 63"/>
                <a:gd name="T51" fmla="*/ 15 h 22"/>
                <a:gd name="T52" fmla="*/ 62 w 63"/>
                <a:gd name="T53" fmla="*/ 17 h 22"/>
                <a:gd name="T54" fmla="*/ 63 w 63"/>
                <a:gd name="T55" fmla="*/ 18 h 22"/>
                <a:gd name="T56" fmla="*/ 63 w 63"/>
                <a:gd name="T57" fmla="*/ 21 h 22"/>
                <a:gd name="T58" fmla="*/ 61 w 63"/>
                <a:gd name="T59" fmla="*/ 22 h 22"/>
                <a:gd name="T60" fmla="*/ 57 w 63"/>
                <a:gd name="T61" fmla="*/ 21 h 22"/>
                <a:gd name="T62" fmla="*/ 53 w 63"/>
                <a:gd name="T63" fmla="*/ 21 h 22"/>
                <a:gd name="T64" fmla="*/ 49 w 63"/>
                <a:gd name="T65" fmla="*/ 21 h 22"/>
                <a:gd name="T66" fmla="*/ 45 w 63"/>
                <a:gd name="T67" fmla="*/ 19 h 22"/>
                <a:gd name="T68" fmla="*/ 41 w 63"/>
                <a:gd name="T69" fmla="*/ 19 h 22"/>
                <a:gd name="T70" fmla="*/ 37 w 63"/>
                <a:gd name="T71" fmla="*/ 18 h 22"/>
                <a:gd name="T72" fmla="*/ 33 w 63"/>
                <a:gd name="T73" fmla="*/ 18 h 22"/>
                <a:gd name="T74" fmla="*/ 29 w 63"/>
                <a:gd name="T75" fmla="*/ 17 h 22"/>
                <a:gd name="T76" fmla="*/ 26 w 63"/>
                <a:gd name="T77" fmla="*/ 15 h 22"/>
                <a:gd name="T78" fmla="*/ 22 w 63"/>
                <a:gd name="T79" fmla="*/ 15 h 22"/>
                <a:gd name="T80" fmla="*/ 18 w 63"/>
                <a:gd name="T81" fmla="*/ 14 h 22"/>
                <a:gd name="T82" fmla="*/ 13 w 63"/>
                <a:gd name="T83" fmla="*/ 14 h 22"/>
                <a:gd name="T84" fmla="*/ 9 w 63"/>
                <a:gd name="T85" fmla="*/ 13 h 22"/>
                <a:gd name="T86" fmla="*/ 5 w 63"/>
                <a:gd name="T87" fmla="*/ 12 h 22"/>
                <a:gd name="T88" fmla="*/ 1 w 63"/>
                <a:gd name="T89" fmla="*/ 12 h 22"/>
                <a:gd name="T90" fmla="*/ 1 w 63"/>
                <a:gd name="T91" fmla="*/ 0 h 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3"/>
                <a:gd name="T139" fmla="*/ 0 h 22"/>
                <a:gd name="T140" fmla="*/ 63 w 63"/>
                <a:gd name="T141" fmla="*/ 22 h 2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3" h="22">
                  <a:moveTo>
                    <a:pt x="1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1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9" y="4"/>
                  </a:lnTo>
                  <a:lnTo>
                    <a:pt x="20" y="4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9" y="8"/>
                  </a:lnTo>
                  <a:lnTo>
                    <a:pt x="31" y="9"/>
                  </a:lnTo>
                  <a:lnTo>
                    <a:pt x="32" y="9"/>
                  </a:lnTo>
                  <a:lnTo>
                    <a:pt x="33" y="10"/>
                  </a:lnTo>
                  <a:lnTo>
                    <a:pt x="35" y="10"/>
                  </a:lnTo>
                  <a:lnTo>
                    <a:pt x="35" y="12"/>
                  </a:lnTo>
                  <a:lnTo>
                    <a:pt x="36" y="12"/>
                  </a:lnTo>
                  <a:lnTo>
                    <a:pt x="37" y="13"/>
                  </a:lnTo>
                  <a:lnTo>
                    <a:pt x="37" y="12"/>
                  </a:lnTo>
                  <a:lnTo>
                    <a:pt x="39" y="12"/>
                  </a:lnTo>
                  <a:lnTo>
                    <a:pt x="39" y="10"/>
                  </a:lnTo>
                  <a:lnTo>
                    <a:pt x="40" y="10"/>
                  </a:lnTo>
                  <a:lnTo>
                    <a:pt x="41" y="10"/>
                  </a:lnTo>
                  <a:lnTo>
                    <a:pt x="42" y="10"/>
                  </a:lnTo>
                  <a:lnTo>
                    <a:pt x="44" y="10"/>
                  </a:lnTo>
                  <a:lnTo>
                    <a:pt x="45" y="10"/>
                  </a:lnTo>
                  <a:lnTo>
                    <a:pt x="46" y="10"/>
                  </a:lnTo>
                  <a:lnTo>
                    <a:pt x="48" y="10"/>
                  </a:lnTo>
                  <a:lnTo>
                    <a:pt x="49" y="10"/>
                  </a:lnTo>
                  <a:lnTo>
                    <a:pt x="50" y="12"/>
                  </a:lnTo>
                  <a:lnTo>
                    <a:pt x="51" y="12"/>
                  </a:lnTo>
                  <a:lnTo>
                    <a:pt x="53" y="12"/>
                  </a:lnTo>
                  <a:lnTo>
                    <a:pt x="54" y="12"/>
                  </a:lnTo>
                  <a:lnTo>
                    <a:pt x="55" y="13"/>
                  </a:lnTo>
                  <a:lnTo>
                    <a:pt x="57" y="13"/>
                  </a:lnTo>
                  <a:lnTo>
                    <a:pt x="58" y="14"/>
                  </a:lnTo>
                  <a:lnTo>
                    <a:pt x="59" y="14"/>
                  </a:lnTo>
                  <a:lnTo>
                    <a:pt x="59" y="15"/>
                  </a:lnTo>
                  <a:lnTo>
                    <a:pt x="61" y="15"/>
                  </a:lnTo>
                  <a:lnTo>
                    <a:pt x="62" y="15"/>
                  </a:lnTo>
                  <a:lnTo>
                    <a:pt x="62" y="17"/>
                  </a:lnTo>
                  <a:lnTo>
                    <a:pt x="63" y="17"/>
                  </a:lnTo>
                  <a:lnTo>
                    <a:pt x="63" y="18"/>
                  </a:lnTo>
                  <a:lnTo>
                    <a:pt x="63" y="19"/>
                  </a:lnTo>
                  <a:lnTo>
                    <a:pt x="63" y="21"/>
                  </a:lnTo>
                  <a:lnTo>
                    <a:pt x="63" y="22"/>
                  </a:lnTo>
                  <a:lnTo>
                    <a:pt x="61" y="22"/>
                  </a:lnTo>
                  <a:lnTo>
                    <a:pt x="59" y="22"/>
                  </a:lnTo>
                  <a:lnTo>
                    <a:pt x="57" y="21"/>
                  </a:lnTo>
                  <a:lnTo>
                    <a:pt x="55" y="21"/>
                  </a:lnTo>
                  <a:lnTo>
                    <a:pt x="53" y="21"/>
                  </a:lnTo>
                  <a:lnTo>
                    <a:pt x="51" y="21"/>
                  </a:lnTo>
                  <a:lnTo>
                    <a:pt x="49" y="21"/>
                  </a:lnTo>
                  <a:lnTo>
                    <a:pt x="48" y="19"/>
                  </a:lnTo>
                  <a:lnTo>
                    <a:pt x="45" y="19"/>
                  </a:lnTo>
                  <a:lnTo>
                    <a:pt x="44" y="19"/>
                  </a:lnTo>
                  <a:lnTo>
                    <a:pt x="41" y="19"/>
                  </a:lnTo>
                  <a:lnTo>
                    <a:pt x="40" y="18"/>
                  </a:lnTo>
                  <a:lnTo>
                    <a:pt x="37" y="18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1" y="17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6" y="15"/>
                  </a:lnTo>
                  <a:lnTo>
                    <a:pt x="23" y="15"/>
                  </a:lnTo>
                  <a:lnTo>
                    <a:pt x="22" y="15"/>
                  </a:lnTo>
                  <a:lnTo>
                    <a:pt x="19" y="14"/>
                  </a:lnTo>
                  <a:lnTo>
                    <a:pt x="18" y="14"/>
                  </a:lnTo>
                  <a:lnTo>
                    <a:pt x="15" y="14"/>
                  </a:lnTo>
                  <a:lnTo>
                    <a:pt x="13" y="14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7" y="13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1" y="12"/>
                  </a:lnTo>
                  <a:lnTo>
                    <a:pt x="0" y="1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>
              <a:off x="1066" y="2428"/>
              <a:ext cx="108" cy="106"/>
            </a:xfrm>
            <a:custGeom>
              <a:avLst/>
              <a:gdLst>
                <a:gd name="T0" fmla="*/ 5 w 108"/>
                <a:gd name="T1" fmla="*/ 62 h 106"/>
                <a:gd name="T2" fmla="*/ 13 w 108"/>
                <a:gd name="T3" fmla="*/ 62 h 106"/>
                <a:gd name="T4" fmla="*/ 21 w 108"/>
                <a:gd name="T5" fmla="*/ 64 h 106"/>
                <a:gd name="T6" fmla="*/ 29 w 108"/>
                <a:gd name="T7" fmla="*/ 65 h 106"/>
                <a:gd name="T8" fmla="*/ 35 w 108"/>
                <a:gd name="T9" fmla="*/ 68 h 106"/>
                <a:gd name="T10" fmla="*/ 43 w 108"/>
                <a:gd name="T11" fmla="*/ 68 h 106"/>
                <a:gd name="T12" fmla="*/ 50 w 108"/>
                <a:gd name="T13" fmla="*/ 66 h 106"/>
                <a:gd name="T14" fmla="*/ 57 w 108"/>
                <a:gd name="T15" fmla="*/ 61 h 106"/>
                <a:gd name="T16" fmla="*/ 59 w 108"/>
                <a:gd name="T17" fmla="*/ 56 h 106"/>
                <a:gd name="T18" fmla="*/ 59 w 108"/>
                <a:gd name="T19" fmla="*/ 51 h 106"/>
                <a:gd name="T20" fmla="*/ 60 w 108"/>
                <a:gd name="T21" fmla="*/ 46 h 106"/>
                <a:gd name="T22" fmla="*/ 60 w 108"/>
                <a:gd name="T23" fmla="*/ 40 h 106"/>
                <a:gd name="T24" fmla="*/ 60 w 108"/>
                <a:gd name="T25" fmla="*/ 35 h 106"/>
                <a:gd name="T26" fmla="*/ 60 w 108"/>
                <a:gd name="T27" fmla="*/ 30 h 106"/>
                <a:gd name="T28" fmla="*/ 59 w 108"/>
                <a:gd name="T29" fmla="*/ 25 h 106"/>
                <a:gd name="T30" fmla="*/ 55 w 108"/>
                <a:gd name="T31" fmla="*/ 20 h 106"/>
                <a:gd name="T32" fmla="*/ 48 w 108"/>
                <a:gd name="T33" fmla="*/ 20 h 106"/>
                <a:gd name="T34" fmla="*/ 42 w 108"/>
                <a:gd name="T35" fmla="*/ 21 h 106"/>
                <a:gd name="T36" fmla="*/ 37 w 108"/>
                <a:gd name="T37" fmla="*/ 22 h 106"/>
                <a:gd name="T38" fmla="*/ 30 w 108"/>
                <a:gd name="T39" fmla="*/ 22 h 106"/>
                <a:gd name="T40" fmla="*/ 25 w 108"/>
                <a:gd name="T41" fmla="*/ 24 h 106"/>
                <a:gd name="T42" fmla="*/ 18 w 108"/>
                <a:gd name="T43" fmla="*/ 24 h 106"/>
                <a:gd name="T44" fmla="*/ 13 w 108"/>
                <a:gd name="T45" fmla="*/ 22 h 106"/>
                <a:gd name="T46" fmla="*/ 8 w 108"/>
                <a:gd name="T47" fmla="*/ 20 h 106"/>
                <a:gd name="T48" fmla="*/ 3 w 108"/>
                <a:gd name="T49" fmla="*/ 20 h 106"/>
                <a:gd name="T50" fmla="*/ 0 w 108"/>
                <a:gd name="T51" fmla="*/ 17 h 106"/>
                <a:gd name="T52" fmla="*/ 0 w 108"/>
                <a:gd name="T53" fmla="*/ 12 h 106"/>
                <a:gd name="T54" fmla="*/ 2 w 108"/>
                <a:gd name="T55" fmla="*/ 8 h 106"/>
                <a:gd name="T56" fmla="*/ 5 w 108"/>
                <a:gd name="T57" fmla="*/ 7 h 106"/>
                <a:gd name="T58" fmla="*/ 9 w 108"/>
                <a:gd name="T59" fmla="*/ 5 h 106"/>
                <a:gd name="T60" fmla="*/ 17 w 108"/>
                <a:gd name="T61" fmla="*/ 5 h 106"/>
                <a:gd name="T62" fmla="*/ 24 w 108"/>
                <a:gd name="T63" fmla="*/ 4 h 106"/>
                <a:gd name="T64" fmla="*/ 31 w 108"/>
                <a:gd name="T65" fmla="*/ 3 h 106"/>
                <a:gd name="T66" fmla="*/ 38 w 108"/>
                <a:gd name="T67" fmla="*/ 2 h 106"/>
                <a:gd name="T68" fmla="*/ 44 w 108"/>
                <a:gd name="T69" fmla="*/ 2 h 106"/>
                <a:gd name="T70" fmla="*/ 52 w 108"/>
                <a:gd name="T71" fmla="*/ 0 h 106"/>
                <a:gd name="T72" fmla="*/ 59 w 108"/>
                <a:gd name="T73" fmla="*/ 0 h 106"/>
                <a:gd name="T74" fmla="*/ 65 w 108"/>
                <a:gd name="T75" fmla="*/ 3 h 106"/>
                <a:gd name="T76" fmla="*/ 70 w 108"/>
                <a:gd name="T77" fmla="*/ 13 h 106"/>
                <a:gd name="T78" fmla="*/ 74 w 108"/>
                <a:gd name="T79" fmla="*/ 24 h 106"/>
                <a:gd name="T80" fmla="*/ 81 w 108"/>
                <a:gd name="T81" fmla="*/ 33 h 106"/>
                <a:gd name="T82" fmla="*/ 86 w 108"/>
                <a:gd name="T83" fmla="*/ 43 h 106"/>
                <a:gd name="T84" fmla="*/ 91 w 108"/>
                <a:gd name="T85" fmla="*/ 53 h 106"/>
                <a:gd name="T86" fmla="*/ 98 w 108"/>
                <a:gd name="T87" fmla="*/ 62 h 106"/>
                <a:gd name="T88" fmla="*/ 104 w 108"/>
                <a:gd name="T89" fmla="*/ 73 h 106"/>
                <a:gd name="T90" fmla="*/ 107 w 108"/>
                <a:gd name="T91" fmla="*/ 80 h 106"/>
                <a:gd name="T92" fmla="*/ 101 w 108"/>
                <a:gd name="T93" fmla="*/ 84 h 106"/>
                <a:gd name="T94" fmla="*/ 96 w 108"/>
                <a:gd name="T95" fmla="*/ 88 h 106"/>
                <a:gd name="T96" fmla="*/ 91 w 108"/>
                <a:gd name="T97" fmla="*/ 93 h 106"/>
                <a:gd name="T98" fmla="*/ 86 w 108"/>
                <a:gd name="T99" fmla="*/ 97 h 106"/>
                <a:gd name="T100" fmla="*/ 81 w 108"/>
                <a:gd name="T101" fmla="*/ 101 h 106"/>
                <a:gd name="T102" fmla="*/ 75 w 108"/>
                <a:gd name="T103" fmla="*/ 105 h 106"/>
                <a:gd name="T104" fmla="*/ 70 w 108"/>
                <a:gd name="T105" fmla="*/ 106 h 106"/>
                <a:gd name="T106" fmla="*/ 63 w 108"/>
                <a:gd name="T107" fmla="*/ 104 h 106"/>
                <a:gd name="T108" fmla="*/ 53 w 108"/>
                <a:gd name="T109" fmla="*/ 100 h 106"/>
                <a:gd name="T110" fmla="*/ 46 w 108"/>
                <a:gd name="T111" fmla="*/ 96 h 106"/>
                <a:gd name="T112" fmla="*/ 37 w 108"/>
                <a:gd name="T113" fmla="*/ 92 h 106"/>
                <a:gd name="T114" fmla="*/ 28 w 108"/>
                <a:gd name="T115" fmla="*/ 87 h 106"/>
                <a:gd name="T116" fmla="*/ 20 w 108"/>
                <a:gd name="T117" fmla="*/ 83 h 106"/>
                <a:gd name="T118" fmla="*/ 12 w 108"/>
                <a:gd name="T119" fmla="*/ 78 h 106"/>
                <a:gd name="T120" fmla="*/ 4 w 108"/>
                <a:gd name="T121" fmla="*/ 73 h 1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8"/>
                <a:gd name="T184" fmla="*/ 0 h 106"/>
                <a:gd name="T185" fmla="*/ 108 w 108"/>
                <a:gd name="T186" fmla="*/ 106 h 10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8" h="106">
                  <a:moveTo>
                    <a:pt x="0" y="64"/>
                  </a:moveTo>
                  <a:lnTo>
                    <a:pt x="2" y="62"/>
                  </a:lnTo>
                  <a:lnTo>
                    <a:pt x="4" y="62"/>
                  </a:lnTo>
                  <a:lnTo>
                    <a:pt x="5" y="62"/>
                  </a:lnTo>
                  <a:lnTo>
                    <a:pt x="8" y="62"/>
                  </a:lnTo>
                  <a:lnTo>
                    <a:pt x="9" y="62"/>
                  </a:lnTo>
                  <a:lnTo>
                    <a:pt x="12" y="62"/>
                  </a:lnTo>
                  <a:lnTo>
                    <a:pt x="13" y="62"/>
                  </a:lnTo>
                  <a:lnTo>
                    <a:pt x="16" y="62"/>
                  </a:lnTo>
                  <a:lnTo>
                    <a:pt x="17" y="62"/>
                  </a:lnTo>
                  <a:lnTo>
                    <a:pt x="18" y="64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5" y="65"/>
                  </a:lnTo>
                  <a:lnTo>
                    <a:pt x="26" y="65"/>
                  </a:lnTo>
                  <a:lnTo>
                    <a:pt x="29" y="65"/>
                  </a:lnTo>
                  <a:lnTo>
                    <a:pt x="30" y="66"/>
                  </a:lnTo>
                  <a:lnTo>
                    <a:pt x="33" y="66"/>
                  </a:lnTo>
                  <a:lnTo>
                    <a:pt x="34" y="66"/>
                  </a:lnTo>
                  <a:lnTo>
                    <a:pt x="35" y="68"/>
                  </a:lnTo>
                  <a:lnTo>
                    <a:pt x="38" y="68"/>
                  </a:lnTo>
                  <a:lnTo>
                    <a:pt x="39" y="68"/>
                  </a:lnTo>
                  <a:lnTo>
                    <a:pt x="42" y="68"/>
                  </a:lnTo>
                  <a:lnTo>
                    <a:pt x="43" y="68"/>
                  </a:lnTo>
                  <a:lnTo>
                    <a:pt x="44" y="68"/>
                  </a:lnTo>
                  <a:lnTo>
                    <a:pt x="47" y="66"/>
                  </a:lnTo>
                  <a:lnTo>
                    <a:pt x="48" y="66"/>
                  </a:lnTo>
                  <a:lnTo>
                    <a:pt x="50" y="66"/>
                  </a:lnTo>
                  <a:lnTo>
                    <a:pt x="52" y="65"/>
                  </a:lnTo>
                  <a:lnTo>
                    <a:pt x="53" y="64"/>
                  </a:lnTo>
                  <a:lnTo>
                    <a:pt x="55" y="62"/>
                  </a:lnTo>
                  <a:lnTo>
                    <a:pt x="57" y="61"/>
                  </a:lnTo>
                  <a:lnTo>
                    <a:pt x="59" y="60"/>
                  </a:lnTo>
                  <a:lnTo>
                    <a:pt x="59" y="58"/>
                  </a:lnTo>
                  <a:lnTo>
                    <a:pt x="59" y="57"/>
                  </a:lnTo>
                  <a:lnTo>
                    <a:pt x="59" y="56"/>
                  </a:lnTo>
                  <a:lnTo>
                    <a:pt x="59" y="55"/>
                  </a:lnTo>
                  <a:lnTo>
                    <a:pt x="59" y="53"/>
                  </a:lnTo>
                  <a:lnTo>
                    <a:pt x="59" y="52"/>
                  </a:lnTo>
                  <a:lnTo>
                    <a:pt x="59" y="51"/>
                  </a:lnTo>
                  <a:lnTo>
                    <a:pt x="60" y="49"/>
                  </a:lnTo>
                  <a:lnTo>
                    <a:pt x="60" y="48"/>
                  </a:lnTo>
                  <a:lnTo>
                    <a:pt x="60" y="47"/>
                  </a:lnTo>
                  <a:lnTo>
                    <a:pt x="60" y="46"/>
                  </a:lnTo>
                  <a:lnTo>
                    <a:pt x="60" y="44"/>
                  </a:lnTo>
                  <a:lnTo>
                    <a:pt x="60" y="43"/>
                  </a:lnTo>
                  <a:lnTo>
                    <a:pt x="60" y="42"/>
                  </a:lnTo>
                  <a:lnTo>
                    <a:pt x="60" y="40"/>
                  </a:lnTo>
                  <a:lnTo>
                    <a:pt x="60" y="39"/>
                  </a:lnTo>
                  <a:lnTo>
                    <a:pt x="60" y="38"/>
                  </a:lnTo>
                  <a:lnTo>
                    <a:pt x="60" y="36"/>
                  </a:lnTo>
                  <a:lnTo>
                    <a:pt x="60" y="35"/>
                  </a:lnTo>
                  <a:lnTo>
                    <a:pt x="60" y="34"/>
                  </a:lnTo>
                  <a:lnTo>
                    <a:pt x="60" y="33"/>
                  </a:lnTo>
                  <a:lnTo>
                    <a:pt x="60" y="31"/>
                  </a:lnTo>
                  <a:lnTo>
                    <a:pt x="60" y="30"/>
                  </a:lnTo>
                  <a:lnTo>
                    <a:pt x="60" y="29"/>
                  </a:lnTo>
                  <a:lnTo>
                    <a:pt x="59" y="27"/>
                  </a:lnTo>
                  <a:lnTo>
                    <a:pt x="59" y="26"/>
                  </a:lnTo>
                  <a:lnTo>
                    <a:pt x="59" y="25"/>
                  </a:lnTo>
                  <a:lnTo>
                    <a:pt x="57" y="24"/>
                  </a:lnTo>
                  <a:lnTo>
                    <a:pt x="57" y="22"/>
                  </a:lnTo>
                  <a:lnTo>
                    <a:pt x="56" y="21"/>
                  </a:lnTo>
                  <a:lnTo>
                    <a:pt x="55" y="20"/>
                  </a:lnTo>
                  <a:lnTo>
                    <a:pt x="53" y="20"/>
                  </a:lnTo>
                  <a:lnTo>
                    <a:pt x="51" y="20"/>
                  </a:lnTo>
                  <a:lnTo>
                    <a:pt x="50" y="20"/>
                  </a:lnTo>
                  <a:lnTo>
                    <a:pt x="48" y="20"/>
                  </a:lnTo>
                  <a:lnTo>
                    <a:pt x="47" y="20"/>
                  </a:lnTo>
                  <a:lnTo>
                    <a:pt x="46" y="20"/>
                  </a:lnTo>
                  <a:lnTo>
                    <a:pt x="43" y="20"/>
                  </a:lnTo>
                  <a:lnTo>
                    <a:pt x="42" y="21"/>
                  </a:lnTo>
                  <a:lnTo>
                    <a:pt x="40" y="21"/>
                  </a:lnTo>
                  <a:lnTo>
                    <a:pt x="39" y="21"/>
                  </a:lnTo>
                  <a:lnTo>
                    <a:pt x="38" y="21"/>
                  </a:lnTo>
                  <a:lnTo>
                    <a:pt x="37" y="22"/>
                  </a:lnTo>
                  <a:lnTo>
                    <a:pt x="35" y="22"/>
                  </a:lnTo>
                  <a:lnTo>
                    <a:pt x="33" y="22"/>
                  </a:lnTo>
                  <a:lnTo>
                    <a:pt x="31" y="22"/>
                  </a:lnTo>
                  <a:lnTo>
                    <a:pt x="30" y="22"/>
                  </a:lnTo>
                  <a:lnTo>
                    <a:pt x="29" y="24"/>
                  </a:lnTo>
                  <a:lnTo>
                    <a:pt x="28" y="24"/>
                  </a:lnTo>
                  <a:lnTo>
                    <a:pt x="26" y="24"/>
                  </a:lnTo>
                  <a:lnTo>
                    <a:pt x="25" y="24"/>
                  </a:lnTo>
                  <a:lnTo>
                    <a:pt x="24" y="24"/>
                  </a:lnTo>
                  <a:lnTo>
                    <a:pt x="22" y="24"/>
                  </a:lnTo>
                  <a:lnTo>
                    <a:pt x="20" y="24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6" y="22"/>
                  </a:lnTo>
                  <a:lnTo>
                    <a:pt x="15" y="22"/>
                  </a:lnTo>
                  <a:lnTo>
                    <a:pt x="13" y="22"/>
                  </a:lnTo>
                  <a:lnTo>
                    <a:pt x="12" y="21"/>
                  </a:lnTo>
                  <a:lnTo>
                    <a:pt x="11" y="20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3" y="20"/>
                  </a:lnTo>
                  <a:lnTo>
                    <a:pt x="3" y="18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5" y="7"/>
                  </a:lnTo>
                  <a:lnTo>
                    <a:pt x="7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9" y="5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5" y="5"/>
                  </a:lnTo>
                  <a:lnTo>
                    <a:pt x="17" y="5"/>
                  </a:lnTo>
                  <a:lnTo>
                    <a:pt x="18" y="4"/>
                  </a:lnTo>
                  <a:lnTo>
                    <a:pt x="21" y="4"/>
                  </a:lnTo>
                  <a:lnTo>
                    <a:pt x="22" y="4"/>
                  </a:lnTo>
                  <a:lnTo>
                    <a:pt x="24" y="4"/>
                  </a:lnTo>
                  <a:lnTo>
                    <a:pt x="26" y="4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31" y="3"/>
                  </a:lnTo>
                  <a:lnTo>
                    <a:pt x="33" y="3"/>
                  </a:lnTo>
                  <a:lnTo>
                    <a:pt x="34" y="3"/>
                  </a:lnTo>
                  <a:lnTo>
                    <a:pt x="37" y="2"/>
                  </a:lnTo>
                  <a:lnTo>
                    <a:pt x="38" y="2"/>
                  </a:lnTo>
                  <a:lnTo>
                    <a:pt x="39" y="2"/>
                  </a:lnTo>
                  <a:lnTo>
                    <a:pt x="42" y="2"/>
                  </a:lnTo>
                  <a:lnTo>
                    <a:pt x="43" y="2"/>
                  </a:lnTo>
                  <a:lnTo>
                    <a:pt x="44" y="2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4" y="0"/>
                  </a:lnTo>
                  <a:lnTo>
                    <a:pt x="65" y="3"/>
                  </a:lnTo>
                  <a:lnTo>
                    <a:pt x="66" y="5"/>
                  </a:lnTo>
                  <a:lnTo>
                    <a:pt x="68" y="8"/>
                  </a:lnTo>
                  <a:lnTo>
                    <a:pt x="69" y="11"/>
                  </a:lnTo>
                  <a:lnTo>
                    <a:pt x="70" y="13"/>
                  </a:lnTo>
                  <a:lnTo>
                    <a:pt x="70" y="16"/>
                  </a:lnTo>
                  <a:lnTo>
                    <a:pt x="72" y="18"/>
                  </a:lnTo>
                  <a:lnTo>
                    <a:pt x="73" y="21"/>
                  </a:lnTo>
                  <a:lnTo>
                    <a:pt x="74" y="24"/>
                  </a:lnTo>
                  <a:lnTo>
                    <a:pt x="75" y="26"/>
                  </a:lnTo>
                  <a:lnTo>
                    <a:pt x="77" y="29"/>
                  </a:lnTo>
                  <a:lnTo>
                    <a:pt x="78" y="31"/>
                  </a:lnTo>
                  <a:lnTo>
                    <a:pt x="81" y="33"/>
                  </a:lnTo>
                  <a:lnTo>
                    <a:pt x="82" y="35"/>
                  </a:lnTo>
                  <a:lnTo>
                    <a:pt x="83" y="38"/>
                  </a:lnTo>
                  <a:lnTo>
                    <a:pt x="85" y="40"/>
                  </a:lnTo>
                  <a:lnTo>
                    <a:pt x="86" y="43"/>
                  </a:lnTo>
                  <a:lnTo>
                    <a:pt x="87" y="46"/>
                  </a:lnTo>
                  <a:lnTo>
                    <a:pt x="88" y="48"/>
                  </a:lnTo>
                  <a:lnTo>
                    <a:pt x="90" y="51"/>
                  </a:lnTo>
                  <a:lnTo>
                    <a:pt x="91" y="53"/>
                  </a:lnTo>
                  <a:lnTo>
                    <a:pt x="94" y="56"/>
                  </a:lnTo>
                  <a:lnTo>
                    <a:pt x="95" y="58"/>
                  </a:lnTo>
                  <a:lnTo>
                    <a:pt x="96" y="61"/>
                  </a:lnTo>
                  <a:lnTo>
                    <a:pt x="98" y="62"/>
                  </a:lnTo>
                  <a:lnTo>
                    <a:pt x="99" y="65"/>
                  </a:lnTo>
                  <a:lnTo>
                    <a:pt x="100" y="68"/>
                  </a:lnTo>
                  <a:lnTo>
                    <a:pt x="103" y="70"/>
                  </a:lnTo>
                  <a:lnTo>
                    <a:pt x="104" y="73"/>
                  </a:lnTo>
                  <a:lnTo>
                    <a:pt x="105" y="75"/>
                  </a:lnTo>
                  <a:lnTo>
                    <a:pt x="107" y="78"/>
                  </a:lnTo>
                  <a:lnTo>
                    <a:pt x="108" y="80"/>
                  </a:lnTo>
                  <a:lnTo>
                    <a:pt x="107" y="80"/>
                  </a:lnTo>
                  <a:lnTo>
                    <a:pt x="105" y="82"/>
                  </a:lnTo>
                  <a:lnTo>
                    <a:pt x="104" y="82"/>
                  </a:lnTo>
                  <a:lnTo>
                    <a:pt x="103" y="83"/>
                  </a:lnTo>
                  <a:lnTo>
                    <a:pt x="101" y="84"/>
                  </a:lnTo>
                  <a:lnTo>
                    <a:pt x="100" y="84"/>
                  </a:lnTo>
                  <a:lnTo>
                    <a:pt x="99" y="86"/>
                  </a:lnTo>
                  <a:lnTo>
                    <a:pt x="98" y="87"/>
                  </a:lnTo>
                  <a:lnTo>
                    <a:pt x="96" y="88"/>
                  </a:lnTo>
                  <a:lnTo>
                    <a:pt x="95" y="89"/>
                  </a:lnTo>
                  <a:lnTo>
                    <a:pt x="94" y="91"/>
                  </a:lnTo>
                  <a:lnTo>
                    <a:pt x="92" y="92"/>
                  </a:lnTo>
                  <a:lnTo>
                    <a:pt x="91" y="93"/>
                  </a:lnTo>
                  <a:lnTo>
                    <a:pt x="90" y="95"/>
                  </a:lnTo>
                  <a:lnTo>
                    <a:pt x="88" y="96"/>
                  </a:lnTo>
                  <a:lnTo>
                    <a:pt x="87" y="97"/>
                  </a:lnTo>
                  <a:lnTo>
                    <a:pt x="86" y="97"/>
                  </a:lnTo>
                  <a:lnTo>
                    <a:pt x="85" y="99"/>
                  </a:lnTo>
                  <a:lnTo>
                    <a:pt x="83" y="100"/>
                  </a:lnTo>
                  <a:lnTo>
                    <a:pt x="82" y="101"/>
                  </a:lnTo>
                  <a:lnTo>
                    <a:pt x="81" y="101"/>
                  </a:lnTo>
                  <a:lnTo>
                    <a:pt x="79" y="102"/>
                  </a:lnTo>
                  <a:lnTo>
                    <a:pt x="78" y="104"/>
                  </a:lnTo>
                  <a:lnTo>
                    <a:pt x="77" y="104"/>
                  </a:lnTo>
                  <a:lnTo>
                    <a:pt x="75" y="105"/>
                  </a:lnTo>
                  <a:lnTo>
                    <a:pt x="74" y="105"/>
                  </a:lnTo>
                  <a:lnTo>
                    <a:pt x="73" y="105"/>
                  </a:lnTo>
                  <a:lnTo>
                    <a:pt x="72" y="106"/>
                  </a:lnTo>
                  <a:lnTo>
                    <a:pt x="70" y="106"/>
                  </a:lnTo>
                  <a:lnTo>
                    <a:pt x="68" y="106"/>
                  </a:lnTo>
                  <a:lnTo>
                    <a:pt x="66" y="106"/>
                  </a:lnTo>
                  <a:lnTo>
                    <a:pt x="65" y="105"/>
                  </a:lnTo>
                  <a:lnTo>
                    <a:pt x="63" y="104"/>
                  </a:lnTo>
                  <a:lnTo>
                    <a:pt x="60" y="102"/>
                  </a:lnTo>
                  <a:lnTo>
                    <a:pt x="59" y="102"/>
                  </a:lnTo>
                  <a:lnTo>
                    <a:pt x="56" y="101"/>
                  </a:lnTo>
                  <a:lnTo>
                    <a:pt x="53" y="100"/>
                  </a:lnTo>
                  <a:lnTo>
                    <a:pt x="52" y="99"/>
                  </a:lnTo>
                  <a:lnTo>
                    <a:pt x="50" y="97"/>
                  </a:lnTo>
                  <a:lnTo>
                    <a:pt x="47" y="97"/>
                  </a:lnTo>
                  <a:lnTo>
                    <a:pt x="46" y="96"/>
                  </a:lnTo>
                  <a:lnTo>
                    <a:pt x="43" y="95"/>
                  </a:lnTo>
                  <a:lnTo>
                    <a:pt x="40" y="93"/>
                  </a:lnTo>
                  <a:lnTo>
                    <a:pt x="39" y="92"/>
                  </a:lnTo>
                  <a:lnTo>
                    <a:pt x="37" y="92"/>
                  </a:lnTo>
                  <a:lnTo>
                    <a:pt x="34" y="91"/>
                  </a:lnTo>
                  <a:lnTo>
                    <a:pt x="33" y="89"/>
                  </a:lnTo>
                  <a:lnTo>
                    <a:pt x="30" y="88"/>
                  </a:lnTo>
                  <a:lnTo>
                    <a:pt x="28" y="87"/>
                  </a:lnTo>
                  <a:lnTo>
                    <a:pt x="26" y="87"/>
                  </a:lnTo>
                  <a:lnTo>
                    <a:pt x="24" y="86"/>
                  </a:lnTo>
                  <a:lnTo>
                    <a:pt x="22" y="84"/>
                  </a:lnTo>
                  <a:lnTo>
                    <a:pt x="20" y="83"/>
                  </a:lnTo>
                  <a:lnTo>
                    <a:pt x="17" y="82"/>
                  </a:lnTo>
                  <a:lnTo>
                    <a:pt x="16" y="80"/>
                  </a:lnTo>
                  <a:lnTo>
                    <a:pt x="13" y="79"/>
                  </a:lnTo>
                  <a:lnTo>
                    <a:pt x="12" y="78"/>
                  </a:lnTo>
                  <a:lnTo>
                    <a:pt x="9" y="77"/>
                  </a:lnTo>
                  <a:lnTo>
                    <a:pt x="8" y="75"/>
                  </a:lnTo>
                  <a:lnTo>
                    <a:pt x="5" y="74"/>
                  </a:lnTo>
                  <a:lnTo>
                    <a:pt x="4" y="73"/>
                  </a:lnTo>
                  <a:lnTo>
                    <a:pt x="2" y="71"/>
                  </a:lnTo>
                  <a:lnTo>
                    <a:pt x="0" y="7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>
              <a:off x="1095" y="2462"/>
              <a:ext cx="17" cy="22"/>
            </a:xfrm>
            <a:custGeom>
              <a:avLst/>
              <a:gdLst>
                <a:gd name="T0" fmla="*/ 5 w 17"/>
                <a:gd name="T1" fmla="*/ 0 h 22"/>
                <a:gd name="T2" fmla="*/ 17 w 17"/>
                <a:gd name="T3" fmla="*/ 0 h 22"/>
                <a:gd name="T4" fmla="*/ 17 w 17"/>
                <a:gd name="T5" fmla="*/ 22 h 22"/>
                <a:gd name="T6" fmla="*/ 15 w 17"/>
                <a:gd name="T7" fmla="*/ 22 h 22"/>
                <a:gd name="T8" fmla="*/ 14 w 17"/>
                <a:gd name="T9" fmla="*/ 22 h 22"/>
                <a:gd name="T10" fmla="*/ 13 w 17"/>
                <a:gd name="T11" fmla="*/ 22 h 22"/>
                <a:gd name="T12" fmla="*/ 11 w 17"/>
                <a:gd name="T13" fmla="*/ 22 h 22"/>
                <a:gd name="T14" fmla="*/ 10 w 17"/>
                <a:gd name="T15" fmla="*/ 22 h 22"/>
                <a:gd name="T16" fmla="*/ 9 w 17"/>
                <a:gd name="T17" fmla="*/ 22 h 22"/>
                <a:gd name="T18" fmla="*/ 8 w 17"/>
                <a:gd name="T19" fmla="*/ 22 h 22"/>
                <a:gd name="T20" fmla="*/ 6 w 17"/>
                <a:gd name="T21" fmla="*/ 22 h 22"/>
                <a:gd name="T22" fmla="*/ 5 w 17"/>
                <a:gd name="T23" fmla="*/ 22 h 22"/>
                <a:gd name="T24" fmla="*/ 4 w 17"/>
                <a:gd name="T25" fmla="*/ 21 h 22"/>
                <a:gd name="T26" fmla="*/ 2 w 17"/>
                <a:gd name="T27" fmla="*/ 21 h 22"/>
                <a:gd name="T28" fmla="*/ 1 w 17"/>
                <a:gd name="T29" fmla="*/ 21 h 22"/>
                <a:gd name="T30" fmla="*/ 0 w 17"/>
                <a:gd name="T31" fmla="*/ 21 h 22"/>
                <a:gd name="T32" fmla="*/ 0 w 17"/>
                <a:gd name="T33" fmla="*/ 19 h 22"/>
                <a:gd name="T34" fmla="*/ 0 w 17"/>
                <a:gd name="T35" fmla="*/ 18 h 22"/>
                <a:gd name="T36" fmla="*/ 0 w 17"/>
                <a:gd name="T37" fmla="*/ 17 h 22"/>
                <a:gd name="T38" fmla="*/ 0 w 17"/>
                <a:gd name="T39" fmla="*/ 15 h 22"/>
                <a:gd name="T40" fmla="*/ 1 w 17"/>
                <a:gd name="T41" fmla="*/ 15 h 22"/>
                <a:gd name="T42" fmla="*/ 1 w 17"/>
                <a:gd name="T43" fmla="*/ 14 h 22"/>
                <a:gd name="T44" fmla="*/ 1 w 17"/>
                <a:gd name="T45" fmla="*/ 13 h 22"/>
                <a:gd name="T46" fmla="*/ 1 w 17"/>
                <a:gd name="T47" fmla="*/ 12 h 22"/>
                <a:gd name="T48" fmla="*/ 2 w 17"/>
                <a:gd name="T49" fmla="*/ 10 h 22"/>
                <a:gd name="T50" fmla="*/ 2 w 17"/>
                <a:gd name="T51" fmla="*/ 9 h 22"/>
                <a:gd name="T52" fmla="*/ 2 w 17"/>
                <a:gd name="T53" fmla="*/ 8 h 22"/>
                <a:gd name="T54" fmla="*/ 4 w 17"/>
                <a:gd name="T55" fmla="*/ 8 h 22"/>
                <a:gd name="T56" fmla="*/ 4 w 17"/>
                <a:gd name="T57" fmla="*/ 6 h 22"/>
                <a:gd name="T58" fmla="*/ 4 w 17"/>
                <a:gd name="T59" fmla="*/ 5 h 22"/>
                <a:gd name="T60" fmla="*/ 4 w 17"/>
                <a:gd name="T61" fmla="*/ 4 h 22"/>
                <a:gd name="T62" fmla="*/ 5 w 17"/>
                <a:gd name="T63" fmla="*/ 4 h 22"/>
                <a:gd name="T64" fmla="*/ 5 w 17"/>
                <a:gd name="T65" fmla="*/ 2 h 22"/>
                <a:gd name="T66" fmla="*/ 5 w 17"/>
                <a:gd name="T67" fmla="*/ 1 h 22"/>
                <a:gd name="T68" fmla="*/ 5 w 17"/>
                <a:gd name="T69" fmla="*/ 0 h 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"/>
                <a:gd name="T106" fmla="*/ 0 h 22"/>
                <a:gd name="T107" fmla="*/ 17 w 17"/>
                <a:gd name="T108" fmla="*/ 22 h 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" h="22">
                  <a:moveTo>
                    <a:pt x="5" y="0"/>
                  </a:moveTo>
                  <a:lnTo>
                    <a:pt x="17" y="0"/>
                  </a:lnTo>
                  <a:lnTo>
                    <a:pt x="17" y="22"/>
                  </a:lnTo>
                  <a:lnTo>
                    <a:pt x="15" y="22"/>
                  </a:lnTo>
                  <a:lnTo>
                    <a:pt x="14" y="22"/>
                  </a:lnTo>
                  <a:lnTo>
                    <a:pt x="13" y="22"/>
                  </a:lnTo>
                  <a:lnTo>
                    <a:pt x="11" y="22"/>
                  </a:lnTo>
                  <a:lnTo>
                    <a:pt x="10" y="22"/>
                  </a:lnTo>
                  <a:lnTo>
                    <a:pt x="9" y="22"/>
                  </a:lnTo>
                  <a:lnTo>
                    <a:pt x="8" y="22"/>
                  </a:lnTo>
                  <a:lnTo>
                    <a:pt x="6" y="22"/>
                  </a:lnTo>
                  <a:lnTo>
                    <a:pt x="5" y="22"/>
                  </a:lnTo>
                  <a:lnTo>
                    <a:pt x="4" y="21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2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1136" y="2512"/>
              <a:ext cx="66" cy="56"/>
            </a:xfrm>
            <a:custGeom>
              <a:avLst/>
              <a:gdLst>
                <a:gd name="T0" fmla="*/ 2 w 66"/>
                <a:gd name="T1" fmla="*/ 40 h 56"/>
                <a:gd name="T2" fmla="*/ 5 w 66"/>
                <a:gd name="T3" fmla="*/ 37 h 56"/>
                <a:gd name="T4" fmla="*/ 8 w 66"/>
                <a:gd name="T5" fmla="*/ 34 h 56"/>
                <a:gd name="T6" fmla="*/ 12 w 66"/>
                <a:gd name="T7" fmla="*/ 31 h 56"/>
                <a:gd name="T8" fmla="*/ 15 w 66"/>
                <a:gd name="T9" fmla="*/ 27 h 56"/>
                <a:gd name="T10" fmla="*/ 18 w 66"/>
                <a:gd name="T11" fmla="*/ 25 h 56"/>
                <a:gd name="T12" fmla="*/ 22 w 66"/>
                <a:gd name="T13" fmla="*/ 22 h 56"/>
                <a:gd name="T14" fmla="*/ 25 w 66"/>
                <a:gd name="T15" fmla="*/ 20 h 56"/>
                <a:gd name="T16" fmla="*/ 29 w 66"/>
                <a:gd name="T17" fmla="*/ 17 h 56"/>
                <a:gd name="T18" fmla="*/ 33 w 66"/>
                <a:gd name="T19" fmla="*/ 15 h 56"/>
                <a:gd name="T20" fmla="*/ 35 w 66"/>
                <a:gd name="T21" fmla="*/ 12 h 56"/>
                <a:gd name="T22" fmla="*/ 39 w 66"/>
                <a:gd name="T23" fmla="*/ 9 h 56"/>
                <a:gd name="T24" fmla="*/ 43 w 66"/>
                <a:gd name="T25" fmla="*/ 8 h 56"/>
                <a:gd name="T26" fmla="*/ 47 w 66"/>
                <a:gd name="T27" fmla="*/ 5 h 56"/>
                <a:gd name="T28" fmla="*/ 50 w 66"/>
                <a:gd name="T29" fmla="*/ 3 h 56"/>
                <a:gd name="T30" fmla="*/ 53 w 66"/>
                <a:gd name="T31" fmla="*/ 2 h 56"/>
                <a:gd name="T32" fmla="*/ 56 w 66"/>
                <a:gd name="T33" fmla="*/ 0 h 56"/>
                <a:gd name="T34" fmla="*/ 57 w 66"/>
                <a:gd name="T35" fmla="*/ 2 h 56"/>
                <a:gd name="T36" fmla="*/ 59 w 66"/>
                <a:gd name="T37" fmla="*/ 3 h 56"/>
                <a:gd name="T38" fmla="*/ 60 w 66"/>
                <a:gd name="T39" fmla="*/ 5 h 56"/>
                <a:gd name="T40" fmla="*/ 61 w 66"/>
                <a:gd name="T41" fmla="*/ 8 h 56"/>
                <a:gd name="T42" fmla="*/ 62 w 66"/>
                <a:gd name="T43" fmla="*/ 11 h 56"/>
                <a:gd name="T44" fmla="*/ 64 w 66"/>
                <a:gd name="T45" fmla="*/ 13 h 56"/>
                <a:gd name="T46" fmla="*/ 65 w 66"/>
                <a:gd name="T47" fmla="*/ 15 h 56"/>
                <a:gd name="T48" fmla="*/ 65 w 66"/>
                <a:gd name="T49" fmla="*/ 17 h 56"/>
                <a:gd name="T50" fmla="*/ 66 w 66"/>
                <a:gd name="T51" fmla="*/ 18 h 56"/>
                <a:gd name="T52" fmla="*/ 65 w 66"/>
                <a:gd name="T53" fmla="*/ 21 h 56"/>
                <a:gd name="T54" fmla="*/ 61 w 66"/>
                <a:gd name="T55" fmla="*/ 22 h 56"/>
                <a:gd name="T56" fmla="*/ 57 w 66"/>
                <a:gd name="T57" fmla="*/ 25 h 56"/>
                <a:gd name="T58" fmla="*/ 55 w 66"/>
                <a:gd name="T59" fmla="*/ 27 h 56"/>
                <a:gd name="T60" fmla="*/ 51 w 66"/>
                <a:gd name="T61" fmla="*/ 29 h 56"/>
                <a:gd name="T62" fmla="*/ 48 w 66"/>
                <a:gd name="T63" fmla="*/ 31 h 56"/>
                <a:gd name="T64" fmla="*/ 44 w 66"/>
                <a:gd name="T65" fmla="*/ 34 h 56"/>
                <a:gd name="T66" fmla="*/ 42 w 66"/>
                <a:gd name="T67" fmla="*/ 37 h 56"/>
                <a:gd name="T68" fmla="*/ 38 w 66"/>
                <a:gd name="T69" fmla="*/ 39 h 56"/>
                <a:gd name="T70" fmla="*/ 35 w 66"/>
                <a:gd name="T71" fmla="*/ 42 h 56"/>
                <a:gd name="T72" fmla="*/ 33 w 66"/>
                <a:gd name="T73" fmla="*/ 44 h 56"/>
                <a:gd name="T74" fmla="*/ 29 w 66"/>
                <a:gd name="T75" fmla="*/ 47 h 56"/>
                <a:gd name="T76" fmla="*/ 26 w 66"/>
                <a:gd name="T77" fmla="*/ 48 h 56"/>
                <a:gd name="T78" fmla="*/ 22 w 66"/>
                <a:gd name="T79" fmla="*/ 51 h 56"/>
                <a:gd name="T80" fmla="*/ 18 w 66"/>
                <a:gd name="T81" fmla="*/ 53 h 56"/>
                <a:gd name="T82" fmla="*/ 16 w 66"/>
                <a:gd name="T83" fmla="*/ 55 h 56"/>
                <a:gd name="T84" fmla="*/ 13 w 66"/>
                <a:gd name="T85" fmla="*/ 55 h 56"/>
                <a:gd name="T86" fmla="*/ 12 w 66"/>
                <a:gd name="T87" fmla="*/ 53 h 56"/>
                <a:gd name="T88" fmla="*/ 11 w 66"/>
                <a:gd name="T89" fmla="*/ 52 h 56"/>
                <a:gd name="T90" fmla="*/ 9 w 66"/>
                <a:gd name="T91" fmla="*/ 51 h 56"/>
                <a:gd name="T92" fmla="*/ 8 w 66"/>
                <a:gd name="T93" fmla="*/ 49 h 56"/>
                <a:gd name="T94" fmla="*/ 7 w 66"/>
                <a:gd name="T95" fmla="*/ 48 h 56"/>
                <a:gd name="T96" fmla="*/ 5 w 66"/>
                <a:gd name="T97" fmla="*/ 47 h 56"/>
                <a:gd name="T98" fmla="*/ 3 w 66"/>
                <a:gd name="T99" fmla="*/ 46 h 56"/>
                <a:gd name="T100" fmla="*/ 2 w 66"/>
                <a:gd name="T101" fmla="*/ 44 h 56"/>
                <a:gd name="T102" fmla="*/ 0 w 66"/>
                <a:gd name="T103" fmla="*/ 42 h 5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6"/>
                <a:gd name="T157" fmla="*/ 0 h 56"/>
                <a:gd name="T158" fmla="*/ 66 w 66"/>
                <a:gd name="T159" fmla="*/ 56 h 5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6" h="56">
                  <a:moveTo>
                    <a:pt x="0" y="42"/>
                  </a:moveTo>
                  <a:lnTo>
                    <a:pt x="2" y="40"/>
                  </a:lnTo>
                  <a:lnTo>
                    <a:pt x="3" y="39"/>
                  </a:lnTo>
                  <a:lnTo>
                    <a:pt x="5" y="37"/>
                  </a:lnTo>
                  <a:lnTo>
                    <a:pt x="7" y="35"/>
                  </a:lnTo>
                  <a:lnTo>
                    <a:pt x="8" y="34"/>
                  </a:lnTo>
                  <a:lnTo>
                    <a:pt x="9" y="33"/>
                  </a:lnTo>
                  <a:lnTo>
                    <a:pt x="12" y="31"/>
                  </a:lnTo>
                  <a:lnTo>
                    <a:pt x="13" y="29"/>
                  </a:lnTo>
                  <a:lnTo>
                    <a:pt x="15" y="27"/>
                  </a:lnTo>
                  <a:lnTo>
                    <a:pt x="17" y="26"/>
                  </a:lnTo>
                  <a:lnTo>
                    <a:pt x="18" y="25"/>
                  </a:lnTo>
                  <a:lnTo>
                    <a:pt x="20" y="24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5" y="20"/>
                  </a:lnTo>
                  <a:lnTo>
                    <a:pt x="28" y="18"/>
                  </a:lnTo>
                  <a:lnTo>
                    <a:pt x="29" y="17"/>
                  </a:lnTo>
                  <a:lnTo>
                    <a:pt x="30" y="16"/>
                  </a:lnTo>
                  <a:lnTo>
                    <a:pt x="33" y="15"/>
                  </a:lnTo>
                  <a:lnTo>
                    <a:pt x="34" y="13"/>
                  </a:lnTo>
                  <a:lnTo>
                    <a:pt x="35" y="12"/>
                  </a:lnTo>
                  <a:lnTo>
                    <a:pt x="38" y="11"/>
                  </a:lnTo>
                  <a:lnTo>
                    <a:pt x="39" y="9"/>
                  </a:lnTo>
                  <a:lnTo>
                    <a:pt x="40" y="9"/>
                  </a:lnTo>
                  <a:lnTo>
                    <a:pt x="43" y="8"/>
                  </a:lnTo>
                  <a:lnTo>
                    <a:pt x="44" y="7"/>
                  </a:lnTo>
                  <a:lnTo>
                    <a:pt x="47" y="5"/>
                  </a:lnTo>
                  <a:lnTo>
                    <a:pt x="48" y="4"/>
                  </a:lnTo>
                  <a:lnTo>
                    <a:pt x="50" y="3"/>
                  </a:lnTo>
                  <a:lnTo>
                    <a:pt x="52" y="3"/>
                  </a:lnTo>
                  <a:lnTo>
                    <a:pt x="53" y="2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6" y="2"/>
                  </a:lnTo>
                  <a:lnTo>
                    <a:pt x="57" y="2"/>
                  </a:lnTo>
                  <a:lnTo>
                    <a:pt x="57" y="3"/>
                  </a:lnTo>
                  <a:lnTo>
                    <a:pt x="59" y="3"/>
                  </a:lnTo>
                  <a:lnTo>
                    <a:pt x="60" y="4"/>
                  </a:lnTo>
                  <a:lnTo>
                    <a:pt x="60" y="5"/>
                  </a:lnTo>
                  <a:lnTo>
                    <a:pt x="61" y="7"/>
                  </a:lnTo>
                  <a:lnTo>
                    <a:pt x="61" y="8"/>
                  </a:lnTo>
                  <a:lnTo>
                    <a:pt x="62" y="9"/>
                  </a:lnTo>
                  <a:lnTo>
                    <a:pt x="62" y="11"/>
                  </a:lnTo>
                  <a:lnTo>
                    <a:pt x="64" y="12"/>
                  </a:lnTo>
                  <a:lnTo>
                    <a:pt x="64" y="13"/>
                  </a:lnTo>
                  <a:lnTo>
                    <a:pt x="64" y="15"/>
                  </a:lnTo>
                  <a:lnTo>
                    <a:pt x="65" y="15"/>
                  </a:lnTo>
                  <a:lnTo>
                    <a:pt x="65" y="16"/>
                  </a:lnTo>
                  <a:lnTo>
                    <a:pt x="65" y="17"/>
                  </a:lnTo>
                  <a:lnTo>
                    <a:pt x="66" y="17"/>
                  </a:lnTo>
                  <a:lnTo>
                    <a:pt x="66" y="18"/>
                  </a:lnTo>
                  <a:lnTo>
                    <a:pt x="66" y="20"/>
                  </a:lnTo>
                  <a:lnTo>
                    <a:pt x="65" y="21"/>
                  </a:lnTo>
                  <a:lnTo>
                    <a:pt x="62" y="21"/>
                  </a:lnTo>
                  <a:lnTo>
                    <a:pt x="61" y="22"/>
                  </a:lnTo>
                  <a:lnTo>
                    <a:pt x="60" y="24"/>
                  </a:lnTo>
                  <a:lnTo>
                    <a:pt x="57" y="25"/>
                  </a:lnTo>
                  <a:lnTo>
                    <a:pt x="56" y="26"/>
                  </a:lnTo>
                  <a:lnTo>
                    <a:pt x="55" y="27"/>
                  </a:lnTo>
                  <a:lnTo>
                    <a:pt x="53" y="27"/>
                  </a:lnTo>
                  <a:lnTo>
                    <a:pt x="51" y="29"/>
                  </a:lnTo>
                  <a:lnTo>
                    <a:pt x="50" y="30"/>
                  </a:lnTo>
                  <a:lnTo>
                    <a:pt x="48" y="31"/>
                  </a:lnTo>
                  <a:lnTo>
                    <a:pt x="47" y="33"/>
                  </a:lnTo>
                  <a:lnTo>
                    <a:pt x="44" y="34"/>
                  </a:lnTo>
                  <a:lnTo>
                    <a:pt x="43" y="35"/>
                  </a:lnTo>
                  <a:lnTo>
                    <a:pt x="42" y="37"/>
                  </a:lnTo>
                  <a:lnTo>
                    <a:pt x="40" y="38"/>
                  </a:lnTo>
                  <a:lnTo>
                    <a:pt x="38" y="39"/>
                  </a:lnTo>
                  <a:lnTo>
                    <a:pt x="37" y="40"/>
                  </a:lnTo>
                  <a:lnTo>
                    <a:pt x="35" y="42"/>
                  </a:lnTo>
                  <a:lnTo>
                    <a:pt x="34" y="43"/>
                  </a:lnTo>
                  <a:lnTo>
                    <a:pt x="33" y="44"/>
                  </a:lnTo>
                  <a:lnTo>
                    <a:pt x="30" y="46"/>
                  </a:lnTo>
                  <a:lnTo>
                    <a:pt x="29" y="47"/>
                  </a:lnTo>
                  <a:lnTo>
                    <a:pt x="28" y="47"/>
                  </a:lnTo>
                  <a:lnTo>
                    <a:pt x="26" y="48"/>
                  </a:lnTo>
                  <a:lnTo>
                    <a:pt x="24" y="49"/>
                  </a:lnTo>
                  <a:lnTo>
                    <a:pt x="22" y="51"/>
                  </a:lnTo>
                  <a:lnTo>
                    <a:pt x="21" y="52"/>
                  </a:lnTo>
                  <a:lnTo>
                    <a:pt x="18" y="53"/>
                  </a:lnTo>
                  <a:lnTo>
                    <a:pt x="17" y="53"/>
                  </a:lnTo>
                  <a:lnTo>
                    <a:pt x="16" y="55"/>
                  </a:lnTo>
                  <a:lnTo>
                    <a:pt x="13" y="56"/>
                  </a:lnTo>
                  <a:lnTo>
                    <a:pt x="13" y="55"/>
                  </a:lnTo>
                  <a:lnTo>
                    <a:pt x="12" y="55"/>
                  </a:lnTo>
                  <a:lnTo>
                    <a:pt x="12" y="53"/>
                  </a:lnTo>
                  <a:lnTo>
                    <a:pt x="11" y="53"/>
                  </a:lnTo>
                  <a:lnTo>
                    <a:pt x="11" y="52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8" y="51"/>
                  </a:lnTo>
                  <a:lnTo>
                    <a:pt x="8" y="49"/>
                  </a:lnTo>
                  <a:lnTo>
                    <a:pt x="7" y="49"/>
                  </a:lnTo>
                  <a:lnTo>
                    <a:pt x="7" y="48"/>
                  </a:lnTo>
                  <a:lnTo>
                    <a:pt x="5" y="48"/>
                  </a:lnTo>
                  <a:lnTo>
                    <a:pt x="5" y="47"/>
                  </a:lnTo>
                  <a:lnTo>
                    <a:pt x="4" y="47"/>
                  </a:lnTo>
                  <a:lnTo>
                    <a:pt x="3" y="46"/>
                  </a:lnTo>
                  <a:lnTo>
                    <a:pt x="2" y="46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auto">
            <a:xfrm>
              <a:off x="1144" y="2536"/>
              <a:ext cx="297" cy="226"/>
            </a:xfrm>
            <a:custGeom>
              <a:avLst/>
              <a:gdLst>
                <a:gd name="T0" fmla="*/ 9 w 297"/>
                <a:gd name="T1" fmla="*/ 42 h 226"/>
                <a:gd name="T2" fmla="*/ 21 w 297"/>
                <a:gd name="T3" fmla="*/ 33 h 226"/>
                <a:gd name="T4" fmla="*/ 32 w 297"/>
                <a:gd name="T5" fmla="*/ 27 h 226"/>
                <a:gd name="T6" fmla="*/ 44 w 297"/>
                <a:gd name="T7" fmla="*/ 19 h 226"/>
                <a:gd name="T8" fmla="*/ 56 w 297"/>
                <a:gd name="T9" fmla="*/ 11 h 226"/>
                <a:gd name="T10" fmla="*/ 67 w 297"/>
                <a:gd name="T11" fmla="*/ 5 h 226"/>
                <a:gd name="T12" fmla="*/ 78 w 297"/>
                <a:gd name="T13" fmla="*/ 2 h 226"/>
                <a:gd name="T14" fmla="*/ 86 w 297"/>
                <a:gd name="T15" fmla="*/ 11 h 226"/>
                <a:gd name="T16" fmla="*/ 92 w 297"/>
                <a:gd name="T17" fmla="*/ 19 h 226"/>
                <a:gd name="T18" fmla="*/ 99 w 297"/>
                <a:gd name="T19" fmla="*/ 28 h 226"/>
                <a:gd name="T20" fmla="*/ 106 w 297"/>
                <a:gd name="T21" fmla="*/ 36 h 226"/>
                <a:gd name="T22" fmla="*/ 113 w 297"/>
                <a:gd name="T23" fmla="*/ 45 h 226"/>
                <a:gd name="T24" fmla="*/ 119 w 297"/>
                <a:gd name="T25" fmla="*/ 53 h 226"/>
                <a:gd name="T26" fmla="*/ 150 w 297"/>
                <a:gd name="T27" fmla="*/ 67 h 226"/>
                <a:gd name="T28" fmla="*/ 161 w 297"/>
                <a:gd name="T29" fmla="*/ 76 h 226"/>
                <a:gd name="T30" fmla="*/ 172 w 297"/>
                <a:gd name="T31" fmla="*/ 84 h 226"/>
                <a:gd name="T32" fmla="*/ 185 w 297"/>
                <a:gd name="T33" fmla="*/ 91 h 226"/>
                <a:gd name="T34" fmla="*/ 198 w 297"/>
                <a:gd name="T35" fmla="*/ 98 h 226"/>
                <a:gd name="T36" fmla="*/ 211 w 297"/>
                <a:gd name="T37" fmla="*/ 106 h 226"/>
                <a:gd name="T38" fmla="*/ 297 w 297"/>
                <a:gd name="T39" fmla="*/ 139 h 226"/>
                <a:gd name="T40" fmla="*/ 292 w 297"/>
                <a:gd name="T41" fmla="*/ 146 h 226"/>
                <a:gd name="T42" fmla="*/ 286 w 297"/>
                <a:gd name="T43" fmla="*/ 151 h 226"/>
                <a:gd name="T44" fmla="*/ 281 w 297"/>
                <a:gd name="T45" fmla="*/ 156 h 226"/>
                <a:gd name="T46" fmla="*/ 276 w 297"/>
                <a:gd name="T47" fmla="*/ 161 h 226"/>
                <a:gd name="T48" fmla="*/ 272 w 297"/>
                <a:gd name="T49" fmla="*/ 166 h 226"/>
                <a:gd name="T50" fmla="*/ 266 w 297"/>
                <a:gd name="T51" fmla="*/ 169 h 226"/>
                <a:gd name="T52" fmla="*/ 255 w 297"/>
                <a:gd name="T53" fmla="*/ 163 h 226"/>
                <a:gd name="T54" fmla="*/ 245 w 297"/>
                <a:gd name="T55" fmla="*/ 157 h 226"/>
                <a:gd name="T56" fmla="*/ 236 w 297"/>
                <a:gd name="T57" fmla="*/ 152 h 226"/>
                <a:gd name="T58" fmla="*/ 226 w 297"/>
                <a:gd name="T59" fmla="*/ 146 h 226"/>
                <a:gd name="T60" fmla="*/ 215 w 297"/>
                <a:gd name="T61" fmla="*/ 141 h 226"/>
                <a:gd name="T62" fmla="*/ 206 w 297"/>
                <a:gd name="T63" fmla="*/ 135 h 226"/>
                <a:gd name="T64" fmla="*/ 200 w 297"/>
                <a:gd name="T65" fmla="*/ 156 h 226"/>
                <a:gd name="T66" fmla="*/ 204 w 297"/>
                <a:gd name="T67" fmla="*/ 168 h 226"/>
                <a:gd name="T68" fmla="*/ 207 w 297"/>
                <a:gd name="T69" fmla="*/ 181 h 226"/>
                <a:gd name="T70" fmla="*/ 211 w 297"/>
                <a:gd name="T71" fmla="*/ 194 h 226"/>
                <a:gd name="T72" fmla="*/ 215 w 297"/>
                <a:gd name="T73" fmla="*/ 205 h 226"/>
                <a:gd name="T74" fmla="*/ 218 w 297"/>
                <a:gd name="T75" fmla="*/ 218 h 226"/>
                <a:gd name="T76" fmla="*/ 215 w 297"/>
                <a:gd name="T77" fmla="*/ 226 h 226"/>
                <a:gd name="T78" fmla="*/ 209 w 297"/>
                <a:gd name="T79" fmla="*/ 223 h 226"/>
                <a:gd name="T80" fmla="*/ 204 w 297"/>
                <a:gd name="T81" fmla="*/ 219 h 226"/>
                <a:gd name="T82" fmla="*/ 200 w 297"/>
                <a:gd name="T83" fmla="*/ 216 h 226"/>
                <a:gd name="T84" fmla="*/ 193 w 297"/>
                <a:gd name="T85" fmla="*/ 212 h 226"/>
                <a:gd name="T86" fmla="*/ 175 w 297"/>
                <a:gd name="T87" fmla="*/ 200 h 226"/>
                <a:gd name="T88" fmla="*/ 157 w 297"/>
                <a:gd name="T89" fmla="*/ 191 h 226"/>
                <a:gd name="T90" fmla="*/ 137 w 297"/>
                <a:gd name="T91" fmla="*/ 183 h 226"/>
                <a:gd name="T92" fmla="*/ 118 w 297"/>
                <a:gd name="T93" fmla="*/ 175 h 226"/>
                <a:gd name="T94" fmla="*/ 100 w 297"/>
                <a:gd name="T95" fmla="*/ 166 h 226"/>
                <a:gd name="T96" fmla="*/ 82 w 297"/>
                <a:gd name="T97" fmla="*/ 157 h 226"/>
                <a:gd name="T98" fmla="*/ 67 w 297"/>
                <a:gd name="T99" fmla="*/ 142 h 226"/>
                <a:gd name="T100" fmla="*/ 56 w 297"/>
                <a:gd name="T101" fmla="*/ 125 h 226"/>
                <a:gd name="T102" fmla="*/ 44 w 297"/>
                <a:gd name="T103" fmla="*/ 108 h 226"/>
                <a:gd name="T104" fmla="*/ 32 w 297"/>
                <a:gd name="T105" fmla="*/ 93 h 226"/>
                <a:gd name="T106" fmla="*/ 20 w 297"/>
                <a:gd name="T107" fmla="*/ 76 h 226"/>
                <a:gd name="T108" fmla="*/ 8 w 297"/>
                <a:gd name="T109" fmla="*/ 59 h 2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97"/>
                <a:gd name="T166" fmla="*/ 0 h 226"/>
                <a:gd name="T167" fmla="*/ 297 w 297"/>
                <a:gd name="T168" fmla="*/ 226 h 2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97" h="226">
                  <a:moveTo>
                    <a:pt x="0" y="49"/>
                  </a:moveTo>
                  <a:lnTo>
                    <a:pt x="3" y="47"/>
                  </a:lnTo>
                  <a:lnTo>
                    <a:pt x="5" y="45"/>
                  </a:lnTo>
                  <a:lnTo>
                    <a:pt x="7" y="44"/>
                  </a:lnTo>
                  <a:lnTo>
                    <a:pt x="9" y="42"/>
                  </a:lnTo>
                  <a:lnTo>
                    <a:pt x="12" y="40"/>
                  </a:lnTo>
                  <a:lnTo>
                    <a:pt x="14" y="38"/>
                  </a:lnTo>
                  <a:lnTo>
                    <a:pt x="16" y="37"/>
                  </a:lnTo>
                  <a:lnTo>
                    <a:pt x="18" y="36"/>
                  </a:lnTo>
                  <a:lnTo>
                    <a:pt x="21" y="33"/>
                  </a:lnTo>
                  <a:lnTo>
                    <a:pt x="23" y="32"/>
                  </a:lnTo>
                  <a:lnTo>
                    <a:pt x="25" y="31"/>
                  </a:lnTo>
                  <a:lnTo>
                    <a:pt x="27" y="29"/>
                  </a:lnTo>
                  <a:lnTo>
                    <a:pt x="30" y="28"/>
                  </a:lnTo>
                  <a:lnTo>
                    <a:pt x="32" y="27"/>
                  </a:lnTo>
                  <a:lnTo>
                    <a:pt x="35" y="24"/>
                  </a:lnTo>
                  <a:lnTo>
                    <a:pt x="36" y="23"/>
                  </a:lnTo>
                  <a:lnTo>
                    <a:pt x="39" y="22"/>
                  </a:lnTo>
                  <a:lnTo>
                    <a:pt x="42" y="20"/>
                  </a:lnTo>
                  <a:lnTo>
                    <a:pt x="44" y="19"/>
                  </a:lnTo>
                  <a:lnTo>
                    <a:pt x="47" y="18"/>
                  </a:lnTo>
                  <a:lnTo>
                    <a:pt x="49" y="16"/>
                  </a:lnTo>
                  <a:lnTo>
                    <a:pt x="51" y="15"/>
                  </a:lnTo>
                  <a:lnTo>
                    <a:pt x="53" y="13"/>
                  </a:lnTo>
                  <a:lnTo>
                    <a:pt x="56" y="11"/>
                  </a:lnTo>
                  <a:lnTo>
                    <a:pt x="58" y="10"/>
                  </a:lnTo>
                  <a:lnTo>
                    <a:pt x="61" y="9"/>
                  </a:lnTo>
                  <a:lnTo>
                    <a:pt x="62" y="7"/>
                  </a:lnTo>
                  <a:lnTo>
                    <a:pt x="65" y="6"/>
                  </a:lnTo>
                  <a:lnTo>
                    <a:pt x="67" y="5"/>
                  </a:lnTo>
                  <a:lnTo>
                    <a:pt x="70" y="2"/>
                  </a:lnTo>
                  <a:lnTo>
                    <a:pt x="73" y="1"/>
                  </a:lnTo>
                  <a:lnTo>
                    <a:pt x="75" y="0"/>
                  </a:lnTo>
                  <a:lnTo>
                    <a:pt x="77" y="1"/>
                  </a:lnTo>
                  <a:lnTo>
                    <a:pt x="78" y="2"/>
                  </a:lnTo>
                  <a:lnTo>
                    <a:pt x="79" y="5"/>
                  </a:lnTo>
                  <a:lnTo>
                    <a:pt x="80" y="6"/>
                  </a:lnTo>
                  <a:lnTo>
                    <a:pt x="82" y="7"/>
                  </a:lnTo>
                  <a:lnTo>
                    <a:pt x="84" y="9"/>
                  </a:lnTo>
                  <a:lnTo>
                    <a:pt x="86" y="11"/>
                  </a:lnTo>
                  <a:lnTo>
                    <a:pt x="87" y="13"/>
                  </a:lnTo>
                  <a:lnTo>
                    <a:pt x="88" y="14"/>
                  </a:lnTo>
                  <a:lnTo>
                    <a:pt x="89" y="15"/>
                  </a:lnTo>
                  <a:lnTo>
                    <a:pt x="91" y="18"/>
                  </a:lnTo>
                  <a:lnTo>
                    <a:pt x="92" y="19"/>
                  </a:lnTo>
                  <a:lnTo>
                    <a:pt x="93" y="20"/>
                  </a:lnTo>
                  <a:lnTo>
                    <a:pt x="95" y="23"/>
                  </a:lnTo>
                  <a:lnTo>
                    <a:pt x="96" y="24"/>
                  </a:lnTo>
                  <a:lnTo>
                    <a:pt x="97" y="25"/>
                  </a:lnTo>
                  <a:lnTo>
                    <a:pt x="99" y="28"/>
                  </a:lnTo>
                  <a:lnTo>
                    <a:pt x="100" y="29"/>
                  </a:lnTo>
                  <a:lnTo>
                    <a:pt x="101" y="31"/>
                  </a:lnTo>
                  <a:lnTo>
                    <a:pt x="102" y="33"/>
                  </a:lnTo>
                  <a:lnTo>
                    <a:pt x="105" y="35"/>
                  </a:lnTo>
                  <a:lnTo>
                    <a:pt x="106" y="36"/>
                  </a:lnTo>
                  <a:lnTo>
                    <a:pt x="108" y="38"/>
                  </a:lnTo>
                  <a:lnTo>
                    <a:pt x="109" y="40"/>
                  </a:lnTo>
                  <a:lnTo>
                    <a:pt x="110" y="41"/>
                  </a:lnTo>
                  <a:lnTo>
                    <a:pt x="112" y="44"/>
                  </a:lnTo>
                  <a:lnTo>
                    <a:pt x="113" y="45"/>
                  </a:lnTo>
                  <a:lnTo>
                    <a:pt x="114" y="46"/>
                  </a:lnTo>
                  <a:lnTo>
                    <a:pt x="115" y="47"/>
                  </a:lnTo>
                  <a:lnTo>
                    <a:pt x="117" y="50"/>
                  </a:lnTo>
                  <a:lnTo>
                    <a:pt x="118" y="51"/>
                  </a:lnTo>
                  <a:lnTo>
                    <a:pt x="119" y="53"/>
                  </a:lnTo>
                  <a:lnTo>
                    <a:pt x="143" y="56"/>
                  </a:lnTo>
                  <a:lnTo>
                    <a:pt x="145" y="59"/>
                  </a:lnTo>
                  <a:lnTo>
                    <a:pt x="147" y="62"/>
                  </a:lnTo>
                  <a:lnTo>
                    <a:pt x="148" y="64"/>
                  </a:lnTo>
                  <a:lnTo>
                    <a:pt x="150" y="67"/>
                  </a:lnTo>
                  <a:lnTo>
                    <a:pt x="152" y="68"/>
                  </a:lnTo>
                  <a:lnTo>
                    <a:pt x="154" y="71"/>
                  </a:lnTo>
                  <a:lnTo>
                    <a:pt x="156" y="72"/>
                  </a:lnTo>
                  <a:lnTo>
                    <a:pt x="158" y="75"/>
                  </a:lnTo>
                  <a:lnTo>
                    <a:pt x="161" y="76"/>
                  </a:lnTo>
                  <a:lnTo>
                    <a:pt x="162" y="78"/>
                  </a:lnTo>
                  <a:lnTo>
                    <a:pt x="165" y="80"/>
                  </a:lnTo>
                  <a:lnTo>
                    <a:pt x="167" y="81"/>
                  </a:lnTo>
                  <a:lnTo>
                    <a:pt x="170" y="82"/>
                  </a:lnTo>
                  <a:lnTo>
                    <a:pt x="172" y="84"/>
                  </a:lnTo>
                  <a:lnTo>
                    <a:pt x="175" y="86"/>
                  </a:lnTo>
                  <a:lnTo>
                    <a:pt x="178" y="88"/>
                  </a:lnTo>
                  <a:lnTo>
                    <a:pt x="180" y="89"/>
                  </a:lnTo>
                  <a:lnTo>
                    <a:pt x="183" y="90"/>
                  </a:lnTo>
                  <a:lnTo>
                    <a:pt x="185" y="91"/>
                  </a:lnTo>
                  <a:lnTo>
                    <a:pt x="188" y="93"/>
                  </a:lnTo>
                  <a:lnTo>
                    <a:pt x="191" y="94"/>
                  </a:lnTo>
                  <a:lnTo>
                    <a:pt x="193" y="95"/>
                  </a:lnTo>
                  <a:lnTo>
                    <a:pt x="196" y="97"/>
                  </a:lnTo>
                  <a:lnTo>
                    <a:pt x="198" y="98"/>
                  </a:lnTo>
                  <a:lnTo>
                    <a:pt x="201" y="99"/>
                  </a:lnTo>
                  <a:lnTo>
                    <a:pt x="204" y="102"/>
                  </a:lnTo>
                  <a:lnTo>
                    <a:pt x="206" y="103"/>
                  </a:lnTo>
                  <a:lnTo>
                    <a:pt x="209" y="104"/>
                  </a:lnTo>
                  <a:lnTo>
                    <a:pt x="211" y="106"/>
                  </a:lnTo>
                  <a:lnTo>
                    <a:pt x="214" y="107"/>
                  </a:lnTo>
                  <a:lnTo>
                    <a:pt x="216" y="109"/>
                  </a:lnTo>
                  <a:lnTo>
                    <a:pt x="218" y="111"/>
                  </a:lnTo>
                  <a:lnTo>
                    <a:pt x="262" y="111"/>
                  </a:lnTo>
                  <a:lnTo>
                    <a:pt x="297" y="139"/>
                  </a:lnTo>
                  <a:lnTo>
                    <a:pt x="296" y="141"/>
                  </a:lnTo>
                  <a:lnTo>
                    <a:pt x="296" y="142"/>
                  </a:lnTo>
                  <a:lnTo>
                    <a:pt x="294" y="143"/>
                  </a:lnTo>
                  <a:lnTo>
                    <a:pt x="293" y="144"/>
                  </a:lnTo>
                  <a:lnTo>
                    <a:pt x="292" y="146"/>
                  </a:lnTo>
                  <a:lnTo>
                    <a:pt x="290" y="147"/>
                  </a:lnTo>
                  <a:lnTo>
                    <a:pt x="289" y="148"/>
                  </a:lnTo>
                  <a:lnTo>
                    <a:pt x="288" y="150"/>
                  </a:lnTo>
                  <a:lnTo>
                    <a:pt x="288" y="151"/>
                  </a:lnTo>
                  <a:lnTo>
                    <a:pt x="286" y="151"/>
                  </a:lnTo>
                  <a:lnTo>
                    <a:pt x="285" y="152"/>
                  </a:lnTo>
                  <a:lnTo>
                    <a:pt x="284" y="153"/>
                  </a:lnTo>
                  <a:lnTo>
                    <a:pt x="284" y="155"/>
                  </a:lnTo>
                  <a:lnTo>
                    <a:pt x="283" y="155"/>
                  </a:lnTo>
                  <a:lnTo>
                    <a:pt x="281" y="156"/>
                  </a:lnTo>
                  <a:lnTo>
                    <a:pt x="280" y="157"/>
                  </a:lnTo>
                  <a:lnTo>
                    <a:pt x="279" y="159"/>
                  </a:lnTo>
                  <a:lnTo>
                    <a:pt x="277" y="160"/>
                  </a:lnTo>
                  <a:lnTo>
                    <a:pt x="277" y="161"/>
                  </a:lnTo>
                  <a:lnTo>
                    <a:pt x="276" y="161"/>
                  </a:lnTo>
                  <a:lnTo>
                    <a:pt x="275" y="163"/>
                  </a:lnTo>
                  <a:lnTo>
                    <a:pt x="275" y="164"/>
                  </a:lnTo>
                  <a:lnTo>
                    <a:pt x="274" y="165"/>
                  </a:lnTo>
                  <a:lnTo>
                    <a:pt x="272" y="165"/>
                  </a:lnTo>
                  <a:lnTo>
                    <a:pt x="272" y="166"/>
                  </a:lnTo>
                  <a:lnTo>
                    <a:pt x="271" y="168"/>
                  </a:lnTo>
                  <a:lnTo>
                    <a:pt x="271" y="169"/>
                  </a:lnTo>
                  <a:lnTo>
                    <a:pt x="270" y="170"/>
                  </a:lnTo>
                  <a:lnTo>
                    <a:pt x="267" y="170"/>
                  </a:lnTo>
                  <a:lnTo>
                    <a:pt x="266" y="169"/>
                  </a:lnTo>
                  <a:lnTo>
                    <a:pt x="263" y="168"/>
                  </a:lnTo>
                  <a:lnTo>
                    <a:pt x="262" y="166"/>
                  </a:lnTo>
                  <a:lnTo>
                    <a:pt x="259" y="165"/>
                  </a:lnTo>
                  <a:lnTo>
                    <a:pt x="257" y="164"/>
                  </a:lnTo>
                  <a:lnTo>
                    <a:pt x="255" y="163"/>
                  </a:lnTo>
                  <a:lnTo>
                    <a:pt x="253" y="163"/>
                  </a:lnTo>
                  <a:lnTo>
                    <a:pt x="251" y="161"/>
                  </a:lnTo>
                  <a:lnTo>
                    <a:pt x="249" y="160"/>
                  </a:lnTo>
                  <a:lnTo>
                    <a:pt x="248" y="159"/>
                  </a:lnTo>
                  <a:lnTo>
                    <a:pt x="245" y="157"/>
                  </a:lnTo>
                  <a:lnTo>
                    <a:pt x="244" y="156"/>
                  </a:lnTo>
                  <a:lnTo>
                    <a:pt x="241" y="155"/>
                  </a:lnTo>
                  <a:lnTo>
                    <a:pt x="240" y="153"/>
                  </a:lnTo>
                  <a:lnTo>
                    <a:pt x="237" y="152"/>
                  </a:lnTo>
                  <a:lnTo>
                    <a:pt x="236" y="152"/>
                  </a:lnTo>
                  <a:lnTo>
                    <a:pt x="233" y="151"/>
                  </a:lnTo>
                  <a:lnTo>
                    <a:pt x="232" y="150"/>
                  </a:lnTo>
                  <a:lnTo>
                    <a:pt x="229" y="148"/>
                  </a:lnTo>
                  <a:lnTo>
                    <a:pt x="228" y="147"/>
                  </a:lnTo>
                  <a:lnTo>
                    <a:pt x="226" y="146"/>
                  </a:lnTo>
                  <a:lnTo>
                    <a:pt x="224" y="144"/>
                  </a:lnTo>
                  <a:lnTo>
                    <a:pt x="222" y="144"/>
                  </a:lnTo>
                  <a:lnTo>
                    <a:pt x="220" y="143"/>
                  </a:lnTo>
                  <a:lnTo>
                    <a:pt x="218" y="142"/>
                  </a:lnTo>
                  <a:lnTo>
                    <a:pt x="215" y="141"/>
                  </a:lnTo>
                  <a:lnTo>
                    <a:pt x="214" y="139"/>
                  </a:lnTo>
                  <a:lnTo>
                    <a:pt x="211" y="139"/>
                  </a:lnTo>
                  <a:lnTo>
                    <a:pt x="210" y="138"/>
                  </a:lnTo>
                  <a:lnTo>
                    <a:pt x="207" y="137"/>
                  </a:lnTo>
                  <a:lnTo>
                    <a:pt x="206" y="135"/>
                  </a:lnTo>
                  <a:lnTo>
                    <a:pt x="198" y="146"/>
                  </a:lnTo>
                  <a:lnTo>
                    <a:pt x="198" y="148"/>
                  </a:lnTo>
                  <a:lnTo>
                    <a:pt x="198" y="151"/>
                  </a:lnTo>
                  <a:lnTo>
                    <a:pt x="200" y="153"/>
                  </a:lnTo>
                  <a:lnTo>
                    <a:pt x="200" y="156"/>
                  </a:lnTo>
                  <a:lnTo>
                    <a:pt x="201" y="159"/>
                  </a:lnTo>
                  <a:lnTo>
                    <a:pt x="201" y="161"/>
                  </a:lnTo>
                  <a:lnTo>
                    <a:pt x="202" y="164"/>
                  </a:lnTo>
                  <a:lnTo>
                    <a:pt x="202" y="165"/>
                  </a:lnTo>
                  <a:lnTo>
                    <a:pt x="204" y="168"/>
                  </a:lnTo>
                  <a:lnTo>
                    <a:pt x="204" y="170"/>
                  </a:lnTo>
                  <a:lnTo>
                    <a:pt x="205" y="173"/>
                  </a:lnTo>
                  <a:lnTo>
                    <a:pt x="205" y="175"/>
                  </a:lnTo>
                  <a:lnTo>
                    <a:pt x="206" y="178"/>
                  </a:lnTo>
                  <a:lnTo>
                    <a:pt x="207" y="181"/>
                  </a:lnTo>
                  <a:lnTo>
                    <a:pt x="207" y="183"/>
                  </a:lnTo>
                  <a:lnTo>
                    <a:pt x="209" y="186"/>
                  </a:lnTo>
                  <a:lnTo>
                    <a:pt x="210" y="188"/>
                  </a:lnTo>
                  <a:lnTo>
                    <a:pt x="210" y="191"/>
                  </a:lnTo>
                  <a:lnTo>
                    <a:pt x="211" y="194"/>
                  </a:lnTo>
                  <a:lnTo>
                    <a:pt x="211" y="196"/>
                  </a:lnTo>
                  <a:lnTo>
                    <a:pt x="213" y="197"/>
                  </a:lnTo>
                  <a:lnTo>
                    <a:pt x="213" y="200"/>
                  </a:lnTo>
                  <a:lnTo>
                    <a:pt x="214" y="203"/>
                  </a:lnTo>
                  <a:lnTo>
                    <a:pt x="215" y="205"/>
                  </a:lnTo>
                  <a:lnTo>
                    <a:pt x="215" y="208"/>
                  </a:lnTo>
                  <a:lnTo>
                    <a:pt x="215" y="210"/>
                  </a:lnTo>
                  <a:lnTo>
                    <a:pt x="216" y="213"/>
                  </a:lnTo>
                  <a:lnTo>
                    <a:pt x="216" y="216"/>
                  </a:lnTo>
                  <a:lnTo>
                    <a:pt x="218" y="218"/>
                  </a:lnTo>
                  <a:lnTo>
                    <a:pt x="218" y="221"/>
                  </a:lnTo>
                  <a:lnTo>
                    <a:pt x="218" y="223"/>
                  </a:lnTo>
                  <a:lnTo>
                    <a:pt x="218" y="226"/>
                  </a:lnTo>
                  <a:lnTo>
                    <a:pt x="216" y="226"/>
                  </a:lnTo>
                  <a:lnTo>
                    <a:pt x="215" y="226"/>
                  </a:lnTo>
                  <a:lnTo>
                    <a:pt x="214" y="225"/>
                  </a:lnTo>
                  <a:lnTo>
                    <a:pt x="213" y="225"/>
                  </a:lnTo>
                  <a:lnTo>
                    <a:pt x="211" y="223"/>
                  </a:lnTo>
                  <a:lnTo>
                    <a:pt x="210" y="223"/>
                  </a:lnTo>
                  <a:lnTo>
                    <a:pt x="209" y="223"/>
                  </a:lnTo>
                  <a:lnTo>
                    <a:pt x="209" y="222"/>
                  </a:lnTo>
                  <a:lnTo>
                    <a:pt x="207" y="222"/>
                  </a:lnTo>
                  <a:lnTo>
                    <a:pt x="206" y="221"/>
                  </a:lnTo>
                  <a:lnTo>
                    <a:pt x="205" y="219"/>
                  </a:lnTo>
                  <a:lnTo>
                    <a:pt x="204" y="219"/>
                  </a:lnTo>
                  <a:lnTo>
                    <a:pt x="204" y="218"/>
                  </a:lnTo>
                  <a:lnTo>
                    <a:pt x="202" y="218"/>
                  </a:lnTo>
                  <a:lnTo>
                    <a:pt x="201" y="217"/>
                  </a:lnTo>
                  <a:lnTo>
                    <a:pt x="200" y="217"/>
                  </a:lnTo>
                  <a:lnTo>
                    <a:pt x="200" y="216"/>
                  </a:lnTo>
                  <a:lnTo>
                    <a:pt x="198" y="216"/>
                  </a:lnTo>
                  <a:lnTo>
                    <a:pt x="198" y="214"/>
                  </a:lnTo>
                  <a:lnTo>
                    <a:pt x="197" y="214"/>
                  </a:lnTo>
                  <a:lnTo>
                    <a:pt x="196" y="213"/>
                  </a:lnTo>
                  <a:lnTo>
                    <a:pt x="193" y="212"/>
                  </a:lnTo>
                  <a:lnTo>
                    <a:pt x="189" y="209"/>
                  </a:lnTo>
                  <a:lnTo>
                    <a:pt x="185" y="206"/>
                  </a:lnTo>
                  <a:lnTo>
                    <a:pt x="183" y="204"/>
                  </a:lnTo>
                  <a:lnTo>
                    <a:pt x="179" y="203"/>
                  </a:lnTo>
                  <a:lnTo>
                    <a:pt x="175" y="200"/>
                  </a:lnTo>
                  <a:lnTo>
                    <a:pt x="171" y="199"/>
                  </a:lnTo>
                  <a:lnTo>
                    <a:pt x="167" y="196"/>
                  </a:lnTo>
                  <a:lnTo>
                    <a:pt x="163" y="195"/>
                  </a:lnTo>
                  <a:lnTo>
                    <a:pt x="161" y="194"/>
                  </a:lnTo>
                  <a:lnTo>
                    <a:pt x="157" y="191"/>
                  </a:lnTo>
                  <a:lnTo>
                    <a:pt x="153" y="190"/>
                  </a:lnTo>
                  <a:lnTo>
                    <a:pt x="149" y="188"/>
                  </a:lnTo>
                  <a:lnTo>
                    <a:pt x="145" y="187"/>
                  </a:lnTo>
                  <a:lnTo>
                    <a:pt x="141" y="184"/>
                  </a:lnTo>
                  <a:lnTo>
                    <a:pt x="137" y="183"/>
                  </a:lnTo>
                  <a:lnTo>
                    <a:pt x="134" y="182"/>
                  </a:lnTo>
                  <a:lnTo>
                    <a:pt x="130" y="181"/>
                  </a:lnTo>
                  <a:lnTo>
                    <a:pt x="126" y="178"/>
                  </a:lnTo>
                  <a:lnTo>
                    <a:pt x="122" y="177"/>
                  </a:lnTo>
                  <a:lnTo>
                    <a:pt x="118" y="175"/>
                  </a:lnTo>
                  <a:lnTo>
                    <a:pt x="114" y="174"/>
                  </a:lnTo>
                  <a:lnTo>
                    <a:pt x="110" y="172"/>
                  </a:lnTo>
                  <a:lnTo>
                    <a:pt x="108" y="170"/>
                  </a:lnTo>
                  <a:lnTo>
                    <a:pt x="104" y="169"/>
                  </a:lnTo>
                  <a:lnTo>
                    <a:pt x="100" y="166"/>
                  </a:lnTo>
                  <a:lnTo>
                    <a:pt x="96" y="165"/>
                  </a:lnTo>
                  <a:lnTo>
                    <a:pt x="92" y="164"/>
                  </a:lnTo>
                  <a:lnTo>
                    <a:pt x="88" y="161"/>
                  </a:lnTo>
                  <a:lnTo>
                    <a:pt x="86" y="160"/>
                  </a:lnTo>
                  <a:lnTo>
                    <a:pt x="82" y="157"/>
                  </a:lnTo>
                  <a:lnTo>
                    <a:pt x="78" y="155"/>
                  </a:lnTo>
                  <a:lnTo>
                    <a:pt x="75" y="152"/>
                  </a:lnTo>
                  <a:lnTo>
                    <a:pt x="73" y="148"/>
                  </a:lnTo>
                  <a:lnTo>
                    <a:pt x="70" y="146"/>
                  </a:lnTo>
                  <a:lnTo>
                    <a:pt x="67" y="142"/>
                  </a:lnTo>
                  <a:lnTo>
                    <a:pt x="65" y="139"/>
                  </a:lnTo>
                  <a:lnTo>
                    <a:pt x="64" y="135"/>
                  </a:lnTo>
                  <a:lnTo>
                    <a:pt x="61" y="131"/>
                  </a:lnTo>
                  <a:lnTo>
                    <a:pt x="58" y="129"/>
                  </a:lnTo>
                  <a:lnTo>
                    <a:pt x="56" y="125"/>
                  </a:lnTo>
                  <a:lnTo>
                    <a:pt x="53" y="122"/>
                  </a:lnTo>
                  <a:lnTo>
                    <a:pt x="51" y="119"/>
                  </a:lnTo>
                  <a:lnTo>
                    <a:pt x="48" y="116"/>
                  </a:lnTo>
                  <a:lnTo>
                    <a:pt x="47" y="112"/>
                  </a:lnTo>
                  <a:lnTo>
                    <a:pt x="44" y="108"/>
                  </a:lnTo>
                  <a:lnTo>
                    <a:pt x="42" y="106"/>
                  </a:lnTo>
                  <a:lnTo>
                    <a:pt x="39" y="102"/>
                  </a:lnTo>
                  <a:lnTo>
                    <a:pt x="36" y="99"/>
                  </a:lnTo>
                  <a:lnTo>
                    <a:pt x="34" y="95"/>
                  </a:lnTo>
                  <a:lnTo>
                    <a:pt x="32" y="93"/>
                  </a:lnTo>
                  <a:lnTo>
                    <a:pt x="30" y="89"/>
                  </a:lnTo>
                  <a:lnTo>
                    <a:pt x="27" y="85"/>
                  </a:lnTo>
                  <a:lnTo>
                    <a:pt x="25" y="82"/>
                  </a:lnTo>
                  <a:lnTo>
                    <a:pt x="22" y="78"/>
                  </a:lnTo>
                  <a:lnTo>
                    <a:pt x="20" y="76"/>
                  </a:lnTo>
                  <a:lnTo>
                    <a:pt x="18" y="72"/>
                  </a:lnTo>
                  <a:lnTo>
                    <a:pt x="16" y="69"/>
                  </a:lnTo>
                  <a:lnTo>
                    <a:pt x="13" y="66"/>
                  </a:lnTo>
                  <a:lnTo>
                    <a:pt x="10" y="62"/>
                  </a:lnTo>
                  <a:lnTo>
                    <a:pt x="8" y="59"/>
                  </a:lnTo>
                  <a:lnTo>
                    <a:pt x="5" y="55"/>
                  </a:lnTo>
                  <a:lnTo>
                    <a:pt x="3" y="53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8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1324" y="3560"/>
              <a:ext cx="123" cy="60"/>
            </a:xfrm>
            <a:custGeom>
              <a:avLst/>
              <a:gdLst>
                <a:gd name="T0" fmla="*/ 90 w 123"/>
                <a:gd name="T1" fmla="*/ 2 h 60"/>
                <a:gd name="T2" fmla="*/ 92 w 123"/>
                <a:gd name="T3" fmla="*/ 5 h 60"/>
                <a:gd name="T4" fmla="*/ 95 w 123"/>
                <a:gd name="T5" fmla="*/ 9 h 60"/>
                <a:gd name="T6" fmla="*/ 97 w 123"/>
                <a:gd name="T7" fmla="*/ 11 h 60"/>
                <a:gd name="T8" fmla="*/ 100 w 123"/>
                <a:gd name="T9" fmla="*/ 15 h 60"/>
                <a:gd name="T10" fmla="*/ 101 w 123"/>
                <a:gd name="T11" fmla="*/ 18 h 60"/>
                <a:gd name="T12" fmla="*/ 104 w 123"/>
                <a:gd name="T13" fmla="*/ 22 h 60"/>
                <a:gd name="T14" fmla="*/ 106 w 123"/>
                <a:gd name="T15" fmla="*/ 24 h 60"/>
                <a:gd name="T16" fmla="*/ 109 w 123"/>
                <a:gd name="T17" fmla="*/ 28 h 60"/>
                <a:gd name="T18" fmla="*/ 112 w 123"/>
                <a:gd name="T19" fmla="*/ 31 h 60"/>
                <a:gd name="T20" fmla="*/ 113 w 123"/>
                <a:gd name="T21" fmla="*/ 35 h 60"/>
                <a:gd name="T22" fmla="*/ 116 w 123"/>
                <a:gd name="T23" fmla="*/ 38 h 60"/>
                <a:gd name="T24" fmla="*/ 117 w 123"/>
                <a:gd name="T25" fmla="*/ 41 h 60"/>
                <a:gd name="T26" fmla="*/ 119 w 123"/>
                <a:gd name="T27" fmla="*/ 45 h 60"/>
                <a:gd name="T28" fmla="*/ 121 w 123"/>
                <a:gd name="T29" fmla="*/ 49 h 60"/>
                <a:gd name="T30" fmla="*/ 122 w 123"/>
                <a:gd name="T31" fmla="*/ 51 h 60"/>
                <a:gd name="T32" fmla="*/ 121 w 123"/>
                <a:gd name="T33" fmla="*/ 54 h 60"/>
                <a:gd name="T34" fmla="*/ 114 w 123"/>
                <a:gd name="T35" fmla="*/ 54 h 60"/>
                <a:gd name="T36" fmla="*/ 109 w 123"/>
                <a:gd name="T37" fmla="*/ 53 h 60"/>
                <a:gd name="T38" fmla="*/ 104 w 123"/>
                <a:gd name="T39" fmla="*/ 54 h 60"/>
                <a:gd name="T40" fmla="*/ 99 w 123"/>
                <a:gd name="T41" fmla="*/ 54 h 60"/>
                <a:gd name="T42" fmla="*/ 94 w 123"/>
                <a:gd name="T43" fmla="*/ 54 h 60"/>
                <a:gd name="T44" fmla="*/ 87 w 123"/>
                <a:gd name="T45" fmla="*/ 54 h 60"/>
                <a:gd name="T46" fmla="*/ 82 w 123"/>
                <a:gd name="T47" fmla="*/ 54 h 60"/>
                <a:gd name="T48" fmla="*/ 77 w 123"/>
                <a:gd name="T49" fmla="*/ 55 h 60"/>
                <a:gd name="T50" fmla="*/ 71 w 123"/>
                <a:gd name="T51" fmla="*/ 55 h 60"/>
                <a:gd name="T52" fmla="*/ 65 w 123"/>
                <a:gd name="T53" fmla="*/ 57 h 60"/>
                <a:gd name="T54" fmla="*/ 60 w 123"/>
                <a:gd name="T55" fmla="*/ 57 h 60"/>
                <a:gd name="T56" fmla="*/ 55 w 123"/>
                <a:gd name="T57" fmla="*/ 58 h 60"/>
                <a:gd name="T58" fmla="*/ 49 w 123"/>
                <a:gd name="T59" fmla="*/ 58 h 60"/>
                <a:gd name="T60" fmla="*/ 44 w 123"/>
                <a:gd name="T61" fmla="*/ 59 h 60"/>
                <a:gd name="T62" fmla="*/ 38 w 123"/>
                <a:gd name="T63" fmla="*/ 59 h 60"/>
                <a:gd name="T64" fmla="*/ 35 w 123"/>
                <a:gd name="T65" fmla="*/ 59 h 60"/>
                <a:gd name="T66" fmla="*/ 33 w 123"/>
                <a:gd name="T67" fmla="*/ 59 h 60"/>
                <a:gd name="T68" fmla="*/ 30 w 123"/>
                <a:gd name="T69" fmla="*/ 58 h 60"/>
                <a:gd name="T70" fmla="*/ 27 w 123"/>
                <a:gd name="T71" fmla="*/ 58 h 60"/>
                <a:gd name="T72" fmla="*/ 25 w 123"/>
                <a:gd name="T73" fmla="*/ 58 h 60"/>
                <a:gd name="T74" fmla="*/ 22 w 123"/>
                <a:gd name="T75" fmla="*/ 58 h 60"/>
                <a:gd name="T76" fmla="*/ 20 w 123"/>
                <a:gd name="T77" fmla="*/ 58 h 60"/>
                <a:gd name="T78" fmla="*/ 17 w 123"/>
                <a:gd name="T79" fmla="*/ 58 h 60"/>
                <a:gd name="T80" fmla="*/ 14 w 123"/>
                <a:gd name="T81" fmla="*/ 58 h 60"/>
                <a:gd name="T82" fmla="*/ 12 w 123"/>
                <a:gd name="T83" fmla="*/ 58 h 60"/>
                <a:gd name="T84" fmla="*/ 9 w 123"/>
                <a:gd name="T85" fmla="*/ 58 h 60"/>
                <a:gd name="T86" fmla="*/ 7 w 123"/>
                <a:gd name="T87" fmla="*/ 57 h 60"/>
                <a:gd name="T88" fmla="*/ 4 w 123"/>
                <a:gd name="T89" fmla="*/ 55 h 60"/>
                <a:gd name="T90" fmla="*/ 1 w 123"/>
                <a:gd name="T91" fmla="*/ 54 h 60"/>
                <a:gd name="T92" fmla="*/ 1 w 123"/>
                <a:gd name="T93" fmla="*/ 50 h 60"/>
                <a:gd name="T94" fmla="*/ 5 w 123"/>
                <a:gd name="T95" fmla="*/ 44 h 60"/>
                <a:gd name="T96" fmla="*/ 8 w 123"/>
                <a:gd name="T97" fmla="*/ 38 h 60"/>
                <a:gd name="T98" fmla="*/ 13 w 123"/>
                <a:gd name="T99" fmla="*/ 33 h 60"/>
                <a:gd name="T100" fmla="*/ 17 w 123"/>
                <a:gd name="T101" fmla="*/ 29 h 60"/>
                <a:gd name="T102" fmla="*/ 22 w 123"/>
                <a:gd name="T103" fmla="*/ 24 h 60"/>
                <a:gd name="T104" fmla="*/ 27 w 123"/>
                <a:gd name="T105" fmla="*/ 22 h 60"/>
                <a:gd name="T106" fmla="*/ 34 w 123"/>
                <a:gd name="T107" fmla="*/ 18 h 60"/>
                <a:gd name="T108" fmla="*/ 39 w 123"/>
                <a:gd name="T109" fmla="*/ 15 h 60"/>
                <a:gd name="T110" fmla="*/ 46 w 123"/>
                <a:gd name="T111" fmla="*/ 13 h 60"/>
                <a:gd name="T112" fmla="*/ 52 w 123"/>
                <a:gd name="T113" fmla="*/ 10 h 60"/>
                <a:gd name="T114" fmla="*/ 59 w 123"/>
                <a:gd name="T115" fmla="*/ 9 h 60"/>
                <a:gd name="T116" fmla="*/ 65 w 123"/>
                <a:gd name="T117" fmla="*/ 6 h 60"/>
                <a:gd name="T118" fmla="*/ 71 w 123"/>
                <a:gd name="T119" fmla="*/ 5 h 60"/>
                <a:gd name="T120" fmla="*/ 79 w 123"/>
                <a:gd name="T121" fmla="*/ 2 h 60"/>
                <a:gd name="T122" fmla="*/ 84 w 123"/>
                <a:gd name="T123" fmla="*/ 1 h 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"/>
                <a:gd name="T187" fmla="*/ 0 h 60"/>
                <a:gd name="T188" fmla="*/ 123 w 123"/>
                <a:gd name="T189" fmla="*/ 60 h 6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" h="60">
                  <a:moveTo>
                    <a:pt x="88" y="0"/>
                  </a:moveTo>
                  <a:lnTo>
                    <a:pt x="90" y="2"/>
                  </a:lnTo>
                  <a:lnTo>
                    <a:pt x="91" y="3"/>
                  </a:lnTo>
                  <a:lnTo>
                    <a:pt x="92" y="5"/>
                  </a:lnTo>
                  <a:lnTo>
                    <a:pt x="94" y="6"/>
                  </a:lnTo>
                  <a:lnTo>
                    <a:pt x="95" y="9"/>
                  </a:lnTo>
                  <a:lnTo>
                    <a:pt x="96" y="10"/>
                  </a:lnTo>
                  <a:lnTo>
                    <a:pt x="97" y="11"/>
                  </a:lnTo>
                  <a:lnTo>
                    <a:pt x="99" y="13"/>
                  </a:lnTo>
                  <a:lnTo>
                    <a:pt x="100" y="15"/>
                  </a:lnTo>
                  <a:lnTo>
                    <a:pt x="100" y="16"/>
                  </a:lnTo>
                  <a:lnTo>
                    <a:pt x="101" y="18"/>
                  </a:lnTo>
                  <a:lnTo>
                    <a:pt x="103" y="19"/>
                  </a:lnTo>
                  <a:lnTo>
                    <a:pt x="104" y="22"/>
                  </a:lnTo>
                  <a:lnTo>
                    <a:pt x="105" y="23"/>
                  </a:lnTo>
                  <a:lnTo>
                    <a:pt x="106" y="24"/>
                  </a:lnTo>
                  <a:lnTo>
                    <a:pt x="108" y="27"/>
                  </a:lnTo>
                  <a:lnTo>
                    <a:pt x="109" y="28"/>
                  </a:lnTo>
                  <a:lnTo>
                    <a:pt x="110" y="29"/>
                  </a:lnTo>
                  <a:lnTo>
                    <a:pt x="112" y="31"/>
                  </a:lnTo>
                  <a:lnTo>
                    <a:pt x="112" y="33"/>
                  </a:lnTo>
                  <a:lnTo>
                    <a:pt x="113" y="35"/>
                  </a:lnTo>
                  <a:lnTo>
                    <a:pt x="114" y="36"/>
                  </a:lnTo>
                  <a:lnTo>
                    <a:pt x="116" y="38"/>
                  </a:lnTo>
                  <a:lnTo>
                    <a:pt x="117" y="40"/>
                  </a:lnTo>
                  <a:lnTo>
                    <a:pt x="117" y="41"/>
                  </a:lnTo>
                  <a:lnTo>
                    <a:pt x="118" y="44"/>
                  </a:lnTo>
                  <a:lnTo>
                    <a:pt x="119" y="45"/>
                  </a:lnTo>
                  <a:lnTo>
                    <a:pt x="119" y="46"/>
                  </a:lnTo>
                  <a:lnTo>
                    <a:pt x="121" y="49"/>
                  </a:lnTo>
                  <a:lnTo>
                    <a:pt x="122" y="50"/>
                  </a:lnTo>
                  <a:lnTo>
                    <a:pt x="122" y="51"/>
                  </a:lnTo>
                  <a:lnTo>
                    <a:pt x="123" y="54"/>
                  </a:lnTo>
                  <a:lnTo>
                    <a:pt x="121" y="54"/>
                  </a:lnTo>
                  <a:lnTo>
                    <a:pt x="118" y="54"/>
                  </a:lnTo>
                  <a:lnTo>
                    <a:pt x="114" y="54"/>
                  </a:lnTo>
                  <a:lnTo>
                    <a:pt x="112" y="54"/>
                  </a:lnTo>
                  <a:lnTo>
                    <a:pt x="109" y="53"/>
                  </a:lnTo>
                  <a:lnTo>
                    <a:pt x="106" y="53"/>
                  </a:lnTo>
                  <a:lnTo>
                    <a:pt x="104" y="54"/>
                  </a:lnTo>
                  <a:lnTo>
                    <a:pt x="101" y="54"/>
                  </a:lnTo>
                  <a:lnTo>
                    <a:pt x="99" y="54"/>
                  </a:lnTo>
                  <a:lnTo>
                    <a:pt x="96" y="54"/>
                  </a:lnTo>
                  <a:lnTo>
                    <a:pt x="94" y="54"/>
                  </a:lnTo>
                  <a:lnTo>
                    <a:pt x="90" y="54"/>
                  </a:lnTo>
                  <a:lnTo>
                    <a:pt x="87" y="54"/>
                  </a:lnTo>
                  <a:lnTo>
                    <a:pt x="84" y="54"/>
                  </a:lnTo>
                  <a:lnTo>
                    <a:pt x="82" y="54"/>
                  </a:lnTo>
                  <a:lnTo>
                    <a:pt x="79" y="54"/>
                  </a:lnTo>
                  <a:lnTo>
                    <a:pt x="77" y="55"/>
                  </a:lnTo>
                  <a:lnTo>
                    <a:pt x="74" y="55"/>
                  </a:lnTo>
                  <a:lnTo>
                    <a:pt x="71" y="55"/>
                  </a:lnTo>
                  <a:lnTo>
                    <a:pt x="69" y="55"/>
                  </a:lnTo>
                  <a:lnTo>
                    <a:pt x="65" y="57"/>
                  </a:lnTo>
                  <a:lnTo>
                    <a:pt x="62" y="57"/>
                  </a:lnTo>
                  <a:lnTo>
                    <a:pt x="60" y="57"/>
                  </a:lnTo>
                  <a:lnTo>
                    <a:pt x="57" y="57"/>
                  </a:lnTo>
                  <a:lnTo>
                    <a:pt x="55" y="58"/>
                  </a:lnTo>
                  <a:lnTo>
                    <a:pt x="52" y="58"/>
                  </a:lnTo>
                  <a:lnTo>
                    <a:pt x="49" y="58"/>
                  </a:lnTo>
                  <a:lnTo>
                    <a:pt x="47" y="58"/>
                  </a:lnTo>
                  <a:lnTo>
                    <a:pt x="44" y="59"/>
                  </a:lnTo>
                  <a:lnTo>
                    <a:pt x="42" y="59"/>
                  </a:lnTo>
                  <a:lnTo>
                    <a:pt x="38" y="59"/>
                  </a:lnTo>
                  <a:lnTo>
                    <a:pt x="35" y="60"/>
                  </a:lnTo>
                  <a:lnTo>
                    <a:pt x="35" y="59"/>
                  </a:lnTo>
                  <a:lnTo>
                    <a:pt x="34" y="59"/>
                  </a:lnTo>
                  <a:lnTo>
                    <a:pt x="33" y="59"/>
                  </a:lnTo>
                  <a:lnTo>
                    <a:pt x="31" y="58"/>
                  </a:lnTo>
                  <a:lnTo>
                    <a:pt x="30" y="58"/>
                  </a:lnTo>
                  <a:lnTo>
                    <a:pt x="29" y="58"/>
                  </a:lnTo>
                  <a:lnTo>
                    <a:pt x="27" y="58"/>
                  </a:lnTo>
                  <a:lnTo>
                    <a:pt x="26" y="58"/>
                  </a:lnTo>
                  <a:lnTo>
                    <a:pt x="25" y="58"/>
                  </a:lnTo>
                  <a:lnTo>
                    <a:pt x="24" y="58"/>
                  </a:lnTo>
                  <a:lnTo>
                    <a:pt x="22" y="58"/>
                  </a:lnTo>
                  <a:lnTo>
                    <a:pt x="21" y="58"/>
                  </a:lnTo>
                  <a:lnTo>
                    <a:pt x="20" y="58"/>
                  </a:lnTo>
                  <a:lnTo>
                    <a:pt x="18" y="58"/>
                  </a:lnTo>
                  <a:lnTo>
                    <a:pt x="17" y="58"/>
                  </a:lnTo>
                  <a:lnTo>
                    <a:pt x="16" y="58"/>
                  </a:lnTo>
                  <a:lnTo>
                    <a:pt x="14" y="58"/>
                  </a:lnTo>
                  <a:lnTo>
                    <a:pt x="13" y="58"/>
                  </a:lnTo>
                  <a:lnTo>
                    <a:pt x="12" y="58"/>
                  </a:lnTo>
                  <a:lnTo>
                    <a:pt x="11" y="58"/>
                  </a:lnTo>
                  <a:lnTo>
                    <a:pt x="9" y="58"/>
                  </a:lnTo>
                  <a:lnTo>
                    <a:pt x="8" y="57"/>
                  </a:lnTo>
                  <a:lnTo>
                    <a:pt x="7" y="57"/>
                  </a:lnTo>
                  <a:lnTo>
                    <a:pt x="5" y="57"/>
                  </a:lnTo>
                  <a:lnTo>
                    <a:pt x="4" y="55"/>
                  </a:lnTo>
                  <a:lnTo>
                    <a:pt x="3" y="55"/>
                  </a:lnTo>
                  <a:lnTo>
                    <a:pt x="1" y="54"/>
                  </a:lnTo>
                  <a:lnTo>
                    <a:pt x="0" y="54"/>
                  </a:lnTo>
                  <a:lnTo>
                    <a:pt x="1" y="50"/>
                  </a:lnTo>
                  <a:lnTo>
                    <a:pt x="3" y="47"/>
                  </a:lnTo>
                  <a:lnTo>
                    <a:pt x="5" y="44"/>
                  </a:lnTo>
                  <a:lnTo>
                    <a:pt x="7" y="41"/>
                  </a:lnTo>
                  <a:lnTo>
                    <a:pt x="8" y="38"/>
                  </a:lnTo>
                  <a:lnTo>
                    <a:pt x="11" y="36"/>
                  </a:lnTo>
                  <a:lnTo>
                    <a:pt x="13" y="33"/>
                  </a:lnTo>
                  <a:lnTo>
                    <a:pt x="14" y="31"/>
                  </a:lnTo>
                  <a:lnTo>
                    <a:pt x="17" y="29"/>
                  </a:lnTo>
                  <a:lnTo>
                    <a:pt x="20" y="27"/>
                  </a:lnTo>
                  <a:lnTo>
                    <a:pt x="22" y="24"/>
                  </a:lnTo>
                  <a:lnTo>
                    <a:pt x="25" y="23"/>
                  </a:lnTo>
                  <a:lnTo>
                    <a:pt x="27" y="22"/>
                  </a:lnTo>
                  <a:lnTo>
                    <a:pt x="30" y="19"/>
                  </a:lnTo>
                  <a:lnTo>
                    <a:pt x="34" y="18"/>
                  </a:lnTo>
                  <a:lnTo>
                    <a:pt x="36" y="16"/>
                  </a:lnTo>
                  <a:lnTo>
                    <a:pt x="39" y="15"/>
                  </a:lnTo>
                  <a:lnTo>
                    <a:pt x="43" y="14"/>
                  </a:lnTo>
                  <a:lnTo>
                    <a:pt x="46" y="13"/>
                  </a:lnTo>
                  <a:lnTo>
                    <a:pt x="49" y="11"/>
                  </a:lnTo>
                  <a:lnTo>
                    <a:pt x="52" y="10"/>
                  </a:lnTo>
                  <a:lnTo>
                    <a:pt x="56" y="9"/>
                  </a:lnTo>
                  <a:lnTo>
                    <a:pt x="59" y="9"/>
                  </a:lnTo>
                  <a:lnTo>
                    <a:pt x="62" y="7"/>
                  </a:lnTo>
                  <a:lnTo>
                    <a:pt x="65" y="6"/>
                  </a:lnTo>
                  <a:lnTo>
                    <a:pt x="69" y="6"/>
                  </a:lnTo>
                  <a:lnTo>
                    <a:pt x="71" y="5"/>
                  </a:lnTo>
                  <a:lnTo>
                    <a:pt x="75" y="3"/>
                  </a:lnTo>
                  <a:lnTo>
                    <a:pt x="79" y="2"/>
                  </a:lnTo>
                  <a:lnTo>
                    <a:pt x="82" y="2"/>
                  </a:lnTo>
                  <a:lnTo>
                    <a:pt x="84" y="1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1359" y="2689"/>
              <a:ext cx="93" cy="154"/>
            </a:xfrm>
            <a:custGeom>
              <a:avLst/>
              <a:gdLst>
                <a:gd name="T0" fmla="*/ 4 w 93"/>
                <a:gd name="T1" fmla="*/ 3 h 154"/>
                <a:gd name="T2" fmla="*/ 12 w 93"/>
                <a:gd name="T3" fmla="*/ 7 h 154"/>
                <a:gd name="T4" fmla="*/ 18 w 93"/>
                <a:gd name="T5" fmla="*/ 12 h 154"/>
                <a:gd name="T6" fmla="*/ 25 w 93"/>
                <a:gd name="T7" fmla="*/ 16 h 154"/>
                <a:gd name="T8" fmla="*/ 33 w 93"/>
                <a:gd name="T9" fmla="*/ 20 h 154"/>
                <a:gd name="T10" fmla="*/ 39 w 93"/>
                <a:gd name="T11" fmla="*/ 24 h 154"/>
                <a:gd name="T12" fmla="*/ 46 w 93"/>
                <a:gd name="T13" fmla="*/ 28 h 154"/>
                <a:gd name="T14" fmla="*/ 52 w 93"/>
                <a:gd name="T15" fmla="*/ 33 h 154"/>
                <a:gd name="T16" fmla="*/ 59 w 93"/>
                <a:gd name="T17" fmla="*/ 37 h 154"/>
                <a:gd name="T18" fmla="*/ 66 w 93"/>
                <a:gd name="T19" fmla="*/ 41 h 154"/>
                <a:gd name="T20" fmla="*/ 73 w 93"/>
                <a:gd name="T21" fmla="*/ 44 h 154"/>
                <a:gd name="T22" fmla="*/ 73 w 93"/>
                <a:gd name="T23" fmla="*/ 55 h 154"/>
                <a:gd name="T24" fmla="*/ 74 w 93"/>
                <a:gd name="T25" fmla="*/ 64 h 154"/>
                <a:gd name="T26" fmla="*/ 74 w 93"/>
                <a:gd name="T27" fmla="*/ 73 h 154"/>
                <a:gd name="T28" fmla="*/ 75 w 93"/>
                <a:gd name="T29" fmla="*/ 83 h 154"/>
                <a:gd name="T30" fmla="*/ 77 w 93"/>
                <a:gd name="T31" fmla="*/ 92 h 154"/>
                <a:gd name="T32" fmla="*/ 79 w 93"/>
                <a:gd name="T33" fmla="*/ 103 h 154"/>
                <a:gd name="T34" fmla="*/ 82 w 93"/>
                <a:gd name="T35" fmla="*/ 112 h 154"/>
                <a:gd name="T36" fmla="*/ 84 w 93"/>
                <a:gd name="T37" fmla="*/ 121 h 154"/>
                <a:gd name="T38" fmla="*/ 87 w 93"/>
                <a:gd name="T39" fmla="*/ 130 h 154"/>
                <a:gd name="T40" fmla="*/ 91 w 93"/>
                <a:gd name="T41" fmla="*/ 139 h 154"/>
                <a:gd name="T42" fmla="*/ 92 w 93"/>
                <a:gd name="T43" fmla="*/ 145 h 154"/>
                <a:gd name="T44" fmla="*/ 88 w 93"/>
                <a:gd name="T45" fmla="*/ 145 h 154"/>
                <a:gd name="T46" fmla="*/ 84 w 93"/>
                <a:gd name="T47" fmla="*/ 144 h 154"/>
                <a:gd name="T48" fmla="*/ 81 w 93"/>
                <a:gd name="T49" fmla="*/ 144 h 154"/>
                <a:gd name="T50" fmla="*/ 77 w 93"/>
                <a:gd name="T51" fmla="*/ 144 h 154"/>
                <a:gd name="T52" fmla="*/ 73 w 93"/>
                <a:gd name="T53" fmla="*/ 144 h 154"/>
                <a:gd name="T54" fmla="*/ 69 w 93"/>
                <a:gd name="T55" fmla="*/ 144 h 154"/>
                <a:gd name="T56" fmla="*/ 65 w 93"/>
                <a:gd name="T57" fmla="*/ 145 h 154"/>
                <a:gd name="T58" fmla="*/ 61 w 93"/>
                <a:gd name="T59" fmla="*/ 148 h 154"/>
                <a:gd name="T60" fmla="*/ 57 w 93"/>
                <a:gd name="T61" fmla="*/ 149 h 154"/>
                <a:gd name="T62" fmla="*/ 55 w 93"/>
                <a:gd name="T63" fmla="*/ 153 h 154"/>
                <a:gd name="T64" fmla="*/ 51 w 93"/>
                <a:gd name="T65" fmla="*/ 154 h 154"/>
                <a:gd name="T66" fmla="*/ 47 w 93"/>
                <a:gd name="T67" fmla="*/ 153 h 154"/>
                <a:gd name="T68" fmla="*/ 44 w 93"/>
                <a:gd name="T69" fmla="*/ 149 h 154"/>
                <a:gd name="T70" fmla="*/ 43 w 93"/>
                <a:gd name="T71" fmla="*/ 147 h 154"/>
                <a:gd name="T72" fmla="*/ 43 w 93"/>
                <a:gd name="T73" fmla="*/ 143 h 154"/>
                <a:gd name="T74" fmla="*/ 42 w 93"/>
                <a:gd name="T75" fmla="*/ 139 h 154"/>
                <a:gd name="T76" fmla="*/ 40 w 93"/>
                <a:gd name="T77" fmla="*/ 135 h 154"/>
                <a:gd name="T78" fmla="*/ 36 w 93"/>
                <a:gd name="T79" fmla="*/ 127 h 154"/>
                <a:gd name="T80" fmla="*/ 31 w 93"/>
                <a:gd name="T81" fmla="*/ 114 h 154"/>
                <a:gd name="T82" fmla="*/ 27 w 93"/>
                <a:gd name="T83" fmla="*/ 103 h 154"/>
                <a:gd name="T84" fmla="*/ 24 w 93"/>
                <a:gd name="T85" fmla="*/ 90 h 154"/>
                <a:gd name="T86" fmla="*/ 20 w 93"/>
                <a:gd name="T87" fmla="*/ 77 h 154"/>
                <a:gd name="T88" fmla="*/ 16 w 93"/>
                <a:gd name="T89" fmla="*/ 64 h 154"/>
                <a:gd name="T90" fmla="*/ 13 w 93"/>
                <a:gd name="T91" fmla="*/ 52 h 154"/>
                <a:gd name="T92" fmla="*/ 9 w 93"/>
                <a:gd name="T93" fmla="*/ 39 h 154"/>
                <a:gd name="T94" fmla="*/ 7 w 93"/>
                <a:gd name="T95" fmla="*/ 26 h 154"/>
                <a:gd name="T96" fmla="*/ 3 w 93"/>
                <a:gd name="T97" fmla="*/ 13 h 154"/>
                <a:gd name="T98" fmla="*/ 0 w 93"/>
                <a:gd name="T99" fmla="*/ 0 h 15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3"/>
                <a:gd name="T151" fmla="*/ 0 h 154"/>
                <a:gd name="T152" fmla="*/ 93 w 93"/>
                <a:gd name="T153" fmla="*/ 154 h 15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3" h="154">
                  <a:moveTo>
                    <a:pt x="0" y="0"/>
                  </a:moveTo>
                  <a:lnTo>
                    <a:pt x="3" y="2"/>
                  </a:lnTo>
                  <a:lnTo>
                    <a:pt x="4" y="3"/>
                  </a:lnTo>
                  <a:lnTo>
                    <a:pt x="7" y="4"/>
                  </a:lnTo>
                  <a:lnTo>
                    <a:pt x="9" y="6"/>
                  </a:lnTo>
                  <a:lnTo>
                    <a:pt x="12" y="7"/>
                  </a:lnTo>
                  <a:lnTo>
                    <a:pt x="13" y="8"/>
                  </a:lnTo>
                  <a:lnTo>
                    <a:pt x="16" y="11"/>
                  </a:lnTo>
                  <a:lnTo>
                    <a:pt x="18" y="12"/>
                  </a:lnTo>
                  <a:lnTo>
                    <a:pt x="21" y="13"/>
                  </a:lnTo>
                  <a:lnTo>
                    <a:pt x="24" y="15"/>
                  </a:lnTo>
                  <a:lnTo>
                    <a:pt x="25" y="16"/>
                  </a:lnTo>
                  <a:lnTo>
                    <a:pt x="27" y="17"/>
                  </a:lnTo>
                  <a:lnTo>
                    <a:pt x="30" y="19"/>
                  </a:lnTo>
                  <a:lnTo>
                    <a:pt x="33" y="20"/>
                  </a:lnTo>
                  <a:lnTo>
                    <a:pt x="34" y="21"/>
                  </a:lnTo>
                  <a:lnTo>
                    <a:pt x="36" y="22"/>
                  </a:lnTo>
                  <a:lnTo>
                    <a:pt x="39" y="24"/>
                  </a:lnTo>
                  <a:lnTo>
                    <a:pt x="40" y="25"/>
                  </a:lnTo>
                  <a:lnTo>
                    <a:pt x="43" y="26"/>
                  </a:lnTo>
                  <a:lnTo>
                    <a:pt x="46" y="28"/>
                  </a:lnTo>
                  <a:lnTo>
                    <a:pt x="48" y="29"/>
                  </a:lnTo>
                  <a:lnTo>
                    <a:pt x="49" y="31"/>
                  </a:lnTo>
                  <a:lnTo>
                    <a:pt x="52" y="33"/>
                  </a:lnTo>
                  <a:lnTo>
                    <a:pt x="55" y="34"/>
                  </a:lnTo>
                  <a:lnTo>
                    <a:pt x="57" y="35"/>
                  </a:lnTo>
                  <a:lnTo>
                    <a:pt x="59" y="37"/>
                  </a:lnTo>
                  <a:lnTo>
                    <a:pt x="61" y="38"/>
                  </a:lnTo>
                  <a:lnTo>
                    <a:pt x="64" y="39"/>
                  </a:lnTo>
                  <a:lnTo>
                    <a:pt x="66" y="41"/>
                  </a:lnTo>
                  <a:lnTo>
                    <a:pt x="68" y="42"/>
                  </a:lnTo>
                  <a:lnTo>
                    <a:pt x="70" y="43"/>
                  </a:lnTo>
                  <a:lnTo>
                    <a:pt x="73" y="44"/>
                  </a:lnTo>
                  <a:lnTo>
                    <a:pt x="73" y="48"/>
                  </a:lnTo>
                  <a:lnTo>
                    <a:pt x="73" y="51"/>
                  </a:lnTo>
                  <a:lnTo>
                    <a:pt x="73" y="55"/>
                  </a:lnTo>
                  <a:lnTo>
                    <a:pt x="73" y="57"/>
                  </a:lnTo>
                  <a:lnTo>
                    <a:pt x="73" y="60"/>
                  </a:lnTo>
                  <a:lnTo>
                    <a:pt x="74" y="64"/>
                  </a:lnTo>
                  <a:lnTo>
                    <a:pt x="74" y="66"/>
                  </a:lnTo>
                  <a:lnTo>
                    <a:pt x="74" y="70"/>
                  </a:lnTo>
                  <a:lnTo>
                    <a:pt x="74" y="73"/>
                  </a:lnTo>
                  <a:lnTo>
                    <a:pt x="75" y="77"/>
                  </a:lnTo>
                  <a:lnTo>
                    <a:pt x="75" y="79"/>
                  </a:lnTo>
                  <a:lnTo>
                    <a:pt x="75" y="83"/>
                  </a:lnTo>
                  <a:lnTo>
                    <a:pt x="77" y="86"/>
                  </a:lnTo>
                  <a:lnTo>
                    <a:pt x="77" y="90"/>
                  </a:lnTo>
                  <a:lnTo>
                    <a:pt x="77" y="92"/>
                  </a:lnTo>
                  <a:lnTo>
                    <a:pt x="78" y="96"/>
                  </a:lnTo>
                  <a:lnTo>
                    <a:pt x="78" y="99"/>
                  </a:lnTo>
                  <a:lnTo>
                    <a:pt x="79" y="103"/>
                  </a:lnTo>
                  <a:lnTo>
                    <a:pt x="81" y="105"/>
                  </a:lnTo>
                  <a:lnTo>
                    <a:pt x="81" y="109"/>
                  </a:lnTo>
                  <a:lnTo>
                    <a:pt x="82" y="112"/>
                  </a:lnTo>
                  <a:lnTo>
                    <a:pt x="82" y="114"/>
                  </a:lnTo>
                  <a:lnTo>
                    <a:pt x="83" y="118"/>
                  </a:lnTo>
                  <a:lnTo>
                    <a:pt x="84" y="121"/>
                  </a:lnTo>
                  <a:lnTo>
                    <a:pt x="86" y="125"/>
                  </a:lnTo>
                  <a:lnTo>
                    <a:pt x="86" y="127"/>
                  </a:lnTo>
                  <a:lnTo>
                    <a:pt x="87" y="130"/>
                  </a:lnTo>
                  <a:lnTo>
                    <a:pt x="88" y="134"/>
                  </a:lnTo>
                  <a:lnTo>
                    <a:pt x="90" y="136"/>
                  </a:lnTo>
                  <a:lnTo>
                    <a:pt x="91" y="139"/>
                  </a:lnTo>
                  <a:lnTo>
                    <a:pt x="92" y="143"/>
                  </a:lnTo>
                  <a:lnTo>
                    <a:pt x="93" y="145"/>
                  </a:lnTo>
                  <a:lnTo>
                    <a:pt x="92" y="145"/>
                  </a:lnTo>
                  <a:lnTo>
                    <a:pt x="91" y="145"/>
                  </a:lnTo>
                  <a:lnTo>
                    <a:pt x="90" y="145"/>
                  </a:lnTo>
                  <a:lnTo>
                    <a:pt x="88" y="145"/>
                  </a:lnTo>
                  <a:lnTo>
                    <a:pt x="87" y="144"/>
                  </a:lnTo>
                  <a:lnTo>
                    <a:pt x="86" y="144"/>
                  </a:lnTo>
                  <a:lnTo>
                    <a:pt x="84" y="144"/>
                  </a:lnTo>
                  <a:lnTo>
                    <a:pt x="83" y="144"/>
                  </a:lnTo>
                  <a:lnTo>
                    <a:pt x="82" y="144"/>
                  </a:lnTo>
                  <a:lnTo>
                    <a:pt x="81" y="144"/>
                  </a:lnTo>
                  <a:lnTo>
                    <a:pt x="79" y="144"/>
                  </a:lnTo>
                  <a:lnTo>
                    <a:pt x="78" y="144"/>
                  </a:lnTo>
                  <a:lnTo>
                    <a:pt x="77" y="144"/>
                  </a:lnTo>
                  <a:lnTo>
                    <a:pt x="75" y="144"/>
                  </a:lnTo>
                  <a:lnTo>
                    <a:pt x="74" y="144"/>
                  </a:lnTo>
                  <a:lnTo>
                    <a:pt x="73" y="144"/>
                  </a:lnTo>
                  <a:lnTo>
                    <a:pt x="71" y="144"/>
                  </a:lnTo>
                  <a:lnTo>
                    <a:pt x="70" y="144"/>
                  </a:lnTo>
                  <a:lnTo>
                    <a:pt x="69" y="144"/>
                  </a:lnTo>
                  <a:lnTo>
                    <a:pt x="68" y="145"/>
                  </a:lnTo>
                  <a:lnTo>
                    <a:pt x="66" y="145"/>
                  </a:lnTo>
                  <a:lnTo>
                    <a:pt x="65" y="145"/>
                  </a:lnTo>
                  <a:lnTo>
                    <a:pt x="64" y="147"/>
                  </a:lnTo>
                  <a:lnTo>
                    <a:pt x="62" y="147"/>
                  </a:lnTo>
                  <a:lnTo>
                    <a:pt x="61" y="148"/>
                  </a:lnTo>
                  <a:lnTo>
                    <a:pt x="60" y="148"/>
                  </a:lnTo>
                  <a:lnTo>
                    <a:pt x="59" y="149"/>
                  </a:lnTo>
                  <a:lnTo>
                    <a:pt x="57" y="149"/>
                  </a:lnTo>
                  <a:lnTo>
                    <a:pt x="56" y="150"/>
                  </a:lnTo>
                  <a:lnTo>
                    <a:pt x="56" y="152"/>
                  </a:lnTo>
                  <a:lnTo>
                    <a:pt x="55" y="153"/>
                  </a:lnTo>
                  <a:lnTo>
                    <a:pt x="53" y="154"/>
                  </a:lnTo>
                  <a:lnTo>
                    <a:pt x="52" y="154"/>
                  </a:lnTo>
                  <a:lnTo>
                    <a:pt x="51" y="154"/>
                  </a:lnTo>
                  <a:lnTo>
                    <a:pt x="49" y="154"/>
                  </a:lnTo>
                  <a:lnTo>
                    <a:pt x="48" y="153"/>
                  </a:lnTo>
                  <a:lnTo>
                    <a:pt x="47" y="153"/>
                  </a:lnTo>
                  <a:lnTo>
                    <a:pt x="47" y="152"/>
                  </a:lnTo>
                  <a:lnTo>
                    <a:pt x="46" y="150"/>
                  </a:lnTo>
                  <a:lnTo>
                    <a:pt x="44" y="149"/>
                  </a:lnTo>
                  <a:lnTo>
                    <a:pt x="44" y="148"/>
                  </a:lnTo>
                  <a:lnTo>
                    <a:pt x="44" y="147"/>
                  </a:lnTo>
                  <a:lnTo>
                    <a:pt x="43" y="147"/>
                  </a:lnTo>
                  <a:lnTo>
                    <a:pt x="43" y="145"/>
                  </a:lnTo>
                  <a:lnTo>
                    <a:pt x="43" y="144"/>
                  </a:lnTo>
                  <a:lnTo>
                    <a:pt x="43" y="143"/>
                  </a:lnTo>
                  <a:lnTo>
                    <a:pt x="42" y="141"/>
                  </a:lnTo>
                  <a:lnTo>
                    <a:pt x="42" y="140"/>
                  </a:lnTo>
                  <a:lnTo>
                    <a:pt x="42" y="139"/>
                  </a:lnTo>
                  <a:lnTo>
                    <a:pt x="40" y="138"/>
                  </a:lnTo>
                  <a:lnTo>
                    <a:pt x="40" y="136"/>
                  </a:lnTo>
                  <a:lnTo>
                    <a:pt x="40" y="135"/>
                  </a:lnTo>
                  <a:lnTo>
                    <a:pt x="39" y="135"/>
                  </a:lnTo>
                  <a:lnTo>
                    <a:pt x="38" y="131"/>
                  </a:lnTo>
                  <a:lnTo>
                    <a:pt x="36" y="127"/>
                  </a:lnTo>
                  <a:lnTo>
                    <a:pt x="35" y="123"/>
                  </a:lnTo>
                  <a:lnTo>
                    <a:pt x="33" y="118"/>
                  </a:lnTo>
                  <a:lnTo>
                    <a:pt x="31" y="114"/>
                  </a:lnTo>
                  <a:lnTo>
                    <a:pt x="30" y="110"/>
                  </a:lnTo>
                  <a:lnTo>
                    <a:pt x="29" y="106"/>
                  </a:lnTo>
                  <a:lnTo>
                    <a:pt x="27" y="103"/>
                  </a:lnTo>
                  <a:lnTo>
                    <a:pt x="26" y="99"/>
                  </a:lnTo>
                  <a:lnTo>
                    <a:pt x="25" y="94"/>
                  </a:lnTo>
                  <a:lnTo>
                    <a:pt x="24" y="90"/>
                  </a:lnTo>
                  <a:lnTo>
                    <a:pt x="22" y="86"/>
                  </a:lnTo>
                  <a:lnTo>
                    <a:pt x="21" y="82"/>
                  </a:lnTo>
                  <a:lnTo>
                    <a:pt x="20" y="77"/>
                  </a:lnTo>
                  <a:lnTo>
                    <a:pt x="18" y="73"/>
                  </a:lnTo>
                  <a:lnTo>
                    <a:pt x="17" y="69"/>
                  </a:lnTo>
                  <a:lnTo>
                    <a:pt x="16" y="64"/>
                  </a:lnTo>
                  <a:lnTo>
                    <a:pt x="14" y="60"/>
                  </a:lnTo>
                  <a:lnTo>
                    <a:pt x="14" y="56"/>
                  </a:lnTo>
                  <a:lnTo>
                    <a:pt x="13" y="52"/>
                  </a:lnTo>
                  <a:lnTo>
                    <a:pt x="12" y="47"/>
                  </a:lnTo>
                  <a:lnTo>
                    <a:pt x="11" y="43"/>
                  </a:lnTo>
                  <a:lnTo>
                    <a:pt x="9" y="39"/>
                  </a:lnTo>
                  <a:lnTo>
                    <a:pt x="8" y="35"/>
                  </a:lnTo>
                  <a:lnTo>
                    <a:pt x="8" y="30"/>
                  </a:lnTo>
                  <a:lnTo>
                    <a:pt x="7" y="26"/>
                  </a:lnTo>
                  <a:lnTo>
                    <a:pt x="5" y="22"/>
                  </a:lnTo>
                  <a:lnTo>
                    <a:pt x="4" y="17"/>
                  </a:lnTo>
                  <a:lnTo>
                    <a:pt x="3" y="13"/>
                  </a:lnTo>
                  <a:lnTo>
                    <a:pt x="1" y="10"/>
                  </a:lnTo>
                  <a:lnTo>
                    <a:pt x="1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auto">
            <a:xfrm>
              <a:off x="1363" y="3626"/>
              <a:ext cx="150" cy="10"/>
            </a:xfrm>
            <a:custGeom>
              <a:avLst/>
              <a:gdLst>
                <a:gd name="T0" fmla="*/ 34 w 150"/>
                <a:gd name="T1" fmla="*/ 2 h 10"/>
                <a:gd name="T2" fmla="*/ 38 w 150"/>
                <a:gd name="T3" fmla="*/ 1 h 10"/>
                <a:gd name="T4" fmla="*/ 40 w 150"/>
                <a:gd name="T5" fmla="*/ 1 h 10"/>
                <a:gd name="T6" fmla="*/ 44 w 150"/>
                <a:gd name="T7" fmla="*/ 1 h 10"/>
                <a:gd name="T8" fmla="*/ 48 w 150"/>
                <a:gd name="T9" fmla="*/ 1 h 10"/>
                <a:gd name="T10" fmla="*/ 52 w 150"/>
                <a:gd name="T11" fmla="*/ 1 h 10"/>
                <a:gd name="T12" fmla="*/ 55 w 150"/>
                <a:gd name="T13" fmla="*/ 1 h 10"/>
                <a:gd name="T14" fmla="*/ 58 w 150"/>
                <a:gd name="T15" fmla="*/ 1 h 10"/>
                <a:gd name="T16" fmla="*/ 62 w 150"/>
                <a:gd name="T17" fmla="*/ 0 h 10"/>
                <a:gd name="T18" fmla="*/ 66 w 150"/>
                <a:gd name="T19" fmla="*/ 0 h 10"/>
                <a:gd name="T20" fmla="*/ 70 w 150"/>
                <a:gd name="T21" fmla="*/ 0 h 10"/>
                <a:gd name="T22" fmla="*/ 73 w 150"/>
                <a:gd name="T23" fmla="*/ 0 h 10"/>
                <a:gd name="T24" fmla="*/ 77 w 150"/>
                <a:gd name="T25" fmla="*/ 0 h 10"/>
                <a:gd name="T26" fmla="*/ 80 w 150"/>
                <a:gd name="T27" fmla="*/ 0 h 10"/>
                <a:gd name="T28" fmla="*/ 83 w 150"/>
                <a:gd name="T29" fmla="*/ 0 h 10"/>
                <a:gd name="T30" fmla="*/ 87 w 150"/>
                <a:gd name="T31" fmla="*/ 0 h 10"/>
                <a:gd name="T32" fmla="*/ 93 w 150"/>
                <a:gd name="T33" fmla="*/ 3 h 10"/>
                <a:gd name="T34" fmla="*/ 96 w 150"/>
                <a:gd name="T35" fmla="*/ 2 h 10"/>
                <a:gd name="T36" fmla="*/ 99 w 150"/>
                <a:gd name="T37" fmla="*/ 2 h 10"/>
                <a:gd name="T38" fmla="*/ 102 w 150"/>
                <a:gd name="T39" fmla="*/ 2 h 10"/>
                <a:gd name="T40" fmla="*/ 105 w 150"/>
                <a:gd name="T41" fmla="*/ 2 h 10"/>
                <a:gd name="T42" fmla="*/ 109 w 150"/>
                <a:gd name="T43" fmla="*/ 2 h 10"/>
                <a:gd name="T44" fmla="*/ 112 w 150"/>
                <a:gd name="T45" fmla="*/ 2 h 10"/>
                <a:gd name="T46" fmla="*/ 114 w 150"/>
                <a:gd name="T47" fmla="*/ 2 h 10"/>
                <a:gd name="T48" fmla="*/ 118 w 150"/>
                <a:gd name="T49" fmla="*/ 2 h 10"/>
                <a:gd name="T50" fmla="*/ 121 w 150"/>
                <a:gd name="T51" fmla="*/ 2 h 10"/>
                <a:gd name="T52" fmla="*/ 124 w 150"/>
                <a:gd name="T53" fmla="*/ 1 h 10"/>
                <a:gd name="T54" fmla="*/ 127 w 150"/>
                <a:gd name="T55" fmla="*/ 1 h 10"/>
                <a:gd name="T56" fmla="*/ 131 w 150"/>
                <a:gd name="T57" fmla="*/ 1 h 10"/>
                <a:gd name="T58" fmla="*/ 134 w 150"/>
                <a:gd name="T59" fmla="*/ 1 h 10"/>
                <a:gd name="T60" fmla="*/ 136 w 150"/>
                <a:gd name="T61" fmla="*/ 1 h 10"/>
                <a:gd name="T62" fmla="*/ 140 w 150"/>
                <a:gd name="T63" fmla="*/ 0 h 10"/>
                <a:gd name="T64" fmla="*/ 143 w 150"/>
                <a:gd name="T65" fmla="*/ 0 h 10"/>
                <a:gd name="T66" fmla="*/ 145 w 150"/>
                <a:gd name="T67" fmla="*/ 6 h 10"/>
                <a:gd name="T68" fmla="*/ 136 w 150"/>
                <a:gd name="T69" fmla="*/ 6 h 10"/>
                <a:gd name="T70" fmla="*/ 127 w 150"/>
                <a:gd name="T71" fmla="*/ 7 h 10"/>
                <a:gd name="T72" fmla="*/ 117 w 150"/>
                <a:gd name="T73" fmla="*/ 7 h 10"/>
                <a:gd name="T74" fmla="*/ 108 w 150"/>
                <a:gd name="T75" fmla="*/ 7 h 10"/>
                <a:gd name="T76" fmla="*/ 99 w 150"/>
                <a:gd name="T77" fmla="*/ 9 h 10"/>
                <a:gd name="T78" fmla="*/ 89 w 150"/>
                <a:gd name="T79" fmla="*/ 9 h 10"/>
                <a:gd name="T80" fmla="*/ 79 w 150"/>
                <a:gd name="T81" fmla="*/ 9 h 10"/>
                <a:gd name="T82" fmla="*/ 70 w 150"/>
                <a:gd name="T83" fmla="*/ 10 h 10"/>
                <a:gd name="T84" fmla="*/ 61 w 150"/>
                <a:gd name="T85" fmla="*/ 10 h 10"/>
                <a:gd name="T86" fmla="*/ 52 w 150"/>
                <a:gd name="T87" fmla="*/ 10 h 10"/>
                <a:gd name="T88" fmla="*/ 43 w 150"/>
                <a:gd name="T89" fmla="*/ 10 h 10"/>
                <a:gd name="T90" fmla="*/ 34 w 150"/>
                <a:gd name="T91" fmla="*/ 9 h 10"/>
                <a:gd name="T92" fmla="*/ 23 w 150"/>
                <a:gd name="T93" fmla="*/ 9 h 10"/>
                <a:gd name="T94" fmla="*/ 14 w 150"/>
                <a:gd name="T95" fmla="*/ 7 h 10"/>
                <a:gd name="T96" fmla="*/ 5 w 150"/>
                <a:gd name="T97" fmla="*/ 6 h 10"/>
                <a:gd name="T98" fmla="*/ 1 w 150"/>
                <a:gd name="T99" fmla="*/ 6 h 10"/>
                <a:gd name="T100" fmla="*/ 4 w 150"/>
                <a:gd name="T101" fmla="*/ 5 h 10"/>
                <a:gd name="T102" fmla="*/ 7 w 150"/>
                <a:gd name="T103" fmla="*/ 3 h 10"/>
                <a:gd name="T104" fmla="*/ 9 w 150"/>
                <a:gd name="T105" fmla="*/ 3 h 10"/>
                <a:gd name="T106" fmla="*/ 12 w 150"/>
                <a:gd name="T107" fmla="*/ 3 h 10"/>
                <a:gd name="T108" fmla="*/ 14 w 150"/>
                <a:gd name="T109" fmla="*/ 3 h 10"/>
                <a:gd name="T110" fmla="*/ 17 w 150"/>
                <a:gd name="T111" fmla="*/ 3 h 10"/>
                <a:gd name="T112" fmla="*/ 20 w 150"/>
                <a:gd name="T113" fmla="*/ 3 h 10"/>
                <a:gd name="T114" fmla="*/ 22 w 150"/>
                <a:gd name="T115" fmla="*/ 3 h 10"/>
                <a:gd name="T116" fmla="*/ 25 w 150"/>
                <a:gd name="T117" fmla="*/ 3 h 10"/>
                <a:gd name="T118" fmla="*/ 27 w 150"/>
                <a:gd name="T119" fmla="*/ 3 h 10"/>
                <a:gd name="T120" fmla="*/ 30 w 150"/>
                <a:gd name="T121" fmla="*/ 2 h 10"/>
                <a:gd name="T122" fmla="*/ 32 w 150"/>
                <a:gd name="T123" fmla="*/ 2 h 1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50"/>
                <a:gd name="T187" fmla="*/ 0 h 10"/>
                <a:gd name="T188" fmla="*/ 150 w 150"/>
                <a:gd name="T189" fmla="*/ 10 h 1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50" h="10">
                  <a:moveTo>
                    <a:pt x="32" y="2"/>
                  </a:moveTo>
                  <a:lnTo>
                    <a:pt x="34" y="2"/>
                  </a:lnTo>
                  <a:lnTo>
                    <a:pt x="35" y="2"/>
                  </a:lnTo>
                  <a:lnTo>
                    <a:pt x="38" y="1"/>
                  </a:lnTo>
                  <a:lnTo>
                    <a:pt x="39" y="1"/>
                  </a:lnTo>
                  <a:lnTo>
                    <a:pt x="40" y="1"/>
                  </a:lnTo>
                  <a:lnTo>
                    <a:pt x="43" y="1"/>
                  </a:lnTo>
                  <a:lnTo>
                    <a:pt x="44" y="1"/>
                  </a:lnTo>
                  <a:lnTo>
                    <a:pt x="45" y="1"/>
                  </a:lnTo>
                  <a:lnTo>
                    <a:pt x="48" y="1"/>
                  </a:lnTo>
                  <a:lnTo>
                    <a:pt x="49" y="1"/>
                  </a:lnTo>
                  <a:lnTo>
                    <a:pt x="52" y="1"/>
                  </a:lnTo>
                  <a:lnTo>
                    <a:pt x="53" y="1"/>
                  </a:lnTo>
                  <a:lnTo>
                    <a:pt x="55" y="1"/>
                  </a:lnTo>
                  <a:lnTo>
                    <a:pt x="57" y="1"/>
                  </a:lnTo>
                  <a:lnTo>
                    <a:pt x="58" y="1"/>
                  </a:lnTo>
                  <a:lnTo>
                    <a:pt x="61" y="1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1" y="0"/>
                  </a:lnTo>
                  <a:lnTo>
                    <a:pt x="73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3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88" y="0"/>
                  </a:lnTo>
                  <a:lnTo>
                    <a:pt x="93" y="3"/>
                  </a:lnTo>
                  <a:lnTo>
                    <a:pt x="95" y="3"/>
                  </a:lnTo>
                  <a:lnTo>
                    <a:pt x="96" y="2"/>
                  </a:lnTo>
                  <a:lnTo>
                    <a:pt x="97" y="2"/>
                  </a:lnTo>
                  <a:lnTo>
                    <a:pt x="99" y="2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4" y="2"/>
                  </a:lnTo>
                  <a:lnTo>
                    <a:pt x="105" y="2"/>
                  </a:lnTo>
                  <a:lnTo>
                    <a:pt x="106" y="2"/>
                  </a:lnTo>
                  <a:lnTo>
                    <a:pt x="109" y="2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3" y="2"/>
                  </a:lnTo>
                  <a:lnTo>
                    <a:pt x="114" y="2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19" y="2"/>
                  </a:lnTo>
                  <a:lnTo>
                    <a:pt x="121" y="2"/>
                  </a:lnTo>
                  <a:lnTo>
                    <a:pt x="123" y="2"/>
                  </a:lnTo>
                  <a:lnTo>
                    <a:pt x="124" y="1"/>
                  </a:lnTo>
                  <a:lnTo>
                    <a:pt x="126" y="1"/>
                  </a:lnTo>
                  <a:lnTo>
                    <a:pt x="127" y="1"/>
                  </a:lnTo>
                  <a:lnTo>
                    <a:pt x="128" y="1"/>
                  </a:lnTo>
                  <a:lnTo>
                    <a:pt x="131" y="1"/>
                  </a:lnTo>
                  <a:lnTo>
                    <a:pt x="132" y="1"/>
                  </a:lnTo>
                  <a:lnTo>
                    <a:pt x="134" y="1"/>
                  </a:lnTo>
                  <a:lnTo>
                    <a:pt x="135" y="1"/>
                  </a:lnTo>
                  <a:lnTo>
                    <a:pt x="136" y="1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1" y="0"/>
                  </a:lnTo>
                  <a:lnTo>
                    <a:pt x="143" y="0"/>
                  </a:lnTo>
                  <a:lnTo>
                    <a:pt x="150" y="6"/>
                  </a:lnTo>
                  <a:lnTo>
                    <a:pt x="145" y="6"/>
                  </a:lnTo>
                  <a:lnTo>
                    <a:pt x="140" y="6"/>
                  </a:lnTo>
                  <a:lnTo>
                    <a:pt x="136" y="6"/>
                  </a:lnTo>
                  <a:lnTo>
                    <a:pt x="131" y="6"/>
                  </a:lnTo>
                  <a:lnTo>
                    <a:pt x="127" y="7"/>
                  </a:lnTo>
                  <a:lnTo>
                    <a:pt x="122" y="7"/>
                  </a:lnTo>
                  <a:lnTo>
                    <a:pt x="117" y="7"/>
                  </a:lnTo>
                  <a:lnTo>
                    <a:pt x="113" y="7"/>
                  </a:lnTo>
                  <a:lnTo>
                    <a:pt x="108" y="7"/>
                  </a:lnTo>
                  <a:lnTo>
                    <a:pt x="102" y="9"/>
                  </a:lnTo>
                  <a:lnTo>
                    <a:pt x="99" y="9"/>
                  </a:lnTo>
                  <a:lnTo>
                    <a:pt x="93" y="9"/>
                  </a:lnTo>
                  <a:lnTo>
                    <a:pt x="89" y="9"/>
                  </a:lnTo>
                  <a:lnTo>
                    <a:pt x="84" y="9"/>
                  </a:lnTo>
                  <a:lnTo>
                    <a:pt x="79" y="9"/>
                  </a:lnTo>
                  <a:lnTo>
                    <a:pt x="75" y="9"/>
                  </a:lnTo>
                  <a:lnTo>
                    <a:pt x="70" y="10"/>
                  </a:lnTo>
                  <a:lnTo>
                    <a:pt x="66" y="10"/>
                  </a:lnTo>
                  <a:lnTo>
                    <a:pt x="61" y="10"/>
                  </a:lnTo>
                  <a:lnTo>
                    <a:pt x="57" y="10"/>
                  </a:lnTo>
                  <a:lnTo>
                    <a:pt x="52" y="10"/>
                  </a:lnTo>
                  <a:lnTo>
                    <a:pt x="47" y="10"/>
                  </a:lnTo>
                  <a:lnTo>
                    <a:pt x="43" y="10"/>
                  </a:lnTo>
                  <a:lnTo>
                    <a:pt x="38" y="9"/>
                  </a:lnTo>
                  <a:lnTo>
                    <a:pt x="34" y="9"/>
                  </a:lnTo>
                  <a:lnTo>
                    <a:pt x="29" y="9"/>
                  </a:lnTo>
                  <a:lnTo>
                    <a:pt x="23" y="9"/>
                  </a:lnTo>
                  <a:lnTo>
                    <a:pt x="20" y="9"/>
                  </a:lnTo>
                  <a:lnTo>
                    <a:pt x="14" y="7"/>
                  </a:lnTo>
                  <a:lnTo>
                    <a:pt x="10" y="7"/>
                  </a:lnTo>
                  <a:lnTo>
                    <a:pt x="5" y="6"/>
                  </a:lnTo>
                  <a:lnTo>
                    <a:pt x="0" y="6"/>
                  </a:lnTo>
                  <a:lnTo>
                    <a:pt x="1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3"/>
                  </a:lnTo>
                  <a:lnTo>
                    <a:pt x="7" y="3"/>
                  </a:lnTo>
                  <a:lnTo>
                    <a:pt x="8" y="3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8" y="3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3" y="3"/>
                  </a:lnTo>
                  <a:lnTo>
                    <a:pt x="25" y="3"/>
                  </a:lnTo>
                  <a:lnTo>
                    <a:pt x="26" y="3"/>
                  </a:lnTo>
                  <a:lnTo>
                    <a:pt x="27" y="3"/>
                  </a:lnTo>
                  <a:lnTo>
                    <a:pt x="29" y="2"/>
                  </a:lnTo>
                  <a:lnTo>
                    <a:pt x="30" y="2"/>
                  </a:lnTo>
                  <a:lnTo>
                    <a:pt x="31" y="2"/>
                  </a:lnTo>
                  <a:lnTo>
                    <a:pt x="32" y="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auto">
            <a:xfrm>
              <a:off x="1379" y="2820"/>
              <a:ext cx="252" cy="326"/>
            </a:xfrm>
            <a:custGeom>
              <a:avLst/>
              <a:gdLst>
                <a:gd name="T0" fmla="*/ 7 w 252"/>
                <a:gd name="T1" fmla="*/ 8 h 326"/>
                <a:gd name="T2" fmla="*/ 10 w 252"/>
                <a:gd name="T3" fmla="*/ 18 h 326"/>
                <a:gd name="T4" fmla="*/ 13 w 252"/>
                <a:gd name="T5" fmla="*/ 27 h 326"/>
                <a:gd name="T6" fmla="*/ 20 w 252"/>
                <a:gd name="T7" fmla="*/ 34 h 326"/>
                <a:gd name="T8" fmla="*/ 16 w 252"/>
                <a:gd name="T9" fmla="*/ 41 h 326"/>
                <a:gd name="T10" fmla="*/ 11 w 252"/>
                <a:gd name="T11" fmla="*/ 48 h 326"/>
                <a:gd name="T12" fmla="*/ 15 w 252"/>
                <a:gd name="T13" fmla="*/ 61 h 326"/>
                <a:gd name="T14" fmla="*/ 27 w 252"/>
                <a:gd name="T15" fmla="*/ 66 h 326"/>
                <a:gd name="T16" fmla="*/ 42 w 252"/>
                <a:gd name="T17" fmla="*/ 63 h 326"/>
                <a:gd name="T18" fmla="*/ 57 w 252"/>
                <a:gd name="T19" fmla="*/ 65 h 326"/>
                <a:gd name="T20" fmla="*/ 64 w 252"/>
                <a:gd name="T21" fmla="*/ 75 h 326"/>
                <a:gd name="T22" fmla="*/ 71 w 252"/>
                <a:gd name="T23" fmla="*/ 85 h 326"/>
                <a:gd name="T24" fmla="*/ 79 w 252"/>
                <a:gd name="T25" fmla="*/ 94 h 326"/>
                <a:gd name="T26" fmla="*/ 89 w 252"/>
                <a:gd name="T27" fmla="*/ 97 h 326"/>
                <a:gd name="T28" fmla="*/ 101 w 252"/>
                <a:gd name="T29" fmla="*/ 102 h 326"/>
                <a:gd name="T30" fmla="*/ 111 w 252"/>
                <a:gd name="T31" fmla="*/ 107 h 326"/>
                <a:gd name="T32" fmla="*/ 119 w 252"/>
                <a:gd name="T33" fmla="*/ 110 h 326"/>
                <a:gd name="T34" fmla="*/ 127 w 252"/>
                <a:gd name="T35" fmla="*/ 105 h 326"/>
                <a:gd name="T36" fmla="*/ 134 w 252"/>
                <a:gd name="T37" fmla="*/ 102 h 326"/>
                <a:gd name="T38" fmla="*/ 134 w 252"/>
                <a:gd name="T39" fmla="*/ 110 h 326"/>
                <a:gd name="T40" fmla="*/ 138 w 252"/>
                <a:gd name="T41" fmla="*/ 118 h 326"/>
                <a:gd name="T42" fmla="*/ 147 w 252"/>
                <a:gd name="T43" fmla="*/ 120 h 326"/>
                <a:gd name="T44" fmla="*/ 158 w 252"/>
                <a:gd name="T45" fmla="*/ 119 h 326"/>
                <a:gd name="T46" fmla="*/ 164 w 252"/>
                <a:gd name="T47" fmla="*/ 119 h 326"/>
                <a:gd name="T48" fmla="*/ 164 w 252"/>
                <a:gd name="T49" fmla="*/ 129 h 326"/>
                <a:gd name="T50" fmla="*/ 166 w 252"/>
                <a:gd name="T51" fmla="*/ 140 h 326"/>
                <a:gd name="T52" fmla="*/ 171 w 252"/>
                <a:gd name="T53" fmla="*/ 150 h 326"/>
                <a:gd name="T54" fmla="*/ 188 w 252"/>
                <a:gd name="T55" fmla="*/ 151 h 326"/>
                <a:gd name="T56" fmla="*/ 206 w 252"/>
                <a:gd name="T57" fmla="*/ 153 h 326"/>
                <a:gd name="T58" fmla="*/ 224 w 252"/>
                <a:gd name="T59" fmla="*/ 154 h 326"/>
                <a:gd name="T60" fmla="*/ 241 w 252"/>
                <a:gd name="T61" fmla="*/ 155 h 326"/>
                <a:gd name="T62" fmla="*/ 239 w 252"/>
                <a:gd name="T63" fmla="*/ 164 h 326"/>
                <a:gd name="T64" fmla="*/ 241 w 252"/>
                <a:gd name="T65" fmla="*/ 184 h 326"/>
                <a:gd name="T66" fmla="*/ 246 w 252"/>
                <a:gd name="T67" fmla="*/ 219 h 326"/>
                <a:gd name="T68" fmla="*/ 251 w 252"/>
                <a:gd name="T69" fmla="*/ 253 h 326"/>
                <a:gd name="T70" fmla="*/ 252 w 252"/>
                <a:gd name="T71" fmla="*/ 288 h 326"/>
                <a:gd name="T72" fmla="*/ 242 w 252"/>
                <a:gd name="T73" fmla="*/ 312 h 326"/>
                <a:gd name="T74" fmla="*/ 213 w 252"/>
                <a:gd name="T75" fmla="*/ 317 h 326"/>
                <a:gd name="T76" fmla="*/ 185 w 252"/>
                <a:gd name="T77" fmla="*/ 319 h 326"/>
                <a:gd name="T78" fmla="*/ 156 w 252"/>
                <a:gd name="T79" fmla="*/ 322 h 326"/>
                <a:gd name="T80" fmla="*/ 136 w 252"/>
                <a:gd name="T81" fmla="*/ 323 h 326"/>
                <a:gd name="T82" fmla="*/ 127 w 252"/>
                <a:gd name="T83" fmla="*/ 314 h 326"/>
                <a:gd name="T84" fmla="*/ 119 w 252"/>
                <a:gd name="T85" fmla="*/ 304 h 326"/>
                <a:gd name="T86" fmla="*/ 110 w 252"/>
                <a:gd name="T87" fmla="*/ 294 h 326"/>
                <a:gd name="T88" fmla="*/ 99 w 252"/>
                <a:gd name="T89" fmla="*/ 292 h 326"/>
                <a:gd name="T90" fmla="*/ 93 w 252"/>
                <a:gd name="T91" fmla="*/ 300 h 326"/>
                <a:gd name="T92" fmla="*/ 89 w 252"/>
                <a:gd name="T93" fmla="*/ 309 h 326"/>
                <a:gd name="T94" fmla="*/ 84 w 252"/>
                <a:gd name="T95" fmla="*/ 317 h 326"/>
                <a:gd name="T96" fmla="*/ 66 w 252"/>
                <a:gd name="T97" fmla="*/ 317 h 326"/>
                <a:gd name="T98" fmla="*/ 49 w 252"/>
                <a:gd name="T99" fmla="*/ 316 h 326"/>
                <a:gd name="T100" fmla="*/ 31 w 252"/>
                <a:gd name="T101" fmla="*/ 312 h 326"/>
                <a:gd name="T102" fmla="*/ 15 w 252"/>
                <a:gd name="T103" fmla="*/ 308 h 326"/>
                <a:gd name="T104" fmla="*/ 2 w 252"/>
                <a:gd name="T105" fmla="*/ 239 h 326"/>
                <a:gd name="T106" fmla="*/ 1 w 252"/>
                <a:gd name="T107" fmla="*/ 171 h 326"/>
                <a:gd name="T108" fmla="*/ 0 w 252"/>
                <a:gd name="T109" fmla="*/ 102 h 326"/>
                <a:gd name="T110" fmla="*/ 2 w 252"/>
                <a:gd name="T111" fmla="*/ 32 h 32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52"/>
                <a:gd name="T169" fmla="*/ 0 h 326"/>
                <a:gd name="T170" fmla="*/ 252 w 252"/>
                <a:gd name="T171" fmla="*/ 326 h 32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52" h="326">
                  <a:moveTo>
                    <a:pt x="5" y="0"/>
                  </a:moveTo>
                  <a:lnTo>
                    <a:pt x="5" y="1"/>
                  </a:lnTo>
                  <a:lnTo>
                    <a:pt x="6" y="1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7" y="7"/>
                  </a:lnTo>
                  <a:lnTo>
                    <a:pt x="7" y="8"/>
                  </a:lnTo>
                  <a:lnTo>
                    <a:pt x="7" y="9"/>
                  </a:lnTo>
                  <a:lnTo>
                    <a:pt x="7" y="10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9" y="14"/>
                  </a:lnTo>
                  <a:lnTo>
                    <a:pt x="9" y="16"/>
                  </a:lnTo>
                  <a:lnTo>
                    <a:pt x="9" y="17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10" y="21"/>
                  </a:lnTo>
                  <a:lnTo>
                    <a:pt x="10" y="22"/>
                  </a:lnTo>
                  <a:lnTo>
                    <a:pt x="11" y="23"/>
                  </a:lnTo>
                  <a:lnTo>
                    <a:pt x="11" y="25"/>
                  </a:lnTo>
                  <a:lnTo>
                    <a:pt x="13" y="25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31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19" y="34"/>
                  </a:lnTo>
                  <a:lnTo>
                    <a:pt x="20" y="34"/>
                  </a:lnTo>
                  <a:lnTo>
                    <a:pt x="22" y="35"/>
                  </a:lnTo>
                  <a:lnTo>
                    <a:pt x="20" y="35"/>
                  </a:lnTo>
                  <a:lnTo>
                    <a:pt x="20" y="36"/>
                  </a:lnTo>
                  <a:lnTo>
                    <a:pt x="19" y="36"/>
                  </a:lnTo>
                  <a:lnTo>
                    <a:pt x="19" y="38"/>
                  </a:lnTo>
                  <a:lnTo>
                    <a:pt x="18" y="39"/>
                  </a:lnTo>
                  <a:lnTo>
                    <a:pt x="16" y="40"/>
                  </a:lnTo>
                  <a:lnTo>
                    <a:pt x="16" y="41"/>
                  </a:lnTo>
                  <a:lnTo>
                    <a:pt x="15" y="41"/>
                  </a:lnTo>
                  <a:lnTo>
                    <a:pt x="15" y="43"/>
                  </a:lnTo>
                  <a:lnTo>
                    <a:pt x="14" y="43"/>
                  </a:lnTo>
                  <a:lnTo>
                    <a:pt x="14" y="44"/>
                  </a:lnTo>
                  <a:lnTo>
                    <a:pt x="13" y="45"/>
                  </a:lnTo>
                  <a:lnTo>
                    <a:pt x="13" y="47"/>
                  </a:lnTo>
                  <a:lnTo>
                    <a:pt x="13" y="48"/>
                  </a:lnTo>
                  <a:lnTo>
                    <a:pt x="11" y="48"/>
                  </a:lnTo>
                  <a:lnTo>
                    <a:pt x="11" y="49"/>
                  </a:lnTo>
                  <a:lnTo>
                    <a:pt x="11" y="50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3" y="54"/>
                  </a:lnTo>
                  <a:lnTo>
                    <a:pt x="13" y="57"/>
                  </a:lnTo>
                  <a:lnTo>
                    <a:pt x="14" y="58"/>
                  </a:lnTo>
                  <a:lnTo>
                    <a:pt x="15" y="61"/>
                  </a:lnTo>
                  <a:lnTo>
                    <a:pt x="16" y="62"/>
                  </a:lnTo>
                  <a:lnTo>
                    <a:pt x="18" y="63"/>
                  </a:lnTo>
                  <a:lnTo>
                    <a:pt x="19" y="63"/>
                  </a:lnTo>
                  <a:lnTo>
                    <a:pt x="20" y="65"/>
                  </a:lnTo>
                  <a:lnTo>
                    <a:pt x="22" y="65"/>
                  </a:lnTo>
                  <a:lnTo>
                    <a:pt x="24" y="66"/>
                  </a:lnTo>
                  <a:lnTo>
                    <a:pt x="26" y="66"/>
                  </a:lnTo>
                  <a:lnTo>
                    <a:pt x="27" y="66"/>
                  </a:lnTo>
                  <a:lnTo>
                    <a:pt x="29" y="66"/>
                  </a:lnTo>
                  <a:lnTo>
                    <a:pt x="31" y="66"/>
                  </a:lnTo>
                  <a:lnTo>
                    <a:pt x="32" y="65"/>
                  </a:lnTo>
                  <a:lnTo>
                    <a:pt x="35" y="65"/>
                  </a:lnTo>
                  <a:lnTo>
                    <a:pt x="36" y="65"/>
                  </a:lnTo>
                  <a:lnTo>
                    <a:pt x="39" y="65"/>
                  </a:lnTo>
                  <a:lnTo>
                    <a:pt x="40" y="63"/>
                  </a:lnTo>
                  <a:lnTo>
                    <a:pt x="42" y="63"/>
                  </a:lnTo>
                  <a:lnTo>
                    <a:pt x="44" y="63"/>
                  </a:lnTo>
                  <a:lnTo>
                    <a:pt x="46" y="63"/>
                  </a:lnTo>
                  <a:lnTo>
                    <a:pt x="48" y="63"/>
                  </a:lnTo>
                  <a:lnTo>
                    <a:pt x="49" y="63"/>
                  </a:lnTo>
                  <a:lnTo>
                    <a:pt x="51" y="63"/>
                  </a:lnTo>
                  <a:lnTo>
                    <a:pt x="53" y="63"/>
                  </a:lnTo>
                  <a:lnTo>
                    <a:pt x="54" y="65"/>
                  </a:lnTo>
                  <a:lnTo>
                    <a:pt x="57" y="65"/>
                  </a:lnTo>
                  <a:lnTo>
                    <a:pt x="58" y="66"/>
                  </a:lnTo>
                  <a:lnTo>
                    <a:pt x="59" y="67"/>
                  </a:lnTo>
                  <a:lnTo>
                    <a:pt x="61" y="69"/>
                  </a:lnTo>
                  <a:lnTo>
                    <a:pt x="62" y="70"/>
                  </a:lnTo>
                  <a:lnTo>
                    <a:pt x="63" y="72"/>
                  </a:lnTo>
                  <a:lnTo>
                    <a:pt x="63" y="74"/>
                  </a:lnTo>
                  <a:lnTo>
                    <a:pt x="64" y="74"/>
                  </a:lnTo>
                  <a:lnTo>
                    <a:pt x="64" y="75"/>
                  </a:lnTo>
                  <a:lnTo>
                    <a:pt x="66" y="76"/>
                  </a:lnTo>
                  <a:lnTo>
                    <a:pt x="66" y="78"/>
                  </a:lnTo>
                  <a:lnTo>
                    <a:pt x="67" y="79"/>
                  </a:lnTo>
                  <a:lnTo>
                    <a:pt x="67" y="80"/>
                  </a:lnTo>
                  <a:lnTo>
                    <a:pt x="68" y="82"/>
                  </a:lnTo>
                  <a:lnTo>
                    <a:pt x="68" y="83"/>
                  </a:lnTo>
                  <a:lnTo>
                    <a:pt x="70" y="84"/>
                  </a:lnTo>
                  <a:lnTo>
                    <a:pt x="71" y="85"/>
                  </a:lnTo>
                  <a:lnTo>
                    <a:pt x="71" y="87"/>
                  </a:lnTo>
                  <a:lnTo>
                    <a:pt x="72" y="88"/>
                  </a:lnTo>
                  <a:lnTo>
                    <a:pt x="73" y="89"/>
                  </a:lnTo>
                  <a:lnTo>
                    <a:pt x="75" y="91"/>
                  </a:lnTo>
                  <a:lnTo>
                    <a:pt x="76" y="92"/>
                  </a:lnTo>
                  <a:lnTo>
                    <a:pt x="76" y="93"/>
                  </a:lnTo>
                  <a:lnTo>
                    <a:pt x="77" y="93"/>
                  </a:lnTo>
                  <a:lnTo>
                    <a:pt x="79" y="94"/>
                  </a:lnTo>
                  <a:lnTo>
                    <a:pt x="80" y="94"/>
                  </a:lnTo>
                  <a:lnTo>
                    <a:pt x="81" y="96"/>
                  </a:lnTo>
                  <a:lnTo>
                    <a:pt x="83" y="96"/>
                  </a:lnTo>
                  <a:lnTo>
                    <a:pt x="84" y="97"/>
                  </a:lnTo>
                  <a:lnTo>
                    <a:pt x="85" y="97"/>
                  </a:lnTo>
                  <a:lnTo>
                    <a:pt x="86" y="97"/>
                  </a:lnTo>
                  <a:lnTo>
                    <a:pt x="88" y="97"/>
                  </a:lnTo>
                  <a:lnTo>
                    <a:pt x="89" y="97"/>
                  </a:lnTo>
                  <a:lnTo>
                    <a:pt x="92" y="97"/>
                  </a:lnTo>
                  <a:lnTo>
                    <a:pt x="93" y="97"/>
                  </a:lnTo>
                  <a:lnTo>
                    <a:pt x="94" y="98"/>
                  </a:lnTo>
                  <a:lnTo>
                    <a:pt x="96" y="100"/>
                  </a:lnTo>
                  <a:lnTo>
                    <a:pt x="97" y="101"/>
                  </a:lnTo>
                  <a:lnTo>
                    <a:pt x="98" y="101"/>
                  </a:lnTo>
                  <a:lnTo>
                    <a:pt x="99" y="102"/>
                  </a:lnTo>
                  <a:lnTo>
                    <a:pt x="101" y="102"/>
                  </a:lnTo>
                  <a:lnTo>
                    <a:pt x="102" y="103"/>
                  </a:lnTo>
                  <a:lnTo>
                    <a:pt x="103" y="103"/>
                  </a:lnTo>
                  <a:lnTo>
                    <a:pt x="105" y="105"/>
                  </a:lnTo>
                  <a:lnTo>
                    <a:pt x="106" y="105"/>
                  </a:lnTo>
                  <a:lnTo>
                    <a:pt x="107" y="105"/>
                  </a:lnTo>
                  <a:lnTo>
                    <a:pt x="108" y="106"/>
                  </a:lnTo>
                  <a:lnTo>
                    <a:pt x="110" y="106"/>
                  </a:lnTo>
                  <a:lnTo>
                    <a:pt x="111" y="107"/>
                  </a:lnTo>
                  <a:lnTo>
                    <a:pt x="112" y="107"/>
                  </a:lnTo>
                  <a:lnTo>
                    <a:pt x="114" y="107"/>
                  </a:lnTo>
                  <a:lnTo>
                    <a:pt x="114" y="109"/>
                  </a:lnTo>
                  <a:lnTo>
                    <a:pt x="115" y="109"/>
                  </a:lnTo>
                  <a:lnTo>
                    <a:pt x="116" y="109"/>
                  </a:lnTo>
                  <a:lnTo>
                    <a:pt x="116" y="110"/>
                  </a:lnTo>
                  <a:lnTo>
                    <a:pt x="118" y="110"/>
                  </a:lnTo>
                  <a:lnTo>
                    <a:pt x="119" y="110"/>
                  </a:lnTo>
                  <a:lnTo>
                    <a:pt x="120" y="110"/>
                  </a:lnTo>
                  <a:lnTo>
                    <a:pt x="121" y="109"/>
                  </a:lnTo>
                  <a:lnTo>
                    <a:pt x="123" y="109"/>
                  </a:lnTo>
                  <a:lnTo>
                    <a:pt x="123" y="107"/>
                  </a:lnTo>
                  <a:lnTo>
                    <a:pt x="124" y="107"/>
                  </a:lnTo>
                  <a:lnTo>
                    <a:pt x="125" y="106"/>
                  </a:lnTo>
                  <a:lnTo>
                    <a:pt x="127" y="106"/>
                  </a:lnTo>
                  <a:lnTo>
                    <a:pt x="127" y="105"/>
                  </a:lnTo>
                  <a:lnTo>
                    <a:pt x="128" y="105"/>
                  </a:lnTo>
                  <a:lnTo>
                    <a:pt x="128" y="103"/>
                  </a:lnTo>
                  <a:lnTo>
                    <a:pt x="129" y="103"/>
                  </a:lnTo>
                  <a:lnTo>
                    <a:pt x="131" y="103"/>
                  </a:lnTo>
                  <a:lnTo>
                    <a:pt x="131" y="102"/>
                  </a:lnTo>
                  <a:lnTo>
                    <a:pt x="132" y="102"/>
                  </a:lnTo>
                  <a:lnTo>
                    <a:pt x="133" y="102"/>
                  </a:lnTo>
                  <a:lnTo>
                    <a:pt x="134" y="102"/>
                  </a:lnTo>
                  <a:lnTo>
                    <a:pt x="136" y="102"/>
                  </a:lnTo>
                  <a:lnTo>
                    <a:pt x="136" y="103"/>
                  </a:lnTo>
                  <a:lnTo>
                    <a:pt x="136" y="105"/>
                  </a:lnTo>
                  <a:lnTo>
                    <a:pt x="134" y="105"/>
                  </a:lnTo>
                  <a:lnTo>
                    <a:pt x="134" y="106"/>
                  </a:lnTo>
                  <a:lnTo>
                    <a:pt x="134" y="107"/>
                  </a:lnTo>
                  <a:lnTo>
                    <a:pt x="134" y="109"/>
                  </a:lnTo>
                  <a:lnTo>
                    <a:pt x="134" y="110"/>
                  </a:lnTo>
                  <a:lnTo>
                    <a:pt x="134" y="111"/>
                  </a:lnTo>
                  <a:lnTo>
                    <a:pt x="134" y="113"/>
                  </a:lnTo>
                  <a:lnTo>
                    <a:pt x="134" y="114"/>
                  </a:lnTo>
                  <a:lnTo>
                    <a:pt x="134" y="115"/>
                  </a:lnTo>
                  <a:lnTo>
                    <a:pt x="136" y="115"/>
                  </a:lnTo>
                  <a:lnTo>
                    <a:pt x="136" y="116"/>
                  </a:lnTo>
                  <a:lnTo>
                    <a:pt x="137" y="118"/>
                  </a:lnTo>
                  <a:lnTo>
                    <a:pt x="138" y="118"/>
                  </a:lnTo>
                  <a:lnTo>
                    <a:pt x="138" y="119"/>
                  </a:lnTo>
                  <a:lnTo>
                    <a:pt x="140" y="119"/>
                  </a:lnTo>
                  <a:lnTo>
                    <a:pt x="141" y="119"/>
                  </a:lnTo>
                  <a:lnTo>
                    <a:pt x="142" y="120"/>
                  </a:lnTo>
                  <a:lnTo>
                    <a:pt x="143" y="120"/>
                  </a:lnTo>
                  <a:lnTo>
                    <a:pt x="145" y="120"/>
                  </a:lnTo>
                  <a:lnTo>
                    <a:pt x="146" y="120"/>
                  </a:lnTo>
                  <a:lnTo>
                    <a:pt x="147" y="120"/>
                  </a:lnTo>
                  <a:lnTo>
                    <a:pt x="149" y="120"/>
                  </a:lnTo>
                  <a:lnTo>
                    <a:pt x="150" y="120"/>
                  </a:lnTo>
                  <a:lnTo>
                    <a:pt x="151" y="120"/>
                  </a:lnTo>
                  <a:lnTo>
                    <a:pt x="153" y="119"/>
                  </a:lnTo>
                  <a:lnTo>
                    <a:pt x="154" y="119"/>
                  </a:lnTo>
                  <a:lnTo>
                    <a:pt x="155" y="119"/>
                  </a:lnTo>
                  <a:lnTo>
                    <a:pt x="156" y="119"/>
                  </a:lnTo>
                  <a:lnTo>
                    <a:pt x="158" y="119"/>
                  </a:lnTo>
                  <a:lnTo>
                    <a:pt x="159" y="118"/>
                  </a:lnTo>
                  <a:lnTo>
                    <a:pt x="160" y="118"/>
                  </a:lnTo>
                  <a:lnTo>
                    <a:pt x="162" y="118"/>
                  </a:lnTo>
                  <a:lnTo>
                    <a:pt x="163" y="118"/>
                  </a:lnTo>
                  <a:lnTo>
                    <a:pt x="164" y="118"/>
                  </a:lnTo>
                  <a:lnTo>
                    <a:pt x="166" y="118"/>
                  </a:lnTo>
                  <a:lnTo>
                    <a:pt x="166" y="119"/>
                  </a:lnTo>
                  <a:lnTo>
                    <a:pt x="164" y="119"/>
                  </a:lnTo>
                  <a:lnTo>
                    <a:pt x="164" y="120"/>
                  </a:lnTo>
                  <a:lnTo>
                    <a:pt x="164" y="122"/>
                  </a:lnTo>
                  <a:lnTo>
                    <a:pt x="164" y="123"/>
                  </a:lnTo>
                  <a:lnTo>
                    <a:pt x="164" y="124"/>
                  </a:lnTo>
                  <a:lnTo>
                    <a:pt x="164" y="125"/>
                  </a:lnTo>
                  <a:lnTo>
                    <a:pt x="164" y="127"/>
                  </a:lnTo>
                  <a:lnTo>
                    <a:pt x="164" y="128"/>
                  </a:lnTo>
                  <a:lnTo>
                    <a:pt x="164" y="129"/>
                  </a:lnTo>
                  <a:lnTo>
                    <a:pt x="164" y="131"/>
                  </a:lnTo>
                  <a:lnTo>
                    <a:pt x="164" y="132"/>
                  </a:lnTo>
                  <a:lnTo>
                    <a:pt x="164" y="133"/>
                  </a:lnTo>
                  <a:lnTo>
                    <a:pt x="164" y="135"/>
                  </a:lnTo>
                  <a:lnTo>
                    <a:pt x="164" y="136"/>
                  </a:lnTo>
                  <a:lnTo>
                    <a:pt x="166" y="137"/>
                  </a:lnTo>
                  <a:lnTo>
                    <a:pt x="166" y="138"/>
                  </a:lnTo>
                  <a:lnTo>
                    <a:pt x="166" y="140"/>
                  </a:lnTo>
                  <a:lnTo>
                    <a:pt x="166" y="141"/>
                  </a:lnTo>
                  <a:lnTo>
                    <a:pt x="167" y="142"/>
                  </a:lnTo>
                  <a:lnTo>
                    <a:pt x="167" y="144"/>
                  </a:lnTo>
                  <a:lnTo>
                    <a:pt x="167" y="145"/>
                  </a:lnTo>
                  <a:lnTo>
                    <a:pt x="168" y="146"/>
                  </a:lnTo>
                  <a:lnTo>
                    <a:pt x="169" y="147"/>
                  </a:lnTo>
                  <a:lnTo>
                    <a:pt x="169" y="149"/>
                  </a:lnTo>
                  <a:lnTo>
                    <a:pt x="171" y="150"/>
                  </a:lnTo>
                  <a:lnTo>
                    <a:pt x="173" y="150"/>
                  </a:lnTo>
                  <a:lnTo>
                    <a:pt x="175" y="150"/>
                  </a:lnTo>
                  <a:lnTo>
                    <a:pt x="177" y="150"/>
                  </a:lnTo>
                  <a:lnTo>
                    <a:pt x="180" y="150"/>
                  </a:lnTo>
                  <a:lnTo>
                    <a:pt x="181" y="150"/>
                  </a:lnTo>
                  <a:lnTo>
                    <a:pt x="184" y="150"/>
                  </a:lnTo>
                  <a:lnTo>
                    <a:pt x="186" y="151"/>
                  </a:lnTo>
                  <a:lnTo>
                    <a:pt x="188" y="151"/>
                  </a:lnTo>
                  <a:lnTo>
                    <a:pt x="190" y="151"/>
                  </a:lnTo>
                  <a:lnTo>
                    <a:pt x="193" y="151"/>
                  </a:lnTo>
                  <a:lnTo>
                    <a:pt x="195" y="151"/>
                  </a:lnTo>
                  <a:lnTo>
                    <a:pt x="197" y="151"/>
                  </a:lnTo>
                  <a:lnTo>
                    <a:pt x="199" y="153"/>
                  </a:lnTo>
                  <a:lnTo>
                    <a:pt x="202" y="153"/>
                  </a:lnTo>
                  <a:lnTo>
                    <a:pt x="204" y="153"/>
                  </a:lnTo>
                  <a:lnTo>
                    <a:pt x="206" y="153"/>
                  </a:lnTo>
                  <a:lnTo>
                    <a:pt x="208" y="153"/>
                  </a:lnTo>
                  <a:lnTo>
                    <a:pt x="211" y="153"/>
                  </a:lnTo>
                  <a:lnTo>
                    <a:pt x="212" y="154"/>
                  </a:lnTo>
                  <a:lnTo>
                    <a:pt x="215" y="154"/>
                  </a:lnTo>
                  <a:lnTo>
                    <a:pt x="217" y="154"/>
                  </a:lnTo>
                  <a:lnTo>
                    <a:pt x="220" y="154"/>
                  </a:lnTo>
                  <a:lnTo>
                    <a:pt x="221" y="154"/>
                  </a:lnTo>
                  <a:lnTo>
                    <a:pt x="224" y="154"/>
                  </a:lnTo>
                  <a:lnTo>
                    <a:pt x="226" y="155"/>
                  </a:lnTo>
                  <a:lnTo>
                    <a:pt x="228" y="155"/>
                  </a:lnTo>
                  <a:lnTo>
                    <a:pt x="230" y="155"/>
                  </a:lnTo>
                  <a:lnTo>
                    <a:pt x="233" y="155"/>
                  </a:lnTo>
                  <a:lnTo>
                    <a:pt x="234" y="155"/>
                  </a:lnTo>
                  <a:lnTo>
                    <a:pt x="237" y="155"/>
                  </a:lnTo>
                  <a:lnTo>
                    <a:pt x="239" y="155"/>
                  </a:lnTo>
                  <a:lnTo>
                    <a:pt x="241" y="155"/>
                  </a:lnTo>
                  <a:lnTo>
                    <a:pt x="241" y="156"/>
                  </a:lnTo>
                  <a:lnTo>
                    <a:pt x="241" y="158"/>
                  </a:lnTo>
                  <a:lnTo>
                    <a:pt x="239" y="158"/>
                  </a:lnTo>
                  <a:lnTo>
                    <a:pt x="239" y="159"/>
                  </a:lnTo>
                  <a:lnTo>
                    <a:pt x="239" y="160"/>
                  </a:lnTo>
                  <a:lnTo>
                    <a:pt x="239" y="162"/>
                  </a:lnTo>
                  <a:lnTo>
                    <a:pt x="239" y="163"/>
                  </a:lnTo>
                  <a:lnTo>
                    <a:pt x="239" y="164"/>
                  </a:lnTo>
                  <a:lnTo>
                    <a:pt x="239" y="166"/>
                  </a:lnTo>
                  <a:lnTo>
                    <a:pt x="239" y="167"/>
                  </a:lnTo>
                  <a:lnTo>
                    <a:pt x="239" y="168"/>
                  </a:lnTo>
                  <a:lnTo>
                    <a:pt x="239" y="169"/>
                  </a:lnTo>
                  <a:lnTo>
                    <a:pt x="239" y="171"/>
                  </a:lnTo>
                  <a:lnTo>
                    <a:pt x="241" y="175"/>
                  </a:lnTo>
                  <a:lnTo>
                    <a:pt x="241" y="180"/>
                  </a:lnTo>
                  <a:lnTo>
                    <a:pt x="241" y="184"/>
                  </a:lnTo>
                  <a:lnTo>
                    <a:pt x="242" y="188"/>
                  </a:lnTo>
                  <a:lnTo>
                    <a:pt x="242" y="193"/>
                  </a:lnTo>
                  <a:lnTo>
                    <a:pt x="243" y="197"/>
                  </a:lnTo>
                  <a:lnTo>
                    <a:pt x="243" y="200"/>
                  </a:lnTo>
                  <a:lnTo>
                    <a:pt x="245" y="206"/>
                  </a:lnTo>
                  <a:lnTo>
                    <a:pt x="245" y="210"/>
                  </a:lnTo>
                  <a:lnTo>
                    <a:pt x="246" y="213"/>
                  </a:lnTo>
                  <a:lnTo>
                    <a:pt x="246" y="219"/>
                  </a:lnTo>
                  <a:lnTo>
                    <a:pt x="247" y="222"/>
                  </a:lnTo>
                  <a:lnTo>
                    <a:pt x="247" y="226"/>
                  </a:lnTo>
                  <a:lnTo>
                    <a:pt x="248" y="231"/>
                  </a:lnTo>
                  <a:lnTo>
                    <a:pt x="248" y="235"/>
                  </a:lnTo>
                  <a:lnTo>
                    <a:pt x="250" y="239"/>
                  </a:lnTo>
                  <a:lnTo>
                    <a:pt x="250" y="244"/>
                  </a:lnTo>
                  <a:lnTo>
                    <a:pt x="250" y="248"/>
                  </a:lnTo>
                  <a:lnTo>
                    <a:pt x="251" y="253"/>
                  </a:lnTo>
                  <a:lnTo>
                    <a:pt x="251" y="257"/>
                  </a:lnTo>
                  <a:lnTo>
                    <a:pt x="251" y="261"/>
                  </a:lnTo>
                  <a:lnTo>
                    <a:pt x="252" y="266"/>
                  </a:lnTo>
                  <a:lnTo>
                    <a:pt x="252" y="270"/>
                  </a:lnTo>
                  <a:lnTo>
                    <a:pt x="252" y="274"/>
                  </a:lnTo>
                  <a:lnTo>
                    <a:pt x="252" y="279"/>
                  </a:lnTo>
                  <a:lnTo>
                    <a:pt x="252" y="283"/>
                  </a:lnTo>
                  <a:lnTo>
                    <a:pt x="252" y="288"/>
                  </a:lnTo>
                  <a:lnTo>
                    <a:pt x="252" y="292"/>
                  </a:lnTo>
                  <a:lnTo>
                    <a:pt x="252" y="296"/>
                  </a:lnTo>
                  <a:lnTo>
                    <a:pt x="252" y="301"/>
                  </a:lnTo>
                  <a:lnTo>
                    <a:pt x="252" y="305"/>
                  </a:lnTo>
                  <a:lnTo>
                    <a:pt x="252" y="309"/>
                  </a:lnTo>
                  <a:lnTo>
                    <a:pt x="250" y="310"/>
                  </a:lnTo>
                  <a:lnTo>
                    <a:pt x="246" y="312"/>
                  </a:lnTo>
                  <a:lnTo>
                    <a:pt x="242" y="312"/>
                  </a:lnTo>
                  <a:lnTo>
                    <a:pt x="239" y="313"/>
                  </a:lnTo>
                  <a:lnTo>
                    <a:pt x="235" y="313"/>
                  </a:lnTo>
                  <a:lnTo>
                    <a:pt x="232" y="314"/>
                  </a:lnTo>
                  <a:lnTo>
                    <a:pt x="228" y="314"/>
                  </a:lnTo>
                  <a:lnTo>
                    <a:pt x="225" y="316"/>
                  </a:lnTo>
                  <a:lnTo>
                    <a:pt x="221" y="316"/>
                  </a:lnTo>
                  <a:lnTo>
                    <a:pt x="217" y="316"/>
                  </a:lnTo>
                  <a:lnTo>
                    <a:pt x="213" y="317"/>
                  </a:lnTo>
                  <a:lnTo>
                    <a:pt x="211" y="317"/>
                  </a:lnTo>
                  <a:lnTo>
                    <a:pt x="207" y="317"/>
                  </a:lnTo>
                  <a:lnTo>
                    <a:pt x="203" y="318"/>
                  </a:lnTo>
                  <a:lnTo>
                    <a:pt x="199" y="318"/>
                  </a:lnTo>
                  <a:lnTo>
                    <a:pt x="195" y="318"/>
                  </a:lnTo>
                  <a:lnTo>
                    <a:pt x="193" y="318"/>
                  </a:lnTo>
                  <a:lnTo>
                    <a:pt x="189" y="319"/>
                  </a:lnTo>
                  <a:lnTo>
                    <a:pt x="185" y="319"/>
                  </a:lnTo>
                  <a:lnTo>
                    <a:pt x="181" y="319"/>
                  </a:lnTo>
                  <a:lnTo>
                    <a:pt x="177" y="319"/>
                  </a:lnTo>
                  <a:lnTo>
                    <a:pt x="175" y="321"/>
                  </a:lnTo>
                  <a:lnTo>
                    <a:pt x="171" y="321"/>
                  </a:lnTo>
                  <a:lnTo>
                    <a:pt x="167" y="321"/>
                  </a:lnTo>
                  <a:lnTo>
                    <a:pt x="163" y="322"/>
                  </a:lnTo>
                  <a:lnTo>
                    <a:pt x="160" y="322"/>
                  </a:lnTo>
                  <a:lnTo>
                    <a:pt x="156" y="322"/>
                  </a:lnTo>
                  <a:lnTo>
                    <a:pt x="153" y="323"/>
                  </a:lnTo>
                  <a:lnTo>
                    <a:pt x="150" y="323"/>
                  </a:lnTo>
                  <a:lnTo>
                    <a:pt x="146" y="325"/>
                  </a:lnTo>
                  <a:lnTo>
                    <a:pt x="143" y="325"/>
                  </a:lnTo>
                  <a:lnTo>
                    <a:pt x="140" y="326"/>
                  </a:lnTo>
                  <a:lnTo>
                    <a:pt x="138" y="325"/>
                  </a:lnTo>
                  <a:lnTo>
                    <a:pt x="137" y="323"/>
                  </a:lnTo>
                  <a:lnTo>
                    <a:pt x="136" y="323"/>
                  </a:lnTo>
                  <a:lnTo>
                    <a:pt x="134" y="322"/>
                  </a:lnTo>
                  <a:lnTo>
                    <a:pt x="133" y="321"/>
                  </a:lnTo>
                  <a:lnTo>
                    <a:pt x="132" y="319"/>
                  </a:lnTo>
                  <a:lnTo>
                    <a:pt x="131" y="319"/>
                  </a:lnTo>
                  <a:lnTo>
                    <a:pt x="129" y="318"/>
                  </a:lnTo>
                  <a:lnTo>
                    <a:pt x="128" y="317"/>
                  </a:lnTo>
                  <a:lnTo>
                    <a:pt x="127" y="316"/>
                  </a:lnTo>
                  <a:lnTo>
                    <a:pt x="127" y="314"/>
                  </a:lnTo>
                  <a:lnTo>
                    <a:pt x="125" y="313"/>
                  </a:lnTo>
                  <a:lnTo>
                    <a:pt x="124" y="312"/>
                  </a:lnTo>
                  <a:lnTo>
                    <a:pt x="124" y="310"/>
                  </a:lnTo>
                  <a:lnTo>
                    <a:pt x="123" y="309"/>
                  </a:lnTo>
                  <a:lnTo>
                    <a:pt x="121" y="308"/>
                  </a:lnTo>
                  <a:lnTo>
                    <a:pt x="120" y="306"/>
                  </a:lnTo>
                  <a:lnTo>
                    <a:pt x="120" y="305"/>
                  </a:lnTo>
                  <a:lnTo>
                    <a:pt x="119" y="304"/>
                  </a:lnTo>
                  <a:lnTo>
                    <a:pt x="118" y="303"/>
                  </a:lnTo>
                  <a:lnTo>
                    <a:pt x="118" y="301"/>
                  </a:lnTo>
                  <a:lnTo>
                    <a:pt x="116" y="300"/>
                  </a:lnTo>
                  <a:lnTo>
                    <a:pt x="115" y="299"/>
                  </a:lnTo>
                  <a:lnTo>
                    <a:pt x="114" y="297"/>
                  </a:lnTo>
                  <a:lnTo>
                    <a:pt x="112" y="296"/>
                  </a:lnTo>
                  <a:lnTo>
                    <a:pt x="111" y="295"/>
                  </a:lnTo>
                  <a:lnTo>
                    <a:pt x="110" y="294"/>
                  </a:lnTo>
                  <a:lnTo>
                    <a:pt x="108" y="292"/>
                  </a:lnTo>
                  <a:lnTo>
                    <a:pt x="106" y="292"/>
                  </a:lnTo>
                  <a:lnTo>
                    <a:pt x="105" y="291"/>
                  </a:lnTo>
                  <a:lnTo>
                    <a:pt x="103" y="290"/>
                  </a:lnTo>
                  <a:lnTo>
                    <a:pt x="102" y="291"/>
                  </a:lnTo>
                  <a:lnTo>
                    <a:pt x="101" y="291"/>
                  </a:lnTo>
                  <a:lnTo>
                    <a:pt x="101" y="292"/>
                  </a:lnTo>
                  <a:lnTo>
                    <a:pt x="99" y="292"/>
                  </a:lnTo>
                  <a:lnTo>
                    <a:pt x="98" y="294"/>
                  </a:lnTo>
                  <a:lnTo>
                    <a:pt x="97" y="294"/>
                  </a:lnTo>
                  <a:lnTo>
                    <a:pt x="97" y="295"/>
                  </a:lnTo>
                  <a:lnTo>
                    <a:pt x="96" y="295"/>
                  </a:lnTo>
                  <a:lnTo>
                    <a:pt x="96" y="296"/>
                  </a:lnTo>
                  <a:lnTo>
                    <a:pt x="94" y="297"/>
                  </a:lnTo>
                  <a:lnTo>
                    <a:pt x="93" y="299"/>
                  </a:lnTo>
                  <a:lnTo>
                    <a:pt x="93" y="300"/>
                  </a:lnTo>
                  <a:lnTo>
                    <a:pt x="92" y="301"/>
                  </a:lnTo>
                  <a:lnTo>
                    <a:pt x="92" y="303"/>
                  </a:lnTo>
                  <a:lnTo>
                    <a:pt x="92" y="304"/>
                  </a:lnTo>
                  <a:lnTo>
                    <a:pt x="90" y="304"/>
                  </a:lnTo>
                  <a:lnTo>
                    <a:pt x="90" y="305"/>
                  </a:lnTo>
                  <a:lnTo>
                    <a:pt x="90" y="306"/>
                  </a:lnTo>
                  <a:lnTo>
                    <a:pt x="89" y="308"/>
                  </a:lnTo>
                  <a:lnTo>
                    <a:pt x="89" y="309"/>
                  </a:lnTo>
                  <a:lnTo>
                    <a:pt x="88" y="310"/>
                  </a:lnTo>
                  <a:lnTo>
                    <a:pt x="88" y="312"/>
                  </a:lnTo>
                  <a:lnTo>
                    <a:pt x="86" y="312"/>
                  </a:lnTo>
                  <a:lnTo>
                    <a:pt x="86" y="313"/>
                  </a:lnTo>
                  <a:lnTo>
                    <a:pt x="86" y="314"/>
                  </a:lnTo>
                  <a:lnTo>
                    <a:pt x="85" y="314"/>
                  </a:lnTo>
                  <a:lnTo>
                    <a:pt x="85" y="316"/>
                  </a:lnTo>
                  <a:lnTo>
                    <a:pt x="84" y="317"/>
                  </a:lnTo>
                  <a:lnTo>
                    <a:pt x="81" y="317"/>
                  </a:lnTo>
                  <a:lnTo>
                    <a:pt x="79" y="317"/>
                  </a:lnTo>
                  <a:lnTo>
                    <a:pt x="77" y="317"/>
                  </a:lnTo>
                  <a:lnTo>
                    <a:pt x="75" y="317"/>
                  </a:lnTo>
                  <a:lnTo>
                    <a:pt x="72" y="317"/>
                  </a:lnTo>
                  <a:lnTo>
                    <a:pt x="70" y="317"/>
                  </a:lnTo>
                  <a:lnTo>
                    <a:pt x="68" y="317"/>
                  </a:lnTo>
                  <a:lnTo>
                    <a:pt x="66" y="317"/>
                  </a:lnTo>
                  <a:lnTo>
                    <a:pt x="63" y="317"/>
                  </a:lnTo>
                  <a:lnTo>
                    <a:pt x="62" y="316"/>
                  </a:lnTo>
                  <a:lnTo>
                    <a:pt x="59" y="316"/>
                  </a:lnTo>
                  <a:lnTo>
                    <a:pt x="57" y="316"/>
                  </a:lnTo>
                  <a:lnTo>
                    <a:pt x="55" y="316"/>
                  </a:lnTo>
                  <a:lnTo>
                    <a:pt x="53" y="316"/>
                  </a:lnTo>
                  <a:lnTo>
                    <a:pt x="50" y="316"/>
                  </a:lnTo>
                  <a:lnTo>
                    <a:pt x="49" y="316"/>
                  </a:lnTo>
                  <a:lnTo>
                    <a:pt x="46" y="314"/>
                  </a:lnTo>
                  <a:lnTo>
                    <a:pt x="44" y="314"/>
                  </a:lnTo>
                  <a:lnTo>
                    <a:pt x="42" y="314"/>
                  </a:lnTo>
                  <a:lnTo>
                    <a:pt x="40" y="314"/>
                  </a:lnTo>
                  <a:lnTo>
                    <a:pt x="37" y="313"/>
                  </a:lnTo>
                  <a:lnTo>
                    <a:pt x="36" y="313"/>
                  </a:lnTo>
                  <a:lnTo>
                    <a:pt x="33" y="313"/>
                  </a:lnTo>
                  <a:lnTo>
                    <a:pt x="31" y="312"/>
                  </a:lnTo>
                  <a:lnTo>
                    <a:pt x="29" y="312"/>
                  </a:lnTo>
                  <a:lnTo>
                    <a:pt x="27" y="312"/>
                  </a:lnTo>
                  <a:lnTo>
                    <a:pt x="26" y="310"/>
                  </a:lnTo>
                  <a:lnTo>
                    <a:pt x="23" y="310"/>
                  </a:lnTo>
                  <a:lnTo>
                    <a:pt x="20" y="309"/>
                  </a:lnTo>
                  <a:lnTo>
                    <a:pt x="19" y="309"/>
                  </a:lnTo>
                  <a:lnTo>
                    <a:pt x="16" y="308"/>
                  </a:lnTo>
                  <a:lnTo>
                    <a:pt x="15" y="308"/>
                  </a:lnTo>
                  <a:lnTo>
                    <a:pt x="2" y="300"/>
                  </a:lnTo>
                  <a:lnTo>
                    <a:pt x="2" y="291"/>
                  </a:lnTo>
                  <a:lnTo>
                    <a:pt x="2" y="283"/>
                  </a:lnTo>
                  <a:lnTo>
                    <a:pt x="2" y="274"/>
                  </a:lnTo>
                  <a:lnTo>
                    <a:pt x="4" y="265"/>
                  </a:lnTo>
                  <a:lnTo>
                    <a:pt x="4" y="256"/>
                  </a:lnTo>
                  <a:lnTo>
                    <a:pt x="2" y="248"/>
                  </a:lnTo>
                  <a:lnTo>
                    <a:pt x="2" y="239"/>
                  </a:lnTo>
                  <a:lnTo>
                    <a:pt x="2" y="230"/>
                  </a:lnTo>
                  <a:lnTo>
                    <a:pt x="2" y="221"/>
                  </a:lnTo>
                  <a:lnTo>
                    <a:pt x="2" y="213"/>
                  </a:lnTo>
                  <a:lnTo>
                    <a:pt x="2" y="204"/>
                  </a:lnTo>
                  <a:lnTo>
                    <a:pt x="2" y="197"/>
                  </a:lnTo>
                  <a:lnTo>
                    <a:pt x="1" y="188"/>
                  </a:lnTo>
                  <a:lnTo>
                    <a:pt x="1" y="178"/>
                  </a:lnTo>
                  <a:lnTo>
                    <a:pt x="1" y="171"/>
                  </a:lnTo>
                  <a:lnTo>
                    <a:pt x="1" y="162"/>
                  </a:lnTo>
                  <a:lnTo>
                    <a:pt x="0" y="154"/>
                  </a:lnTo>
                  <a:lnTo>
                    <a:pt x="0" y="145"/>
                  </a:lnTo>
                  <a:lnTo>
                    <a:pt x="0" y="136"/>
                  </a:lnTo>
                  <a:lnTo>
                    <a:pt x="0" y="128"/>
                  </a:lnTo>
                  <a:lnTo>
                    <a:pt x="0" y="119"/>
                  </a:lnTo>
                  <a:lnTo>
                    <a:pt x="0" y="111"/>
                  </a:lnTo>
                  <a:lnTo>
                    <a:pt x="0" y="102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0" y="67"/>
                  </a:lnTo>
                  <a:lnTo>
                    <a:pt x="0" y="60"/>
                  </a:lnTo>
                  <a:lnTo>
                    <a:pt x="1" y="50"/>
                  </a:lnTo>
                  <a:lnTo>
                    <a:pt x="1" y="41"/>
                  </a:lnTo>
                  <a:lnTo>
                    <a:pt x="2" y="32"/>
                  </a:lnTo>
                  <a:lnTo>
                    <a:pt x="2" y="2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8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auto">
            <a:xfrm>
              <a:off x="1407" y="2795"/>
              <a:ext cx="128" cy="118"/>
            </a:xfrm>
            <a:custGeom>
              <a:avLst/>
              <a:gdLst>
                <a:gd name="T0" fmla="*/ 25 w 128"/>
                <a:gd name="T1" fmla="*/ 52 h 118"/>
                <a:gd name="T2" fmla="*/ 33 w 128"/>
                <a:gd name="T3" fmla="*/ 51 h 118"/>
                <a:gd name="T4" fmla="*/ 40 w 128"/>
                <a:gd name="T5" fmla="*/ 51 h 118"/>
                <a:gd name="T6" fmla="*/ 48 w 128"/>
                <a:gd name="T7" fmla="*/ 52 h 118"/>
                <a:gd name="T8" fmla="*/ 56 w 128"/>
                <a:gd name="T9" fmla="*/ 53 h 118"/>
                <a:gd name="T10" fmla="*/ 62 w 128"/>
                <a:gd name="T11" fmla="*/ 56 h 118"/>
                <a:gd name="T12" fmla="*/ 69 w 128"/>
                <a:gd name="T13" fmla="*/ 57 h 118"/>
                <a:gd name="T14" fmla="*/ 74 w 128"/>
                <a:gd name="T15" fmla="*/ 55 h 118"/>
                <a:gd name="T16" fmla="*/ 79 w 128"/>
                <a:gd name="T17" fmla="*/ 52 h 118"/>
                <a:gd name="T18" fmla="*/ 83 w 128"/>
                <a:gd name="T19" fmla="*/ 48 h 118"/>
                <a:gd name="T20" fmla="*/ 86 w 128"/>
                <a:gd name="T21" fmla="*/ 43 h 118"/>
                <a:gd name="T22" fmla="*/ 84 w 128"/>
                <a:gd name="T23" fmla="*/ 35 h 118"/>
                <a:gd name="T24" fmla="*/ 86 w 128"/>
                <a:gd name="T25" fmla="*/ 28 h 118"/>
                <a:gd name="T26" fmla="*/ 87 w 128"/>
                <a:gd name="T27" fmla="*/ 20 h 118"/>
                <a:gd name="T28" fmla="*/ 90 w 128"/>
                <a:gd name="T29" fmla="*/ 13 h 118"/>
                <a:gd name="T30" fmla="*/ 93 w 128"/>
                <a:gd name="T31" fmla="*/ 7 h 118"/>
                <a:gd name="T32" fmla="*/ 99 w 128"/>
                <a:gd name="T33" fmla="*/ 2 h 118"/>
                <a:gd name="T34" fmla="*/ 105 w 128"/>
                <a:gd name="T35" fmla="*/ 0 h 118"/>
                <a:gd name="T36" fmla="*/ 112 w 128"/>
                <a:gd name="T37" fmla="*/ 2 h 118"/>
                <a:gd name="T38" fmla="*/ 113 w 128"/>
                <a:gd name="T39" fmla="*/ 10 h 118"/>
                <a:gd name="T40" fmla="*/ 113 w 128"/>
                <a:gd name="T41" fmla="*/ 21 h 118"/>
                <a:gd name="T42" fmla="*/ 113 w 128"/>
                <a:gd name="T43" fmla="*/ 33 h 118"/>
                <a:gd name="T44" fmla="*/ 114 w 128"/>
                <a:gd name="T45" fmla="*/ 43 h 118"/>
                <a:gd name="T46" fmla="*/ 117 w 128"/>
                <a:gd name="T47" fmla="*/ 53 h 118"/>
                <a:gd name="T48" fmla="*/ 123 w 128"/>
                <a:gd name="T49" fmla="*/ 63 h 118"/>
                <a:gd name="T50" fmla="*/ 127 w 128"/>
                <a:gd name="T51" fmla="*/ 69 h 118"/>
                <a:gd name="T52" fmla="*/ 126 w 128"/>
                <a:gd name="T53" fmla="*/ 77 h 118"/>
                <a:gd name="T54" fmla="*/ 123 w 128"/>
                <a:gd name="T55" fmla="*/ 85 h 118"/>
                <a:gd name="T56" fmla="*/ 121 w 128"/>
                <a:gd name="T57" fmla="*/ 92 h 118"/>
                <a:gd name="T58" fmla="*/ 118 w 128"/>
                <a:gd name="T59" fmla="*/ 99 h 118"/>
                <a:gd name="T60" fmla="*/ 114 w 128"/>
                <a:gd name="T61" fmla="*/ 107 h 118"/>
                <a:gd name="T62" fmla="*/ 110 w 128"/>
                <a:gd name="T63" fmla="*/ 113 h 118"/>
                <a:gd name="T64" fmla="*/ 104 w 128"/>
                <a:gd name="T65" fmla="*/ 116 h 118"/>
                <a:gd name="T66" fmla="*/ 97 w 128"/>
                <a:gd name="T67" fmla="*/ 117 h 118"/>
                <a:gd name="T68" fmla="*/ 91 w 128"/>
                <a:gd name="T69" fmla="*/ 118 h 118"/>
                <a:gd name="T70" fmla="*/ 86 w 128"/>
                <a:gd name="T71" fmla="*/ 117 h 118"/>
                <a:gd name="T72" fmla="*/ 79 w 128"/>
                <a:gd name="T73" fmla="*/ 114 h 118"/>
                <a:gd name="T74" fmla="*/ 74 w 128"/>
                <a:gd name="T75" fmla="*/ 110 h 118"/>
                <a:gd name="T76" fmla="*/ 69 w 128"/>
                <a:gd name="T77" fmla="*/ 109 h 118"/>
                <a:gd name="T78" fmla="*/ 62 w 128"/>
                <a:gd name="T79" fmla="*/ 108 h 118"/>
                <a:gd name="T80" fmla="*/ 57 w 128"/>
                <a:gd name="T81" fmla="*/ 105 h 118"/>
                <a:gd name="T82" fmla="*/ 53 w 128"/>
                <a:gd name="T83" fmla="*/ 100 h 118"/>
                <a:gd name="T84" fmla="*/ 49 w 128"/>
                <a:gd name="T85" fmla="*/ 94 h 118"/>
                <a:gd name="T86" fmla="*/ 47 w 128"/>
                <a:gd name="T87" fmla="*/ 87 h 118"/>
                <a:gd name="T88" fmla="*/ 43 w 128"/>
                <a:gd name="T89" fmla="*/ 82 h 118"/>
                <a:gd name="T90" fmla="*/ 39 w 128"/>
                <a:gd name="T91" fmla="*/ 78 h 118"/>
                <a:gd name="T92" fmla="*/ 33 w 128"/>
                <a:gd name="T93" fmla="*/ 75 h 118"/>
                <a:gd name="T94" fmla="*/ 26 w 128"/>
                <a:gd name="T95" fmla="*/ 74 h 118"/>
                <a:gd name="T96" fmla="*/ 20 w 128"/>
                <a:gd name="T97" fmla="*/ 75 h 118"/>
                <a:gd name="T98" fmla="*/ 12 w 128"/>
                <a:gd name="T99" fmla="*/ 77 h 118"/>
                <a:gd name="T100" fmla="*/ 5 w 128"/>
                <a:gd name="T101" fmla="*/ 77 h 118"/>
                <a:gd name="T102" fmla="*/ 1 w 128"/>
                <a:gd name="T103" fmla="*/ 74 h 118"/>
                <a:gd name="T104" fmla="*/ 0 w 128"/>
                <a:gd name="T105" fmla="*/ 69 h 118"/>
                <a:gd name="T106" fmla="*/ 4 w 128"/>
                <a:gd name="T107" fmla="*/ 65 h 118"/>
                <a:gd name="T108" fmla="*/ 9 w 128"/>
                <a:gd name="T109" fmla="*/ 61 h 118"/>
                <a:gd name="T110" fmla="*/ 14 w 128"/>
                <a:gd name="T111" fmla="*/ 57 h 118"/>
                <a:gd name="T112" fmla="*/ 18 w 128"/>
                <a:gd name="T113" fmla="*/ 55 h 11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8"/>
                <a:gd name="T172" fmla="*/ 0 h 118"/>
                <a:gd name="T173" fmla="*/ 128 w 128"/>
                <a:gd name="T174" fmla="*/ 118 h 11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8" h="118">
                  <a:moveTo>
                    <a:pt x="20" y="53"/>
                  </a:moveTo>
                  <a:lnTo>
                    <a:pt x="21" y="52"/>
                  </a:lnTo>
                  <a:lnTo>
                    <a:pt x="22" y="52"/>
                  </a:lnTo>
                  <a:lnTo>
                    <a:pt x="23" y="52"/>
                  </a:lnTo>
                  <a:lnTo>
                    <a:pt x="25" y="52"/>
                  </a:lnTo>
                  <a:lnTo>
                    <a:pt x="26" y="51"/>
                  </a:lnTo>
                  <a:lnTo>
                    <a:pt x="27" y="51"/>
                  </a:lnTo>
                  <a:lnTo>
                    <a:pt x="30" y="51"/>
                  </a:lnTo>
                  <a:lnTo>
                    <a:pt x="31" y="51"/>
                  </a:lnTo>
                  <a:lnTo>
                    <a:pt x="33" y="51"/>
                  </a:lnTo>
                  <a:lnTo>
                    <a:pt x="34" y="51"/>
                  </a:lnTo>
                  <a:lnTo>
                    <a:pt x="35" y="51"/>
                  </a:lnTo>
                  <a:lnTo>
                    <a:pt x="38" y="51"/>
                  </a:lnTo>
                  <a:lnTo>
                    <a:pt x="39" y="51"/>
                  </a:lnTo>
                  <a:lnTo>
                    <a:pt x="40" y="51"/>
                  </a:lnTo>
                  <a:lnTo>
                    <a:pt x="42" y="52"/>
                  </a:lnTo>
                  <a:lnTo>
                    <a:pt x="43" y="52"/>
                  </a:lnTo>
                  <a:lnTo>
                    <a:pt x="45" y="52"/>
                  </a:lnTo>
                  <a:lnTo>
                    <a:pt x="47" y="52"/>
                  </a:lnTo>
                  <a:lnTo>
                    <a:pt x="48" y="52"/>
                  </a:lnTo>
                  <a:lnTo>
                    <a:pt x="49" y="52"/>
                  </a:lnTo>
                  <a:lnTo>
                    <a:pt x="51" y="53"/>
                  </a:lnTo>
                  <a:lnTo>
                    <a:pt x="52" y="53"/>
                  </a:lnTo>
                  <a:lnTo>
                    <a:pt x="55" y="53"/>
                  </a:lnTo>
                  <a:lnTo>
                    <a:pt x="56" y="53"/>
                  </a:lnTo>
                  <a:lnTo>
                    <a:pt x="57" y="55"/>
                  </a:lnTo>
                  <a:lnTo>
                    <a:pt x="58" y="55"/>
                  </a:lnTo>
                  <a:lnTo>
                    <a:pt x="60" y="55"/>
                  </a:lnTo>
                  <a:lnTo>
                    <a:pt x="61" y="56"/>
                  </a:lnTo>
                  <a:lnTo>
                    <a:pt x="62" y="56"/>
                  </a:lnTo>
                  <a:lnTo>
                    <a:pt x="64" y="56"/>
                  </a:lnTo>
                  <a:lnTo>
                    <a:pt x="65" y="57"/>
                  </a:lnTo>
                  <a:lnTo>
                    <a:pt x="66" y="57"/>
                  </a:lnTo>
                  <a:lnTo>
                    <a:pt x="68" y="57"/>
                  </a:lnTo>
                  <a:lnTo>
                    <a:pt x="69" y="57"/>
                  </a:lnTo>
                  <a:lnTo>
                    <a:pt x="69" y="56"/>
                  </a:lnTo>
                  <a:lnTo>
                    <a:pt x="70" y="56"/>
                  </a:lnTo>
                  <a:lnTo>
                    <a:pt x="71" y="56"/>
                  </a:lnTo>
                  <a:lnTo>
                    <a:pt x="73" y="55"/>
                  </a:lnTo>
                  <a:lnTo>
                    <a:pt x="74" y="55"/>
                  </a:lnTo>
                  <a:lnTo>
                    <a:pt x="75" y="53"/>
                  </a:lnTo>
                  <a:lnTo>
                    <a:pt x="77" y="53"/>
                  </a:lnTo>
                  <a:lnTo>
                    <a:pt x="78" y="53"/>
                  </a:lnTo>
                  <a:lnTo>
                    <a:pt x="78" y="52"/>
                  </a:lnTo>
                  <a:lnTo>
                    <a:pt x="79" y="52"/>
                  </a:lnTo>
                  <a:lnTo>
                    <a:pt x="79" y="51"/>
                  </a:lnTo>
                  <a:lnTo>
                    <a:pt x="80" y="51"/>
                  </a:lnTo>
                  <a:lnTo>
                    <a:pt x="80" y="50"/>
                  </a:lnTo>
                  <a:lnTo>
                    <a:pt x="82" y="50"/>
                  </a:lnTo>
                  <a:lnTo>
                    <a:pt x="83" y="48"/>
                  </a:lnTo>
                  <a:lnTo>
                    <a:pt x="83" y="47"/>
                  </a:lnTo>
                  <a:lnTo>
                    <a:pt x="84" y="47"/>
                  </a:lnTo>
                  <a:lnTo>
                    <a:pt x="84" y="46"/>
                  </a:lnTo>
                  <a:lnTo>
                    <a:pt x="86" y="44"/>
                  </a:lnTo>
                  <a:lnTo>
                    <a:pt x="86" y="43"/>
                  </a:lnTo>
                  <a:lnTo>
                    <a:pt x="86" y="41"/>
                  </a:lnTo>
                  <a:lnTo>
                    <a:pt x="84" y="39"/>
                  </a:lnTo>
                  <a:lnTo>
                    <a:pt x="84" y="38"/>
                  </a:lnTo>
                  <a:lnTo>
                    <a:pt x="84" y="37"/>
                  </a:lnTo>
                  <a:lnTo>
                    <a:pt x="84" y="35"/>
                  </a:lnTo>
                  <a:lnTo>
                    <a:pt x="84" y="33"/>
                  </a:lnTo>
                  <a:lnTo>
                    <a:pt x="84" y="32"/>
                  </a:lnTo>
                  <a:lnTo>
                    <a:pt x="86" y="30"/>
                  </a:lnTo>
                  <a:lnTo>
                    <a:pt x="86" y="29"/>
                  </a:lnTo>
                  <a:lnTo>
                    <a:pt x="86" y="28"/>
                  </a:lnTo>
                  <a:lnTo>
                    <a:pt x="86" y="26"/>
                  </a:lnTo>
                  <a:lnTo>
                    <a:pt x="86" y="25"/>
                  </a:lnTo>
                  <a:lnTo>
                    <a:pt x="87" y="22"/>
                  </a:lnTo>
                  <a:lnTo>
                    <a:pt x="87" y="21"/>
                  </a:lnTo>
                  <a:lnTo>
                    <a:pt x="87" y="20"/>
                  </a:lnTo>
                  <a:lnTo>
                    <a:pt x="88" y="19"/>
                  </a:lnTo>
                  <a:lnTo>
                    <a:pt x="88" y="17"/>
                  </a:lnTo>
                  <a:lnTo>
                    <a:pt x="88" y="16"/>
                  </a:lnTo>
                  <a:lnTo>
                    <a:pt x="90" y="15"/>
                  </a:lnTo>
                  <a:lnTo>
                    <a:pt x="90" y="13"/>
                  </a:lnTo>
                  <a:lnTo>
                    <a:pt x="91" y="12"/>
                  </a:lnTo>
                  <a:lnTo>
                    <a:pt x="92" y="11"/>
                  </a:lnTo>
                  <a:lnTo>
                    <a:pt x="92" y="10"/>
                  </a:lnTo>
                  <a:lnTo>
                    <a:pt x="93" y="8"/>
                  </a:lnTo>
                  <a:lnTo>
                    <a:pt x="93" y="7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96" y="4"/>
                  </a:lnTo>
                  <a:lnTo>
                    <a:pt x="97" y="3"/>
                  </a:lnTo>
                  <a:lnTo>
                    <a:pt x="99" y="2"/>
                  </a:lnTo>
                  <a:lnTo>
                    <a:pt x="100" y="2"/>
                  </a:lnTo>
                  <a:lnTo>
                    <a:pt x="101" y="0"/>
                  </a:lnTo>
                  <a:lnTo>
                    <a:pt x="103" y="0"/>
                  </a:lnTo>
                  <a:lnTo>
                    <a:pt x="104" y="0"/>
                  </a:lnTo>
                  <a:lnTo>
                    <a:pt x="105" y="0"/>
                  </a:lnTo>
                  <a:lnTo>
                    <a:pt x="106" y="0"/>
                  </a:lnTo>
                  <a:lnTo>
                    <a:pt x="108" y="2"/>
                  </a:lnTo>
                  <a:lnTo>
                    <a:pt x="109" y="2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2" y="3"/>
                  </a:lnTo>
                  <a:lnTo>
                    <a:pt x="112" y="4"/>
                  </a:lnTo>
                  <a:lnTo>
                    <a:pt x="112" y="6"/>
                  </a:lnTo>
                  <a:lnTo>
                    <a:pt x="113" y="8"/>
                  </a:lnTo>
                  <a:lnTo>
                    <a:pt x="113" y="10"/>
                  </a:lnTo>
                  <a:lnTo>
                    <a:pt x="113" y="12"/>
                  </a:lnTo>
                  <a:lnTo>
                    <a:pt x="113" y="15"/>
                  </a:lnTo>
                  <a:lnTo>
                    <a:pt x="113" y="16"/>
                  </a:lnTo>
                  <a:lnTo>
                    <a:pt x="113" y="19"/>
                  </a:lnTo>
                  <a:lnTo>
                    <a:pt x="113" y="21"/>
                  </a:lnTo>
                  <a:lnTo>
                    <a:pt x="113" y="24"/>
                  </a:lnTo>
                  <a:lnTo>
                    <a:pt x="113" y="25"/>
                  </a:lnTo>
                  <a:lnTo>
                    <a:pt x="113" y="28"/>
                  </a:lnTo>
                  <a:lnTo>
                    <a:pt x="113" y="30"/>
                  </a:lnTo>
                  <a:lnTo>
                    <a:pt x="113" y="33"/>
                  </a:lnTo>
                  <a:lnTo>
                    <a:pt x="113" y="34"/>
                  </a:lnTo>
                  <a:lnTo>
                    <a:pt x="113" y="37"/>
                  </a:lnTo>
                  <a:lnTo>
                    <a:pt x="113" y="39"/>
                  </a:lnTo>
                  <a:lnTo>
                    <a:pt x="113" y="42"/>
                  </a:lnTo>
                  <a:lnTo>
                    <a:pt x="114" y="43"/>
                  </a:lnTo>
                  <a:lnTo>
                    <a:pt x="114" y="46"/>
                  </a:lnTo>
                  <a:lnTo>
                    <a:pt x="114" y="48"/>
                  </a:lnTo>
                  <a:lnTo>
                    <a:pt x="115" y="50"/>
                  </a:lnTo>
                  <a:lnTo>
                    <a:pt x="115" y="52"/>
                  </a:lnTo>
                  <a:lnTo>
                    <a:pt x="117" y="53"/>
                  </a:lnTo>
                  <a:lnTo>
                    <a:pt x="118" y="56"/>
                  </a:lnTo>
                  <a:lnTo>
                    <a:pt x="118" y="57"/>
                  </a:lnTo>
                  <a:lnTo>
                    <a:pt x="119" y="59"/>
                  </a:lnTo>
                  <a:lnTo>
                    <a:pt x="121" y="60"/>
                  </a:lnTo>
                  <a:lnTo>
                    <a:pt x="123" y="63"/>
                  </a:lnTo>
                  <a:lnTo>
                    <a:pt x="125" y="64"/>
                  </a:lnTo>
                  <a:lnTo>
                    <a:pt x="126" y="65"/>
                  </a:lnTo>
                  <a:lnTo>
                    <a:pt x="128" y="65"/>
                  </a:lnTo>
                  <a:lnTo>
                    <a:pt x="128" y="68"/>
                  </a:lnTo>
                  <a:lnTo>
                    <a:pt x="127" y="69"/>
                  </a:lnTo>
                  <a:lnTo>
                    <a:pt x="127" y="70"/>
                  </a:lnTo>
                  <a:lnTo>
                    <a:pt x="127" y="72"/>
                  </a:lnTo>
                  <a:lnTo>
                    <a:pt x="127" y="74"/>
                  </a:lnTo>
                  <a:lnTo>
                    <a:pt x="126" y="75"/>
                  </a:lnTo>
                  <a:lnTo>
                    <a:pt x="126" y="77"/>
                  </a:lnTo>
                  <a:lnTo>
                    <a:pt x="126" y="78"/>
                  </a:lnTo>
                  <a:lnTo>
                    <a:pt x="125" y="81"/>
                  </a:lnTo>
                  <a:lnTo>
                    <a:pt x="125" y="82"/>
                  </a:lnTo>
                  <a:lnTo>
                    <a:pt x="125" y="83"/>
                  </a:lnTo>
                  <a:lnTo>
                    <a:pt x="123" y="85"/>
                  </a:lnTo>
                  <a:lnTo>
                    <a:pt x="123" y="86"/>
                  </a:lnTo>
                  <a:lnTo>
                    <a:pt x="123" y="87"/>
                  </a:lnTo>
                  <a:lnTo>
                    <a:pt x="122" y="90"/>
                  </a:lnTo>
                  <a:lnTo>
                    <a:pt x="122" y="91"/>
                  </a:lnTo>
                  <a:lnTo>
                    <a:pt x="121" y="92"/>
                  </a:lnTo>
                  <a:lnTo>
                    <a:pt x="121" y="94"/>
                  </a:lnTo>
                  <a:lnTo>
                    <a:pt x="119" y="95"/>
                  </a:lnTo>
                  <a:lnTo>
                    <a:pt x="119" y="96"/>
                  </a:lnTo>
                  <a:lnTo>
                    <a:pt x="118" y="97"/>
                  </a:lnTo>
                  <a:lnTo>
                    <a:pt x="118" y="99"/>
                  </a:lnTo>
                  <a:lnTo>
                    <a:pt x="117" y="100"/>
                  </a:lnTo>
                  <a:lnTo>
                    <a:pt x="117" y="101"/>
                  </a:lnTo>
                  <a:lnTo>
                    <a:pt x="115" y="104"/>
                  </a:lnTo>
                  <a:lnTo>
                    <a:pt x="115" y="105"/>
                  </a:lnTo>
                  <a:lnTo>
                    <a:pt x="114" y="107"/>
                  </a:lnTo>
                  <a:lnTo>
                    <a:pt x="113" y="108"/>
                  </a:lnTo>
                  <a:lnTo>
                    <a:pt x="113" y="109"/>
                  </a:lnTo>
                  <a:lnTo>
                    <a:pt x="112" y="110"/>
                  </a:lnTo>
                  <a:lnTo>
                    <a:pt x="112" y="112"/>
                  </a:lnTo>
                  <a:lnTo>
                    <a:pt x="110" y="113"/>
                  </a:lnTo>
                  <a:lnTo>
                    <a:pt x="109" y="113"/>
                  </a:lnTo>
                  <a:lnTo>
                    <a:pt x="108" y="114"/>
                  </a:lnTo>
                  <a:lnTo>
                    <a:pt x="106" y="114"/>
                  </a:lnTo>
                  <a:lnTo>
                    <a:pt x="105" y="116"/>
                  </a:lnTo>
                  <a:lnTo>
                    <a:pt x="104" y="116"/>
                  </a:lnTo>
                  <a:lnTo>
                    <a:pt x="103" y="116"/>
                  </a:lnTo>
                  <a:lnTo>
                    <a:pt x="101" y="116"/>
                  </a:lnTo>
                  <a:lnTo>
                    <a:pt x="100" y="117"/>
                  </a:lnTo>
                  <a:lnTo>
                    <a:pt x="99" y="117"/>
                  </a:lnTo>
                  <a:lnTo>
                    <a:pt x="97" y="117"/>
                  </a:lnTo>
                  <a:lnTo>
                    <a:pt x="96" y="117"/>
                  </a:lnTo>
                  <a:lnTo>
                    <a:pt x="95" y="117"/>
                  </a:lnTo>
                  <a:lnTo>
                    <a:pt x="93" y="118"/>
                  </a:lnTo>
                  <a:lnTo>
                    <a:pt x="92" y="118"/>
                  </a:lnTo>
                  <a:lnTo>
                    <a:pt x="91" y="118"/>
                  </a:lnTo>
                  <a:lnTo>
                    <a:pt x="90" y="118"/>
                  </a:lnTo>
                  <a:lnTo>
                    <a:pt x="88" y="118"/>
                  </a:lnTo>
                  <a:lnTo>
                    <a:pt x="87" y="118"/>
                  </a:lnTo>
                  <a:lnTo>
                    <a:pt x="87" y="117"/>
                  </a:lnTo>
                  <a:lnTo>
                    <a:pt x="86" y="117"/>
                  </a:lnTo>
                  <a:lnTo>
                    <a:pt x="84" y="117"/>
                  </a:lnTo>
                  <a:lnTo>
                    <a:pt x="83" y="117"/>
                  </a:lnTo>
                  <a:lnTo>
                    <a:pt x="82" y="116"/>
                  </a:lnTo>
                  <a:lnTo>
                    <a:pt x="80" y="116"/>
                  </a:lnTo>
                  <a:lnTo>
                    <a:pt x="79" y="114"/>
                  </a:lnTo>
                  <a:lnTo>
                    <a:pt x="78" y="114"/>
                  </a:lnTo>
                  <a:lnTo>
                    <a:pt x="77" y="113"/>
                  </a:lnTo>
                  <a:lnTo>
                    <a:pt x="75" y="112"/>
                  </a:lnTo>
                  <a:lnTo>
                    <a:pt x="74" y="112"/>
                  </a:lnTo>
                  <a:lnTo>
                    <a:pt x="74" y="110"/>
                  </a:lnTo>
                  <a:lnTo>
                    <a:pt x="73" y="110"/>
                  </a:lnTo>
                  <a:lnTo>
                    <a:pt x="71" y="110"/>
                  </a:lnTo>
                  <a:lnTo>
                    <a:pt x="70" y="110"/>
                  </a:lnTo>
                  <a:lnTo>
                    <a:pt x="70" y="109"/>
                  </a:lnTo>
                  <a:lnTo>
                    <a:pt x="69" y="109"/>
                  </a:lnTo>
                  <a:lnTo>
                    <a:pt x="68" y="109"/>
                  </a:lnTo>
                  <a:lnTo>
                    <a:pt x="66" y="109"/>
                  </a:lnTo>
                  <a:lnTo>
                    <a:pt x="65" y="109"/>
                  </a:lnTo>
                  <a:lnTo>
                    <a:pt x="64" y="109"/>
                  </a:lnTo>
                  <a:lnTo>
                    <a:pt x="62" y="108"/>
                  </a:lnTo>
                  <a:lnTo>
                    <a:pt x="61" y="108"/>
                  </a:lnTo>
                  <a:lnTo>
                    <a:pt x="60" y="108"/>
                  </a:lnTo>
                  <a:lnTo>
                    <a:pt x="60" y="107"/>
                  </a:lnTo>
                  <a:lnTo>
                    <a:pt x="58" y="107"/>
                  </a:lnTo>
                  <a:lnTo>
                    <a:pt x="57" y="105"/>
                  </a:lnTo>
                  <a:lnTo>
                    <a:pt x="56" y="105"/>
                  </a:lnTo>
                  <a:lnTo>
                    <a:pt x="56" y="104"/>
                  </a:lnTo>
                  <a:lnTo>
                    <a:pt x="55" y="103"/>
                  </a:lnTo>
                  <a:lnTo>
                    <a:pt x="55" y="101"/>
                  </a:lnTo>
                  <a:lnTo>
                    <a:pt x="53" y="100"/>
                  </a:lnTo>
                  <a:lnTo>
                    <a:pt x="53" y="99"/>
                  </a:lnTo>
                  <a:lnTo>
                    <a:pt x="52" y="97"/>
                  </a:lnTo>
                  <a:lnTo>
                    <a:pt x="51" y="96"/>
                  </a:lnTo>
                  <a:lnTo>
                    <a:pt x="51" y="95"/>
                  </a:lnTo>
                  <a:lnTo>
                    <a:pt x="49" y="94"/>
                  </a:lnTo>
                  <a:lnTo>
                    <a:pt x="49" y="92"/>
                  </a:lnTo>
                  <a:lnTo>
                    <a:pt x="48" y="9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7" y="87"/>
                  </a:lnTo>
                  <a:lnTo>
                    <a:pt x="47" y="86"/>
                  </a:lnTo>
                  <a:lnTo>
                    <a:pt x="45" y="86"/>
                  </a:lnTo>
                  <a:lnTo>
                    <a:pt x="45" y="85"/>
                  </a:lnTo>
                  <a:lnTo>
                    <a:pt x="44" y="83"/>
                  </a:lnTo>
                  <a:lnTo>
                    <a:pt x="43" y="82"/>
                  </a:lnTo>
                  <a:lnTo>
                    <a:pt x="43" y="81"/>
                  </a:lnTo>
                  <a:lnTo>
                    <a:pt x="42" y="81"/>
                  </a:lnTo>
                  <a:lnTo>
                    <a:pt x="40" y="79"/>
                  </a:lnTo>
                  <a:lnTo>
                    <a:pt x="40" y="78"/>
                  </a:lnTo>
                  <a:lnTo>
                    <a:pt x="39" y="78"/>
                  </a:lnTo>
                  <a:lnTo>
                    <a:pt x="38" y="77"/>
                  </a:lnTo>
                  <a:lnTo>
                    <a:pt x="36" y="77"/>
                  </a:lnTo>
                  <a:lnTo>
                    <a:pt x="35" y="75"/>
                  </a:lnTo>
                  <a:lnTo>
                    <a:pt x="34" y="75"/>
                  </a:lnTo>
                  <a:lnTo>
                    <a:pt x="33" y="75"/>
                  </a:lnTo>
                  <a:lnTo>
                    <a:pt x="31" y="74"/>
                  </a:lnTo>
                  <a:lnTo>
                    <a:pt x="30" y="74"/>
                  </a:lnTo>
                  <a:lnTo>
                    <a:pt x="29" y="74"/>
                  </a:lnTo>
                  <a:lnTo>
                    <a:pt x="27" y="74"/>
                  </a:lnTo>
                  <a:lnTo>
                    <a:pt x="26" y="74"/>
                  </a:lnTo>
                  <a:lnTo>
                    <a:pt x="25" y="74"/>
                  </a:lnTo>
                  <a:lnTo>
                    <a:pt x="23" y="74"/>
                  </a:lnTo>
                  <a:lnTo>
                    <a:pt x="22" y="74"/>
                  </a:lnTo>
                  <a:lnTo>
                    <a:pt x="21" y="74"/>
                  </a:lnTo>
                  <a:lnTo>
                    <a:pt x="20" y="75"/>
                  </a:lnTo>
                  <a:lnTo>
                    <a:pt x="17" y="75"/>
                  </a:lnTo>
                  <a:lnTo>
                    <a:pt x="16" y="75"/>
                  </a:lnTo>
                  <a:lnTo>
                    <a:pt x="14" y="75"/>
                  </a:lnTo>
                  <a:lnTo>
                    <a:pt x="13" y="75"/>
                  </a:lnTo>
                  <a:lnTo>
                    <a:pt x="12" y="77"/>
                  </a:lnTo>
                  <a:lnTo>
                    <a:pt x="11" y="77"/>
                  </a:lnTo>
                  <a:lnTo>
                    <a:pt x="9" y="77"/>
                  </a:lnTo>
                  <a:lnTo>
                    <a:pt x="8" y="77"/>
                  </a:lnTo>
                  <a:lnTo>
                    <a:pt x="7" y="77"/>
                  </a:lnTo>
                  <a:lnTo>
                    <a:pt x="5" y="77"/>
                  </a:lnTo>
                  <a:lnTo>
                    <a:pt x="4" y="77"/>
                  </a:lnTo>
                  <a:lnTo>
                    <a:pt x="4" y="75"/>
                  </a:lnTo>
                  <a:lnTo>
                    <a:pt x="3" y="75"/>
                  </a:lnTo>
                  <a:lnTo>
                    <a:pt x="1" y="75"/>
                  </a:lnTo>
                  <a:lnTo>
                    <a:pt x="1" y="74"/>
                  </a:lnTo>
                  <a:lnTo>
                    <a:pt x="0" y="74"/>
                  </a:lnTo>
                  <a:lnTo>
                    <a:pt x="0" y="73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0" y="69"/>
                  </a:lnTo>
                  <a:lnTo>
                    <a:pt x="0" y="68"/>
                  </a:lnTo>
                  <a:lnTo>
                    <a:pt x="1" y="68"/>
                  </a:lnTo>
                  <a:lnTo>
                    <a:pt x="1" y="66"/>
                  </a:lnTo>
                  <a:lnTo>
                    <a:pt x="3" y="66"/>
                  </a:lnTo>
                  <a:lnTo>
                    <a:pt x="4" y="65"/>
                  </a:lnTo>
                  <a:lnTo>
                    <a:pt x="5" y="64"/>
                  </a:lnTo>
                  <a:lnTo>
                    <a:pt x="7" y="64"/>
                  </a:lnTo>
                  <a:lnTo>
                    <a:pt x="7" y="63"/>
                  </a:lnTo>
                  <a:lnTo>
                    <a:pt x="8" y="63"/>
                  </a:lnTo>
                  <a:lnTo>
                    <a:pt x="9" y="61"/>
                  </a:lnTo>
                  <a:lnTo>
                    <a:pt x="11" y="61"/>
                  </a:lnTo>
                  <a:lnTo>
                    <a:pt x="11" y="60"/>
                  </a:lnTo>
                  <a:lnTo>
                    <a:pt x="12" y="60"/>
                  </a:lnTo>
                  <a:lnTo>
                    <a:pt x="13" y="59"/>
                  </a:lnTo>
                  <a:lnTo>
                    <a:pt x="14" y="57"/>
                  </a:lnTo>
                  <a:lnTo>
                    <a:pt x="16" y="57"/>
                  </a:lnTo>
                  <a:lnTo>
                    <a:pt x="16" y="56"/>
                  </a:lnTo>
                  <a:lnTo>
                    <a:pt x="17" y="56"/>
                  </a:lnTo>
                  <a:lnTo>
                    <a:pt x="17" y="55"/>
                  </a:lnTo>
                  <a:lnTo>
                    <a:pt x="18" y="55"/>
                  </a:lnTo>
                  <a:lnTo>
                    <a:pt x="18" y="53"/>
                  </a:lnTo>
                  <a:lnTo>
                    <a:pt x="20" y="53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auto">
            <a:xfrm>
              <a:off x="1410" y="3128"/>
              <a:ext cx="107" cy="430"/>
            </a:xfrm>
            <a:custGeom>
              <a:avLst/>
              <a:gdLst>
                <a:gd name="T0" fmla="*/ 55 w 107"/>
                <a:gd name="T1" fmla="*/ 22 h 430"/>
                <a:gd name="T2" fmla="*/ 58 w 107"/>
                <a:gd name="T3" fmla="*/ 18 h 430"/>
                <a:gd name="T4" fmla="*/ 61 w 107"/>
                <a:gd name="T5" fmla="*/ 15 h 430"/>
                <a:gd name="T6" fmla="*/ 63 w 107"/>
                <a:gd name="T7" fmla="*/ 11 h 430"/>
                <a:gd name="T8" fmla="*/ 66 w 107"/>
                <a:gd name="T9" fmla="*/ 8 h 430"/>
                <a:gd name="T10" fmla="*/ 67 w 107"/>
                <a:gd name="T11" fmla="*/ 4 h 430"/>
                <a:gd name="T12" fmla="*/ 70 w 107"/>
                <a:gd name="T13" fmla="*/ 2 h 430"/>
                <a:gd name="T14" fmla="*/ 72 w 107"/>
                <a:gd name="T15" fmla="*/ 0 h 430"/>
                <a:gd name="T16" fmla="*/ 75 w 107"/>
                <a:gd name="T17" fmla="*/ 2 h 430"/>
                <a:gd name="T18" fmla="*/ 77 w 107"/>
                <a:gd name="T19" fmla="*/ 5 h 430"/>
                <a:gd name="T20" fmla="*/ 79 w 107"/>
                <a:gd name="T21" fmla="*/ 8 h 430"/>
                <a:gd name="T22" fmla="*/ 81 w 107"/>
                <a:gd name="T23" fmla="*/ 9 h 430"/>
                <a:gd name="T24" fmla="*/ 83 w 107"/>
                <a:gd name="T25" fmla="*/ 11 h 430"/>
                <a:gd name="T26" fmla="*/ 85 w 107"/>
                <a:gd name="T27" fmla="*/ 14 h 430"/>
                <a:gd name="T28" fmla="*/ 85 w 107"/>
                <a:gd name="T29" fmla="*/ 18 h 430"/>
                <a:gd name="T30" fmla="*/ 84 w 107"/>
                <a:gd name="T31" fmla="*/ 20 h 430"/>
                <a:gd name="T32" fmla="*/ 81 w 107"/>
                <a:gd name="T33" fmla="*/ 32 h 430"/>
                <a:gd name="T34" fmla="*/ 83 w 107"/>
                <a:gd name="T35" fmla="*/ 57 h 430"/>
                <a:gd name="T36" fmla="*/ 84 w 107"/>
                <a:gd name="T37" fmla="*/ 83 h 430"/>
                <a:gd name="T38" fmla="*/ 85 w 107"/>
                <a:gd name="T39" fmla="*/ 107 h 430"/>
                <a:gd name="T40" fmla="*/ 87 w 107"/>
                <a:gd name="T41" fmla="*/ 132 h 430"/>
                <a:gd name="T42" fmla="*/ 87 w 107"/>
                <a:gd name="T43" fmla="*/ 158 h 430"/>
                <a:gd name="T44" fmla="*/ 88 w 107"/>
                <a:gd name="T45" fmla="*/ 182 h 430"/>
                <a:gd name="T46" fmla="*/ 89 w 107"/>
                <a:gd name="T47" fmla="*/ 208 h 430"/>
                <a:gd name="T48" fmla="*/ 90 w 107"/>
                <a:gd name="T49" fmla="*/ 233 h 430"/>
                <a:gd name="T50" fmla="*/ 92 w 107"/>
                <a:gd name="T51" fmla="*/ 258 h 430"/>
                <a:gd name="T52" fmla="*/ 92 w 107"/>
                <a:gd name="T53" fmla="*/ 283 h 430"/>
                <a:gd name="T54" fmla="*/ 94 w 107"/>
                <a:gd name="T55" fmla="*/ 300 h 430"/>
                <a:gd name="T56" fmla="*/ 97 w 107"/>
                <a:gd name="T57" fmla="*/ 313 h 430"/>
                <a:gd name="T58" fmla="*/ 98 w 107"/>
                <a:gd name="T59" fmla="*/ 326 h 430"/>
                <a:gd name="T60" fmla="*/ 100 w 107"/>
                <a:gd name="T61" fmla="*/ 339 h 430"/>
                <a:gd name="T62" fmla="*/ 101 w 107"/>
                <a:gd name="T63" fmla="*/ 351 h 430"/>
                <a:gd name="T64" fmla="*/ 102 w 107"/>
                <a:gd name="T65" fmla="*/ 364 h 430"/>
                <a:gd name="T66" fmla="*/ 103 w 107"/>
                <a:gd name="T67" fmla="*/ 377 h 430"/>
                <a:gd name="T68" fmla="*/ 103 w 107"/>
                <a:gd name="T69" fmla="*/ 390 h 430"/>
                <a:gd name="T70" fmla="*/ 105 w 107"/>
                <a:gd name="T71" fmla="*/ 403 h 430"/>
                <a:gd name="T72" fmla="*/ 106 w 107"/>
                <a:gd name="T73" fmla="*/ 416 h 430"/>
                <a:gd name="T74" fmla="*/ 107 w 107"/>
                <a:gd name="T75" fmla="*/ 429 h 430"/>
                <a:gd name="T76" fmla="*/ 100 w 107"/>
                <a:gd name="T77" fmla="*/ 429 h 430"/>
                <a:gd name="T78" fmla="*/ 92 w 107"/>
                <a:gd name="T79" fmla="*/ 429 h 430"/>
                <a:gd name="T80" fmla="*/ 84 w 107"/>
                <a:gd name="T81" fmla="*/ 430 h 430"/>
                <a:gd name="T82" fmla="*/ 76 w 107"/>
                <a:gd name="T83" fmla="*/ 430 h 430"/>
                <a:gd name="T84" fmla="*/ 68 w 107"/>
                <a:gd name="T85" fmla="*/ 430 h 430"/>
                <a:gd name="T86" fmla="*/ 61 w 107"/>
                <a:gd name="T87" fmla="*/ 429 h 430"/>
                <a:gd name="T88" fmla="*/ 53 w 107"/>
                <a:gd name="T89" fmla="*/ 429 h 430"/>
                <a:gd name="T90" fmla="*/ 45 w 107"/>
                <a:gd name="T91" fmla="*/ 428 h 430"/>
                <a:gd name="T92" fmla="*/ 37 w 107"/>
                <a:gd name="T93" fmla="*/ 425 h 430"/>
                <a:gd name="T94" fmla="*/ 31 w 107"/>
                <a:gd name="T95" fmla="*/ 423 h 430"/>
                <a:gd name="T96" fmla="*/ 26 w 107"/>
                <a:gd name="T97" fmla="*/ 408 h 430"/>
                <a:gd name="T98" fmla="*/ 26 w 107"/>
                <a:gd name="T99" fmla="*/ 372 h 430"/>
                <a:gd name="T100" fmla="*/ 26 w 107"/>
                <a:gd name="T101" fmla="*/ 336 h 430"/>
                <a:gd name="T102" fmla="*/ 23 w 107"/>
                <a:gd name="T103" fmla="*/ 300 h 430"/>
                <a:gd name="T104" fmla="*/ 20 w 107"/>
                <a:gd name="T105" fmla="*/ 265 h 430"/>
                <a:gd name="T106" fmla="*/ 18 w 107"/>
                <a:gd name="T107" fmla="*/ 229 h 430"/>
                <a:gd name="T108" fmla="*/ 14 w 107"/>
                <a:gd name="T109" fmla="*/ 194 h 430"/>
                <a:gd name="T110" fmla="*/ 10 w 107"/>
                <a:gd name="T111" fmla="*/ 158 h 430"/>
                <a:gd name="T112" fmla="*/ 6 w 107"/>
                <a:gd name="T113" fmla="*/ 121 h 430"/>
                <a:gd name="T114" fmla="*/ 4 w 107"/>
                <a:gd name="T115" fmla="*/ 86 h 430"/>
                <a:gd name="T116" fmla="*/ 0 w 107"/>
                <a:gd name="T117" fmla="*/ 50 h 430"/>
                <a:gd name="T118" fmla="*/ 53 w 107"/>
                <a:gd name="T119" fmla="*/ 23 h 43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7"/>
                <a:gd name="T181" fmla="*/ 0 h 430"/>
                <a:gd name="T182" fmla="*/ 107 w 107"/>
                <a:gd name="T183" fmla="*/ 430 h 43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7" h="430">
                  <a:moveTo>
                    <a:pt x="53" y="23"/>
                  </a:moveTo>
                  <a:lnTo>
                    <a:pt x="54" y="22"/>
                  </a:lnTo>
                  <a:lnTo>
                    <a:pt x="55" y="22"/>
                  </a:lnTo>
                  <a:lnTo>
                    <a:pt x="57" y="20"/>
                  </a:lnTo>
                  <a:lnTo>
                    <a:pt x="58" y="19"/>
                  </a:lnTo>
                  <a:lnTo>
                    <a:pt x="58" y="18"/>
                  </a:lnTo>
                  <a:lnTo>
                    <a:pt x="59" y="18"/>
                  </a:lnTo>
                  <a:lnTo>
                    <a:pt x="59" y="17"/>
                  </a:lnTo>
                  <a:lnTo>
                    <a:pt x="61" y="15"/>
                  </a:lnTo>
                  <a:lnTo>
                    <a:pt x="62" y="14"/>
                  </a:lnTo>
                  <a:lnTo>
                    <a:pt x="62" y="13"/>
                  </a:lnTo>
                  <a:lnTo>
                    <a:pt x="63" y="11"/>
                  </a:lnTo>
                  <a:lnTo>
                    <a:pt x="65" y="10"/>
                  </a:lnTo>
                  <a:lnTo>
                    <a:pt x="65" y="9"/>
                  </a:lnTo>
                  <a:lnTo>
                    <a:pt x="66" y="8"/>
                  </a:lnTo>
                  <a:lnTo>
                    <a:pt x="66" y="6"/>
                  </a:lnTo>
                  <a:lnTo>
                    <a:pt x="67" y="5"/>
                  </a:lnTo>
                  <a:lnTo>
                    <a:pt x="67" y="4"/>
                  </a:lnTo>
                  <a:lnTo>
                    <a:pt x="68" y="4"/>
                  </a:lnTo>
                  <a:lnTo>
                    <a:pt x="68" y="2"/>
                  </a:lnTo>
                  <a:lnTo>
                    <a:pt x="70" y="2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4" y="1"/>
                  </a:lnTo>
                  <a:lnTo>
                    <a:pt x="75" y="2"/>
                  </a:lnTo>
                  <a:lnTo>
                    <a:pt x="76" y="4"/>
                  </a:lnTo>
                  <a:lnTo>
                    <a:pt x="76" y="5"/>
                  </a:lnTo>
                  <a:lnTo>
                    <a:pt x="77" y="5"/>
                  </a:lnTo>
                  <a:lnTo>
                    <a:pt x="77" y="6"/>
                  </a:lnTo>
                  <a:lnTo>
                    <a:pt x="79" y="6"/>
                  </a:lnTo>
                  <a:lnTo>
                    <a:pt x="79" y="8"/>
                  </a:lnTo>
                  <a:lnTo>
                    <a:pt x="80" y="8"/>
                  </a:lnTo>
                  <a:lnTo>
                    <a:pt x="80" y="9"/>
                  </a:lnTo>
                  <a:lnTo>
                    <a:pt x="81" y="9"/>
                  </a:lnTo>
                  <a:lnTo>
                    <a:pt x="81" y="10"/>
                  </a:lnTo>
                  <a:lnTo>
                    <a:pt x="83" y="10"/>
                  </a:lnTo>
                  <a:lnTo>
                    <a:pt x="83" y="11"/>
                  </a:lnTo>
                  <a:lnTo>
                    <a:pt x="84" y="13"/>
                  </a:lnTo>
                  <a:lnTo>
                    <a:pt x="84" y="14"/>
                  </a:lnTo>
                  <a:lnTo>
                    <a:pt x="85" y="14"/>
                  </a:lnTo>
                  <a:lnTo>
                    <a:pt x="85" y="15"/>
                  </a:lnTo>
                  <a:lnTo>
                    <a:pt x="85" y="17"/>
                  </a:lnTo>
                  <a:lnTo>
                    <a:pt x="85" y="18"/>
                  </a:lnTo>
                  <a:lnTo>
                    <a:pt x="85" y="19"/>
                  </a:lnTo>
                  <a:lnTo>
                    <a:pt x="84" y="19"/>
                  </a:lnTo>
                  <a:lnTo>
                    <a:pt x="84" y="20"/>
                  </a:lnTo>
                  <a:lnTo>
                    <a:pt x="84" y="22"/>
                  </a:lnTo>
                  <a:lnTo>
                    <a:pt x="81" y="23"/>
                  </a:lnTo>
                  <a:lnTo>
                    <a:pt x="81" y="32"/>
                  </a:lnTo>
                  <a:lnTo>
                    <a:pt x="81" y="40"/>
                  </a:lnTo>
                  <a:lnTo>
                    <a:pt x="83" y="49"/>
                  </a:lnTo>
                  <a:lnTo>
                    <a:pt x="83" y="57"/>
                  </a:lnTo>
                  <a:lnTo>
                    <a:pt x="83" y="66"/>
                  </a:lnTo>
                  <a:lnTo>
                    <a:pt x="84" y="73"/>
                  </a:lnTo>
                  <a:lnTo>
                    <a:pt x="84" y="83"/>
                  </a:lnTo>
                  <a:lnTo>
                    <a:pt x="84" y="90"/>
                  </a:lnTo>
                  <a:lnTo>
                    <a:pt x="84" y="99"/>
                  </a:lnTo>
                  <a:lnTo>
                    <a:pt x="85" y="107"/>
                  </a:lnTo>
                  <a:lnTo>
                    <a:pt x="85" y="115"/>
                  </a:lnTo>
                  <a:lnTo>
                    <a:pt x="85" y="124"/>
                  </a:lnTo>
                  <a:lnTo>
                    <a:pt x="87" y="132"/>
                  </a:lnTo>
                  <a:lnTo>
                    <a:pt x="87" y="141"/>
                  </a:lnTo>
                  <a:lnTo>
                    <a:pt x="87" y="148"/>
                  </a:lnTo>
                  <a:lnTo>
                    <a:pt x="87" y="158"/>
                  </a:lnTo>
                  <a:lnTo>
                    <a:pt x="88" y="165"/>
                  </a:lnTo>
                  <a:lnTo>
                    <a:pt x="88" y="174"/>
                  </a:lnTo>
                  <a:lnTo>
                    <a:pt x="88" y="182"/>
                  </a:lnTo>
                  <a:lnTo>
                    <a:pt x="89" y="191"/>
                  </a:lnTo>
                  <a:lnTo>
                    <a:pt x="89" y="199"/>
                  </a:lnTo>
                  <a:lnTo>
                    <a:pt x="89" y="208"/>
                  </a:lnTo>
                  <a:lnTo>
                    <a:pt x="89" y="216"/>
                  </a:lnTo>
                  <a:lnTo>
                    <a:pt x="90" y="225"/>
                  </a:lnTo>
                  <a:lnTo>
                    <a:pt x="90" y="233"/>
                  </a:lnTo>
                  <a:lnTo>
                    <a:pt x="90" y="242"/>
                  </a:lnTo>
                  <a:lnTo>
                    <a:pt x="90" y="249"/>
                  </a:lnTo>
                  <a:lnTo>
                    <a:pt x="92" y="258"/>
                  </a:lnTo>
                  <a:lnTo>
                    <a:pt x="92" y="266"/>
                  </a:lnTo>
                  <a:lnTo>
                    <a:pt x="92" y="275"/>
                  </a:lnTo>
                  <a:lnTo>
                    <a:pt x="92" y="283"/>
                  </a:lnTo>
                  <a:lnTo>
                    <a:pt x="93" y="292"/>
                  </a:lnTo>
                  <a:lnTo>
                    <a:pt x="93" y="296"/>
                  </a:lnTo>
                  <a:lnTo>
                    <a:pt x="94" y="300"/>
                  </a:lnTo>
                  <a:lnTo>
                    <a:pt x="94" y="305"/>
                  </a:lnTo>
                  <a:lnTo>
                    <a:pt x="96" y="309"/>
                  </a:lnTo>
                  <a:lnTo>
                    <a:pt x="97" y="313"/>
                  </a:lnTo>
                  <a:lnTo>
                    <a:pt x="97" y="317"/>
                  </a:lnTo>
                  <a:lnTo>
                    <a:pt x="97" y="322"/>
                  </a:lnTo>
                  <a:lnTo>
                    <a:pt x="98" y="326"/>
                  </a:lnTo>
                  <a:lnTo>
                    <a:pt x="98" y="329"/>
                  </a:lnTo>
                  <a:lnTo>
                    <a:pt x="100" y="335"/>
                  </a:lnTo>
                  <a:lnTo>
                    <a:pt x="100" y="339"/>
                  </a:lnTo>
                  <a:lnTo>
                    <a:pt x="100" y="342"/>
                  </a:lnTo>
                  <a:lnTo>
                    <a:pt x="101" y="348"/>
                  </a:lnTo>
                  <a:lnTo>
                    <a:pt x="101" y="351"/>
                  </a:lnTo>
                  <a:lnTo>
                    <a:pt x="101" y="355"/>
                  </a:lnTo>
                  <a:lnTo>
                    <a:pt x="102" y="359"/>
                  </a:lnTo>
                  <a:lnTo>
                    <a:pt x="102" y="364"/>
                  </a:lnTo>
                  <a:lnTo>
                    <a:pt x="102" y="368"/>
                  </a:lnTo>
                  <a:lnTo>
                    <a:pt x="102" y="372"/>
                  </a:lnTo>
                  <a:lnTo>
                    <a:pt x="103" y="377"/>
                  </a:lnTo>
                  <a:lnTo>
                    <a:pt x="103" y="381"/>
                  </a:lnTo>
                  <a:lnTo>
                    <a:pt x="103" y="385"/>
                  </a:lnTo>
                  <a:lnTo>
                    <a:pt x="103" y="390"/>
                  </a:lnTo>
                  <a:lnTo>
                    <a:pt x="105" y="394"/>
                  </a:lnTo>
                  <a:lnTo>
                    <a:pt x="105" y="398"/>
                  </a:lnTo>
                  <a:lnTo>
                    <a:pt x="105" y="403"/>
                  </a:lnTo>
                  <a:lnTo>
                    <a:pt x="105" y="407"/>
                  </a:lnTo>
                  <a:lnTo>
                    <a:pt x="106" y="411"/>
                  </a:lnTo>
                  <a:lnTo>
                    <a:pt x="106" y="416"/>
                  </a:lnTo>
                  <a:lnTo>
                    <a:pt x="106" y="420"/>
                  </a:lnTo>
                  <a:lnTo>
                    <a:pt x="107" y="424"/>
                  </a:lnTo>
                  <a:lnTo>
                    <a:pt x="107" y="429"/>
                  </a:lnTo>
                  <a:lnTo>
                    <a:pt x="105" y="429"/>
                  </a:lnTo>
                  <a:lnTo>
                    <a:pt x="102" y="429"/>
                  </a:lnTo>
                  <a:lnTo>
                    <a:pt x="100" y="429"/>
                  </a:lnTo>
                  <a:lnTo>
                    <a:pt x="97" y="429"/>
                  </a:lnTo>
                  <a:lnTo>
                    <a:pt x="94" y="429"/>
                  </a:lnTo>
                  <a:lnTo>
                    <a:pt x="92" y="429"/>
                  </a:lnTo>
                  <a:lnTo>
                    <a:pt x="89" y="429"/>
                  </a:lnTo>
                  <a:lnTo>
                    <a:pt x="87" y="430"/>
                  </a:lnTo>
                  <a:lnTo>
                    <a:pt x="84" y="430"/>
                  </a:lnTo>
                  <a:lnTo>
                    <a:pt x="81" y="430"/>
                  </a:lnTo>
                  <a:lnTo>
                    <a:pt x="79" y="430"/>
                  </a:lnTo>
                  <a:lnTo>
                    <a:pt x="76" y="430"/>
                  </a:lnTo>
                  <a:lnTo>
                    <a:pt x="74" y="430"/>
                  </a:lnTo>
                  <a:lnTo>
                    <a:pt x="71" y="430"/>
                  </a:lnTo>
                  <a:lnTo>
                    <a:pt x="68" y="430"/>
                  </a:lnTo>
                  <a:lnTo>
                    <a:pt x="66" y="430"/>
                  </a:lnTo>
                  <a:lnTo>
                    <a:pt x="63" y="430"/>
                  </a:lnTo>
                  <a:lnTo>
                    <a:pt x="61" y="429"/>
                  </a:lnTo>
                  <a:lnTo>
                    <a:pt x="58" y="429"/>
                  </a:lnTo>
                  <a:lnTo>
                    <a:pt x="55" y="429"/>
                  </a:lnTo>
                  <a:lnTo>
                    <a:pt x="53" y="429"/>
                  </a:lnTo>
                  <a:lnTo>
                    <a:pt x="50" y="429"/>
                  </a:lnTo>
                  <a:lnTo>
                    <a:pt x="48" y="428"/>
                  </a:lnTo>
                  <a:lnTo>
                    <a:pt x="45" y="428"/>
                  </a:lnTo>
                  <a:lnTo>
                    <a:pt x="42" y="426"/>
                  </a:lnTo>
                  <a:lnTo>
                    <a:pt x="40" y="426"/>
                  </a:lnTo>
                  <a:lnTo>
                    <a:pt x="37" y="425"/>
                  </a:lnTo>
                  <a:lnTo>
                    <a:pt x="35" y="425"/>
                  </a:lnTo>
                  <a:lnTo>
                    <a:pt x="33" y="424"/>
                  </a:lnTo>
                  <a:lnTo>
                    <a:pt x="31" y="423"/>
                  </a:lnTo>
                  <a:lnTo>
                    <a:pt x="28" y="423"/>
                  </a:lnTo>
                  <a:lnTo>
                    <a:pt x="26" y="421"/>
                  </a:lnTo>
                  <a:lnTo>
                    <a:pt x="26" y="408"/>
                  </a:lnTo>
                  <a:lnTo>
                    <a:pt x="26" y="397"/>
                  </a:lnTo>
                  <a:lnTo>
                    <a:pt x="26" y="384"/>
                  </a:lnTo>
                  <a:lnTo>
                    <a:pt x="26" y="372"/>
                  </a:lnTo>
                  <a:lnTo>
                    <a:pt x="26" y="361"/>
                  </a:lnTo>
                  <a:lnTo>
                    <a:pt x="26" y="348"/>
                  </a:lnTo>
                  <a:lnTo>
                    <a:pt x="26" y="336"/>
                  </a:lnTo>
                  <a:lnTo>
                    <a:pt x="24" y="324"/>
                  </a:lnTo>
                  <a:lnTo>
                    <a:pt x="24" y="313"/>
                  </a:lnTo>
                  <a:lnTo>
                    <a:pt x="23" y="300"/>
                  </a:lnTo>
                  <a:lnTo>
                    <a:pt x="22" y="288"/>
                  </a:lnTo>
                  <a:lnTo>
                    <a:pt x="22" y="276"/>
                  </a:lnTo>
                  <a:lnTo>
                    <a:pt x="20" y="265"/>
                  </a:lnTo>
                  <a:lnTo>
                    <a:pt x="19" y="253"/>
                  </a:lnTo>
                  <a:lnTo>
                    <a:pt x="18" y="240"/>
                  </a:lnTo>
                  <a:lnTo>
                    <a:pt x="18" y="229"/>
                  </a:lnTo>
                  <a:lnTo>
                    <a:pt x="17" y="217"/>
                  </a:lnTo>
                  <a:lnTo>
                    <a:pt x="15" y="205"/>
                  </a:lnTo>
                  <a:lnTo>
                    <a:pt x="14" y="194"/>
                  </a:lnTo>
                  <a:lnTo>
                    <a:pt x="13" y="181"/>
                  </a:lnTo>
                  <a:lnTo>
                    <a:pt x="11" y="169"/>
                  </a:lnTo>
                  <a:lnTo>
                    <a:pt x="10" y="158"/>
                  </a:lnTo>
                  <a:lnTo>
                    <a:pt x="9" y="146"/>
                  </a:lnTo>
                  <a:lnTo>
                    <a:pt x="8" y="134"/>
                  </a:lnTo>
                  <a:lnTo>
                    <a:pt x="6" y="121"/>
                  </a:lnTo>
                  <a:lnTo>
                    <a:pt x="5" y="110"/>
                  </a:lnTo>
                  <a:lnTo>
                    <a:pt x="4" y="98"/>
                  </a:lnTo>
                  <a:lnTo>
                    <a:pt x="4" y="86"/>
                  </a:lnTo>
                  <a:lnTo>
                    <a:pt x="2" y="73"/>
                  </a:lnTo>
                  <a:lnTo>
                    <a:pt x="1" y="62"/>
                  </a:lnTo>
                  <a:lnTo>
                    <a:pt x="0" y="50"/>
                  </a:lnTo>
                  <a:lnTo>
                    <a:pt x="0" y="37"/>
                  </a:lnTo>
                  <a:lnTo>
                    <a:pt x="1" y="18"/>
                  </a:lnTo>
                  <a:lnTo>
                    <a:pt x="53" y="23"/>
                  </a:lnTo>
                  <a:close/>
                </a:path>
              </a:pathLst>
            </a:custGeom>
            <a:solidFill>
              <a:srgbClr val="008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auto">
            <a:xfrm>
              <a:off x="1423" y="2682"/>
              <a:ext cx="33" cy="45"/>
            </a:xfrm>
            <a:custGeom>
              <a:avLst/>
              <a:gdLst>
                <a:gd name="T0" fmla="*/ 33 w 33"/>
                <a:gd name="T1" fmla="*/ 1 h 45"/>
                <a:gd name="T2" fmla="*/ 33 w 33"/>
                <a:gd name="T3" fmla="*/ 4 h 45"/>
                <a:gd name="T4" fmla="*/ 33 w 33"/>
                <a:gd name="T5" fmla="*/ 6 h 45"/>
                <a:gd name="T6" fmla="*/ 33 w 33"/>
                <a:gd name="T7" fmla="*/ 9 h 45"/>
                <a:gd name="T8" fmla="*/ 33 w 33"/>
                <a:gd name="T9" fmla="*/ 11 h 45"/>
                <a:gd name="T10" fmla="*/ 33 w 33"/>
                <a:gd name="T11" fmla="*/ 15 h 45"/>
                <a:gd name="T12" fmla="*/ 33 w 33"/>
                <a:gd name="T13" fmla="*/ 18 h 45"/>
                <a:gd name="T14" fmla="*/ 32 w 33"/>
                <a:gd name="T15" fmla="*/ 20 h 45"/>
                <a:gd name="T16" fmla="*/ 32 w 33"/>
                <a:gd name="T17" fmla="*/ 23 h 45"/>
                <a:gd name="T18" fmla="*/ 31 w 33"/>
                <a:gd name="T19" fmla="*/ 26 h 45"/>
                <a:gd name="T20" fmla="*/ 31 w 33"/>
                <a:gd name="T21" fmla="*/ 29 h 45"/>
                <a:gd name="T22" fmla="*/ 31 w 33"/>
                <a:gd name="T23" fmla="*/ 32 h 45"/>
                <a:gd name="T24" fmla="*/ 31 w 33"/>
                <a:gd name="T25" fmla="*/ 35 h 45"/>
                <a:gd name="T26" fmla="*/ 31 w 33"/>
                <a:gd name="T27" fmla="*/ 37 h 45"/>
                <a:gd name="T28" fmla="*/ 31 w 33"/>
                <a:gd name="T29" fmla="*/ 40 h 45"/>
                <a:gd name="T30" fmla="*/ 31 w 33"/>
                <a:gd name="T31" fmla="*/ 42 h 45"/>
                <a:gd name="T32" fmla="*/ 31 w 33"/>
                <a:gd name="T33" fmla="*/ 45 h 45"/>
                <a:gd name="T34" fmla="*/ 28 w 33"/>
                <a:gd name="T35" fmla="*/ 45 h 45"/>
                <a:gd name="T36" fmla="*/ 26 w 33"/>
                <a:gd name="T37" fmla="*/ 45 h 45"/>
                <a:gd name="T38" fmla="*/ 23 w 33"/>
                <a:gd name="T39" fmla="*/ 44 h 45"/>
                <a:gd name="T40" fmla="*/ 20 w 33"/>
                <a:gd name="T41" fmla="*/ 44 h 45"/>
                <a:gd name="T42" fmla="*/ 18 w 33"/>
                <a:gd name="T43" fmla="*/ 42 h 45"/>
                <a:gd name="T44" fmla="*/ 17 w 33"/>
                <a:gd name="T45" fmla="*/ 41 h 45"/>
                <a:gd name="T46" fmla="*/ 14 w 33"/>
                <a:gd name="T47" fmla="*/ 40 h 45"/>
                <a:gd name="T48" fmla="*/ 11 w 33"/>
                <a:gd name="T49" fmla="*/ 38 h 45"/>
                <a:gd name="T50" fmla="*/ 9 w 33"/>
                <a:gd name="T51" fmla="*/ 37 h 45"/>
                <a:gd name="T52" fmla="*/ 6 w 33"/>
                <a:gd name="T53" fmla="*/ 36 h 45"/>
                <a:gd name="T54" fmla="*/ 5 w 33"/>
                <a:gd name="T55" fmla="*/ 35 h 45"/>
                <a:gd name="T56" fmla="*/ 2 w 33"/>
                <a:gd name="T57" fmla="*/ 33 h 45"/>
                <a:gd name="T58" fmla="*/ 0 w 33"/>
                <a:gd name="T59" fmla="*/ 32 h 45"/>
                <a:gd name="T60" fmla="*/ 1 w 33"/>
                <a:gd name="T61" fmla="*/ 29 h 45"/>
                <a:gd name="T62" fmla="*/ 1 w 33"/>
                <a:gd name="T63" fmla="*/ 27 h 45"/>
                <a:gd name="T64" fmla="*/ 2 w 33"/>
                <a:gd name="T65" fmla="*/ 23 h 45"/>
                <a:gd name="T66" fmla="*/ 4 w 33"/>
                <a:gd name="T67" fmla="*/ 20 h 45"/>
                <a:gd name="T68" fmla="*/ 6 w 33"/>
                <a:gd name="T69" fmla="*/ 19 h 45"/>
                <a:gd name="T70" fmla="*/ 7 w 33"/>
                <a:gd name="T71" fmla="*/ 17 h 45"/>
                <a:gd name="T72" fmla="*/ 10 w 33"/>
                <a:gd name="T73" fmla="*/ 14 h 45"/>
                <a:gd name="T74" fmla="*/ 13 w 33"/>
                <a:gd name="T75" fmla="*/ 11 h 45"/>
                <a:gd name="T76" fmla="*/ 15 w 33"/>
                <a:gd name="T77" fmla="*/ 9 h 45"/>
                <a:gd name="T78" fmla="*/ 18 w 33"/>
                <a:gd name="T79" fmla="*/ 7 h 45"/>
                <a:gd name="T80" fmla="*/ 20 w 33"/>
                <a:gd name="T81" fmla="*/ 6 h 45"/>
                <a:gd name="T82" fmla="*/ 23 w 33"/>
                <a:gd name="T83" fmla="*/ 4 h 45"/>
                <a:gd name="T84" fmla="*/ 26 w 33"/>
                <a:gd name="T85" fmla="*/ 2 h 45"/>
                <a:gd name="T86" fmla="*/ 28 w 33"/>
                <a:gd name="T87" fmla="*/ 1 h 45"/>
                <a:gd name="T88" fmla="*/ 32 w 33"/>
                <a:gd name="T89" fmla="*/ 0 h 4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3"/>
                <a:gd name="T136" fmla="*/ 0 h 45"/>
                <a:gd name="T137" fmla="*/ 33 w 33"/>
                <a:gd name="T138" fmla="*/ 45 h 4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3" h="45">
                  <a:moveTo>
                    <a:pt x="33" y="0"/>
                  </a:moveTo>
                  <a:lnTo>
                    <a:pt x="33" y="1"/>
                  </a:lnTo>
                  <a:lnTo>
                    <a:pt x="33" y="2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3" y="6"/>
                  </a:lnTo>
                  <a:lnTo>
                    <a:pt x="33" y="7"/>
                  </a:lnTo>
                  <a:lnTo>
                    <a:pt x="33" y="9"/>
                  </a:lnTo>
                  <a:lnTo>
                    <a:pt x="33" y="10"/>
                  </a:lnTo>
                  <a:lnTo>
                    <a:pt x="33" y="11"/>
                  </a:lnTo>
                  <a:lnTo>
                    <a:pt x="33" y="13"/>
                  </a:lnTo>
                  <a:lnTo>
                    <a:pt x="33" y="15"/>
                  </a:lnTo>
                  <a:lnTo>
                    <a:pt x="33" y="17"/>
                  </a:lnTo>
                  <a:lnTo>
                    <a:pt x="33" y="18"/>
                  </a:lnTo>
                  <a:lnTo>
                    <a:pt x="32" y="19"/>
                  </a:lnTo>
                  <a:lnTo>
                    <a:pt x="32" y="20"/>
                  </a:lnTo>
                  <a:lnTo>
                    <a:pt x="32" y="22"/>
                  </a:lnTo>
                  <a:lnTo>
                    <a:pt x="32" y="23"/>
                  </a:lnTo>
                  <a:lnTo>
                    <a:pt x="32" y="24"/>
                  </a:lnTo>
                  <a:lnTo>
                    <a:pt x="31" y="26"/>
                  </a:lnTo>
                  <a:lnTo>
                    <a:pt x="31" y="27"/>
                  </a:lnTo>
                  <a:lnTo>
                    <a:pt x="31" y="29"/>
                  </a:lnTo>
                  <a:lnTo>
                    <a:pt x="31" y="31"/>
                  </a:lnTo>
                  <a:lnTo>
                    <a:pt x="31" y="32"/>
                  </a:lnTo>
                  <a:lnTo>
                    <a:pt x="31" y="33"/>
                  </a:lnTo>
                  <a:lnTo>
                    <a:pt x="31" y="35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1" y="38"/>
                  </a:lnTo>
                  <a:lnTo>
                    <a:pt x="31" y="40"/>
                  </a:lnTo>
                  <a:lnTo>
                    <a:pt x="31" y="41"/>
                  </a:lnTo>
                  <a:lnTo>
                    <a:pt x="31" y="42"/>
                  </a:lnTo>
                  <a:lnTo>
                    <a:pt x="32" y="44"/>
                  </a:lnTo>
                  <a:lnTo>
                    <a:pt x="31" y="45"/>
                  </a:lnTo>
                  <a:lnTo>
                    <a:pt x="29" y="45"/>
                  </a:lnTo>
                  <a:lnTo>
                    <a:pt x="28" y="45"/>
                  </a:lnTo>
                  <a:lnTo>
                    <a:pt x="27" y="45"/>
                  </a:lnTo>
                  <a:lnTo>
                    <a:pt x="26" y="45"/>
                  </a:lnTo>
                  <a:lnTo>
                    <a:pt x="24" y="44"/>
                  </a:lnTo>
                  <a:lnTo>
                    <a:pt x="23" y="44"/>
                  </a:lnTo>
                  <a:lnTo>
                    <a:pt x="22" y="44"/>
                  </a:lnTo>
                  <a:lnTo>
                    <a:pt x="20" y="44"/>
                  </a:lnTo>
                  <a:lnTo>
                    <a:pt x="19" y="42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7" y="41"/>
                  </a:lnTo>
                  <a:lnTo>
                    <a:pt x="15" y="41"/>
                  </a:lnTo>
                  <a:lnTo>
                    <a:pt x="14" y="40"/>
                  </a:lnTo>
                  <a:lnTo>
                    <a:pt x="13" y="40"/>
                  </a:lnTo>
                  <a:lnTo>
                    <a:pt x="11" y="38"/>
                  </a:lnTo>
                  <a:lnTo>
                    <a:pt x="10" y="38"/>
                  </a:lnTo>
                  <a:lnTo>
                    <a:pt x="9" y="37"/>
                  </a:lnTo>
                  <a:lnTo>
                    <a:pt x="7" y="36"/>
                  </a:lnTo>
                  <a:lnTo>
                    <a:pt x="6" y="36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4" y="35"/>
                  </a:lnTo>
                  <a:lnTo>
                    <a:pt x="2" y="33"/>
                  </a:lnTo>
                  <a:lnTo>
                    <a:pt x="1" y="33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5" y="19"/>
                  </a:lnTo>
                  <a:lnTo>
                    <a:pt x="6" y="19"/>
                  </a:lnTo>
                  <a:lnTo>
                    <a:pt x="6" y="18"/>
                  </a:lnTo>
                  <a:lnTo>
                    <a:pt x="7" y="17"/>
                  </a:lnTo>
                  <a:lnTo>
                    <a:pt x="9" y="15"/>
                  </a:lnTo>
                  <a:lnTo>
                    <a:pt x="10" y="14"/>
                  </a:lnTo>
                  <a:lnTo>
                    <a:pt x="11" y="13"/>
                  </a:lnTo>
                  <a:lnTo>
                    <a:pt x="13" y="11"/>
                  </a:lnTo>
                  <a:lnTo>
                    <a:pt x="14" y="10"/>
                  </a:lnTo>
                  <a:lnTo>
                    <a:pt x="15" y="9"/>
                  </a:lnTo>
                  <a:lnTo>
                    <a:pt x="17" y="9"/>
                  </a:lnTo>
                  <a:lnTo>
                    <a:pt x="18" y="7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2" y="5"/>
                  </a:lnTo>
                  <a:lnTo>
                    <a:pt x="23" y="4"/>
                  </a:lnTo>
                  <a:lnTo>
                    <a:pt x="24" y="4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8" y="1"/>
                  </a:lnTo>
                  <a:lnTo>
                    <a:pt x="31" y="1"/>
                  </a:lnTo>
                  <a:lnTo>
                    <a:pt x="32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1428" y="2455"/>
              <a:ext cx="70" cy="62"/>
            </a:xfrm>
            <a:custGeom>
              <a:avLst/>
              <a:gdLst>
                <a:gd name="T0" fmla="*/ 19 w 70"/>
                <a:gd name="T1" fmla="*/ 3 h 62"/>
                <a:gd name="T2" fmla="*/ 22 w 70"/>
                <a:gd name="T3" fmla="*/ 2 h 62"/>
                <a:gd name="T4" fmla="*/ 26 w 70"/>
                <a:gd name="T5" fmla="*/ 2 h 62"/>
                <a:gd name="T6" fmla="*/ 30 w 70"/>
                <a:gd name="T7" fmla="*/ 0 h 62"/>
                <a:gd name="T8" fmla="*/ 34 w 70"/>
                <a:gd name="T9" fmla="*/ 0 h 62"/>
                <a:gd name="T10" fmla="*/ 37 w 70"/>
                <a:gd name="T11" fmla="*/ 0 h 62"/>
                <a:gd name="T12" fmla="*/ 41 w 70"/>
                <a:gd name="T13" fmla="*/ 0 h 62"/>
                <a:gd name="T14" fmla="*/ 44 w 70"/>
                <a:gd name="T15" fmla="*/ 2 h 62"/>
                <a:gd name="T16" fmla="*/ 47 w 70"/>
                <a:gd name="T17" fmla="*/ 3 h 62"/>
                <a:gd name="T18" fmla="*/ 50 w 70"/>
                <a:gd name="T19" fmla="*/ 3 h 62"/>
                <a:gd name="T20" fmla="*/ 54 w 70"/>
                <a:gd name="T21" fmla="*/ 4 h 62"/>
                <a:gd name="T22" fmla="*/ 58 w 70"/>
                <a:gd name="T23" fmla="*/ 6 h 62"/>
                <a:gd name="T24" fmla="*/ 61 w 70"/>
                <a:gd name="T25" fmla="*/ 7 h 62"/>
                <a:gd name="T26" fmla="*/ 65 w 70"/>
                <a:gd name="T27" fmla="*/ 8 h 62"/>
                <a:gd name="T28" fmla="*/ 69 w 70"/>
                <a:gd name="T29" fmla="*/ 11 h 62"/>
                <a:gd name="T30" fmla="*/ 69 w 70"/>
                <a:gd name="T31" fmla="*/ 15 h 62"/>
                <a:gd name="T32" fmla="*/ 67 w 70"/>
                <a:gd name="T33" fmla="*/ 19 h 62"/>
                <a:gd name="T34" fmla="*/ 66 w 70"/>
                <a:gd name="T35" fmla="*/ 24 h 62"/>
                <a:gd name="T36" fmla="*/ 65 w 70"/>
                <a:gd name="T37" fmla="*/ 28 h 62"/>
                <a:gd name="T38" fmla="*/ 62 w 70"/>
                <a:gd name="T39" fmla="*/ 31 h 62"/>
                <a:gd name="T40" fmla="*/ 61 w 70"/>
                <a:gd name="T41" fmla="*/ 37 h 62"/>
                <a:gd name="T42" fmla="*/ 58 w 70"/>
                <a:gd name="T43" fmla="*/ 41 h 62"/>
                <a:gd name="T44" fmla="*/ 57 w 70"/>
                <a:gd name="T45" fmla="*/ 46 h 62"/>
                <a:gd name="T46" fmla="*/ 56 w 70"/>
                <a:gd name="T47" fmla="*/ 50 h 62"/>
                <a:gd name="T48" fmla="*/ 53 w 70"/>
                <a:gd name="T49" fmla="*/ 53 h 62"/>
                <a:gd name="T50" fmla="*/ 52 w 70"/>
                <a:gd name="T51" fmla="*/ 59 h 62"/>
                <a:gd name="T52" fmla="*/ 48 w 70"/>
                <a:gd name="T53" fmla="*/ 61 h 62"/>
                <a:gd name="T54" fmla="*/ 43 w 70"/>
                <a:gd name="T55" fmla="*/ 62 h 62"/>
                <a:gd name="T56" fmla="*/ 39 w 70"/>
                <a:gd name="T57" fmla="*/ 62 h 62"/>
                <a:gd name="T58" fmla="*/ 34 w 70"/>
                <a:gd name="T59" fmla="*/ 62 h 62"/>
                <a:gd name="T60" fmla="*/ 30 w 70"/>
                <a:gd name="T61" fmla="*/ 61 h 62"/>
                <a:gd name="T62" fmla="*/ 26 w 70"/>
                <a:gd name="T63" fmla="*/ 59 h 62"/>
                <a:gd name="T64" fmla="*/ 22 w 70"/>
                <a:gd name="T65" fmla="*/ 57 h 62"/>
                <a:gd name="T66" fmla="*/ 17 w 70"/>
                <a:gd name="T67" fmla="*/ 56 h 62"/>
                <a:gd name="T68" fmla="*/ 13 w 70"/>
                <a:gd name="T69" fmla="*/ 55 h 62"/>
                <a:gd name="T70" fmla="*/ 8 w 70"/>
                <a:gd name="T71" fmla="*/ 55 h 62"/>
                <a:gd name="T72" fmla="*/ 4 w 70"/>
                <a:gd name="T73" fmla="*/ 53 h 62"/>
                <a:gd name="T74" fmla="*/ 1 w 70"/>
                <a:gd name="T75" fmla="*/ 50 h 62"/>
                <a:gd name="T76" fmla="*/ 0 w 70"/>
                <a:gd name="T77" fmla="*/ 46 h 62"/>
                <a:gd name="T78" fmla="*/ 0 w 70"/>
                <a:gd name="T79" fmla="*/ 41 h 62"/>
                <a:gd name="T80" fmla="*/ 0 w 70"/>
                <a:gd name="T81" fmla="*/ 37 h 62"/>
                <a:gd name="T82" fmla="*/ 1 w 70"/>
                <a:gd name="T83" fmla="*/ 31 h 62"/>
                <a:gd name="T84" fmla="*/ 2 w 70"/>
                <a:gd name="T85" fmla="*/ 28 h 62"/>
                <a:gd name="T86" fmla="*/ 4 w 70"/>
                <a:gd name="T87" fmla="*/ 22 h 62"/>
                <a:gd name="T88" fmla="*/ 6 w 70"/>
                <a:gd name="T89" fmla="*/ 19 h 62"/>
                <a:gd name="T90" fmla="*/ 8 w 70"/>
                <a:gd name="T91" fmla="*/ 15 h 62"/>
                <a:gd name="T92" fmla="*/ 9 w 70"/>
                <a:gd name="T93" fmla="*/ 11 h 6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0"/>
                <a:gd name="T142" fmla="*/ 0 h 62"/>
                <a:gd name="T143" fmla="*/ 70 w 70"/>
                <a:gd name="T144" fmla="*/ 62 h 6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0" h="62">
                  <a:moveTo>
                    <a:pt x="17" y="3"/>
                  </a:moveTo>
                  <a:lnTo>
                    <a:pt x="18" y="3"/>
                  </a:lnTo>
                  <a:lnTo>
                    <a:pt x="19" y="3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1" y="0"/>
                  </a:lnTo>
                  <a:lnTo>
                    <a:pt x="43" y="0"/>
                  </a:lnTo>
                  <a:lnTo>
                    <a:pt x="43" y="2"/>
                  </a:lnTo>
                  <a:lnTo>
                    <a:pt x="44" y="2"/>
                  </a:lnTo>
                  <a:lnTo>
                    <a:pt x="45" y="2"/>
                  </a:lnTo>
                  <a:lnTo>
                    <a:pt x="47" y="2"/>
                  </a:lnTo>
                  <a:lnTo>
                    <a:pt x="47" y="3"/>
                  </a:lnTo>
                  <a:lnTo>
                    <a:pt x="48" y="3"/>
                  </a:lnTo>
                  <a:lnTo>
                    <a:pt x="49" y="3"/>
                  </a:lnTo>
                  <a:lnTo>
                    <a:pt x="50" y="3"/>
                  </a:lnTo>
                  <a:lnTo>
                    <a:pt x="52" y="4"/>
                  </a:lnTo>
                  <a:lnTo>
                    <a:pt x="53" y="4"/>
                  </a:lnTo>
                  <a:lnTo>
                    <a:pt x="54" y="4"/>
                  </a:lnTo>
                  <a:lnTo>
                    <a:pt x="56" y="4"/>
                  </a:lnTo>
                  <a:lnTo>
                    <a:pt x="57" y="6"/>
                  </a:lnTo>
                  <a:lnTo>
                    <a:pt x="58" y="6"/>
                  </a:lnTo>
                  <a:lnTo>
                    <a:pt x="59" y="6"/>
                  </a:lnTo>
                  <a:lnTo>
                    <a:pt x="61" y="6"/>
                  </a:lnTo>
                  <a:lnTo>
                    <a:pt x="61" y="7"/>
                  </a:lnTo>
                  <a:lnTo>
                    <a:pt x="62" y="7"/>
                  </a:lnTo>
                  <a:lnTo>
                    <a:pt x="63" y="7"/>
                  </a:lnTo>
                  <a:lnTo>
                    <a:pt x="65" y="8"/>
                  </a:lnTo>
                  <a:lnTo>
                    <a:pt x="66" y="8"/>
                  </a:lnTo>
                  <a:lnTo>
                    <a:pt x="67" y="9"/>
                  </a:lnTo>
                  <a:lnTo>
                    <a:pt x="69" y="11"/>
                  </a:lnTo>
                  <a:lnTo>
                    <a:pt x="70" y="12"/>
                  </a:lnTo>
                  <a:lnTo>
                    <a:pt x="69" y="13"/>
                  </a:lnTo>
                  <a:lnTo>
                    <a:pt x="69" y="15"/>
                  </a:lnTo>
                  <a:lnTo>
                    <a:pt x="69" y="16"/>
                  </a:lnTo>
                  <a:lnTo>
                    <a:pt x="67" y="17"/>
                  </a:lnTo>
                  <a:lnTo>
                    <a:pt x="67" y="19"/>
                  </a:lnTo>
                  <a:lnTo>
                    <a:pt x="67" y="20"/>
                  </a:lnTo>
                  <a:lnTo>
                    <a:pt x="66" y="22"/>
                  </a:lnTo>
                  <a:lnTo>
                    <a:pt x="66" y="24"/>
                  </a:lnTo>
                  <a:lnTo>
                    <a:pt x="65" y="25"/>
                  </a:lnTo>
                  <a:lnTo>
                    <a:pt x="65" y="26"/>
                  </a:lnTo>
                  <a:lnTo>
                    <a:pt x="65" y="28"/>
                  </a:lnTo>
                  <a:lnTo>
                    <a:pt x="63" y="29"/>
                  </a:lnTo>
                  <a:lnTo>
                    <a:pt x="63" y="30"/>
                  </a:lnTo>
                  <a:lnTo>
                    <a:pt x="62" y="31"/>
                  </a:lnTo>
                  <a:lnTo>
                    <a:pt x="62" y="34"/>
                  </a:lnTo>
                  <a:lnTo>
                    <a:pt x="61" y="35"/>
                  </a:lnTo>
                  <a:lnTo>
                    <a:pt x="61" y="37"/>
                  </a:lnTo>
                  <a:lnTo>
                    <a:pt x="59" y="38"/>
                  </a:lnTo>
                  <a:lnTo>
                    <a:pt x="59" y="39"/>
                  </a:lnTo>
                  <a:lnTo>
                    <a:pt x="58" y="41"/>
                  </a:lnTo>
                  <a:lnTo>
                    <a:pt x="58" y="42"/>
                  </a:lnTo>
                  <a:lnTo>
                    <a:pt x="58" y="43"/>
                  </a:lnTo>
                  <a:lnTo>
                    <a:pt x="57" y="46"/>
                  </a:lnTo>
                  <a:lnTo>
                    <a:pt x="57" y="47"/>
                  </a:lnTo>
                  <a:lnTo>
                    <a:pt x="56" y="48"/>
                  </a:lnTo>
                  <a:lnTo>
                    <a:pt x="56" y="50"/>
                  </a:lnTo>
                  <a:lnTo>
                    <a:pt x="54" y="51"/>
                  </a:lnTo>
                  <a:lnTo>
                    <a:pt x="54" y="52"/>
                  </a:lnTo>
                  <a:lnTo>
                    <a:pt x="53" y="53"/>
                  </a:lnTo>
                  <a:lnTo>
                    <a:pt x="53" y="56"/>
                  </a:lnTo>
                  <a:lnTo>
                    <a:pt x="52" y="57"/>
                  </a:lnTo>
                  <a:lnTo>
                    <a:pt x="52" y="59"/>
                  </a:lnTo>
                  <a:lnTo>
                    <a:pt x="50" y="60"/>
                  </a:lnTo>
                  <a:lnTo>
                    <a:pt x="49" y="60"/>
                  </a:lnTo>
                  <a:lnTo>
                    <a:pt x="48" y="61"/>
                  </a:lnTo>
                  <a:lnTo>
                    <a:pt x="45" y="61"/>
                  </a:lnTo>
                  <a:lnTo>
                    <a:pt x="44" y="62"/>
                  </a:lnTo>
                  <a:lnTo>
                    <a:pt x="43" y="62"/>
                  </a:lnTo>
                  <a:lnTo>
                    <a:pt x="41" y="62"/>
                  </a:lnTo>
                  <a:lnTo>
                    <a:pt x="40" y="62"/>
                  </a:lnTo>
                  <a:lnTo>
                    <a:pt x="39" y="62"/>
                  </a:lnTo>
                  <a:lnTo>
                    <a:pt x="37" y="62"/>
                  </a:lnTo>
                  <a:lnTo>
                    <a:pt x="36" y="62"/>
                  </a:lnTo>
                  <a:lnTo>
                    <a:pt x="34" y="62"/>
                  </a:lnTo>
                  <a:lnTo>
                    <a:pt x="32" y="61"/>
                  </a:lnTo>
                  <a:lnTo>
                    <a:pt x="31" y="61"/>
                  </a:lnTo>
                  <a:lnTo>
                    <a:pt x="30" y="61"/>
                  </a:lnTo>
                  <a:lnTo>
                    <a:pt x="28" y="60"/>
                  </a:lnTo>
                  <a:lnTo>
                    <a:pt x="27" y="60"/>
                  </a:lnTo>
                  <a:lnTo>
                    <a:pt x="26" y="59"/>
                  </a:lnTo>
                  <a:lnTo>
                    <a:pt x="24" y="59"/>
                  </a:lnTo>
                  <a:lnTo>
                    <a:pt x="23" y="57"/>
                  </a:lnTo>
                  <a:lnTo>
                    <a:pt x="22" y="57"/>
                  </a:lnTo>
                  <a:lnTo>
                    <a:pt x="19" y="57"/>
                  </a:lnTo>
                  <a:lnTo>
                    <a:pt x="18" y="56"/>
                  </a:lnTo>
                  <a:lnTo>
                    <a:pt x="17" y="56"/>
                  </a:lnTo>
                  <a:lnTo>
                    <a:pt x="15" y="55"/>
                  </a:lnTo>
                  <a:lnTo>
                    <a:pt x="14" y="55"/>
                  </a:lnTo>
                  <a:lnTo>
                    <a:pt x="13" y="55"/>
                  </a:lnTo>
                  <a:lnTo>
                    <a:pt x="12" y="55"/>
                  </a:lnTo>
                  <a:lnTo>
                    <a:pt x="9" y="55"/>
                  </a:lnTo>
                  <a:lnTo>
                    <a:pt x="8" y="55"/>
                  </a:lnTo>
                  <a:lnTo>
                    <a:pt x="6" y="55"/>
                  </a:lnTo>
                  <a:lnTo>
                    <a:pt x="5" y="55"/>
                  </a:lnTo>
                  <a:lnTo>
                    <a:pt x="4" y="53"/>
                  </a:lnTo>
                  <a:lnTo>
                    <a:pt x="2" y="52"/>
                  </a:lnTo>
                  <a:lnTo>
                    <a:pt x="2" y="51"/>
                  </a:lnTo>
                  <a:lnTo>
                    <a:pt x="1" y="50"/>
                  </a:lnTo>
                  <a:lnTo>
                    <a:pt x="1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0" y="42"/>
                  </a:lnTo>
                  <a:lnTo>
                    <a:pt x="0" y="41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1" y="31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2" y="28"/>
                  </a:lnTo>
                  <a:lnTo>
                    <a:pt x="2" y="26"/>
                  </a:lnTo>
                  <a:lnTo>
                    <a:pt x="4" y="25"/>
                  </a:lnTo>
                  <a:lnTo>
                    <a:pt x="4" y="22"/>
                  </a:lnTo>
                  <a:lnTo>
                    <a:pt x="5" y="21"/>
                  </a:lnTo>
                  <a:lnTo>
                    <a:pt x="5" y="20"/>
                  </a:lnTo>
                  <a:lnTo>
                    <a:pt x="6" y="19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5"/>
                  </a:lnTo>
                  <a:lnTo>
                    <a:pt x="9" y="13"/>
                  </a:lnTo>
                  <a:lnTo>
                    <a:pt x="9" y="12"/>
                  </a:lnTo>
                  <a:lnTo>
                    <a:pt x="9" y="11"/>
                  </a:lnTo>
                  <a:lnTo>
                    <a:pt x="10" y="9"/>
                  </a:lnTo>
                  <a:lnTo>
                    <a:pt x="17" y="3"/>
                  </a:lnTo>
                  <a:close/>
                </a:path>
              </a:pathLst>
            </a:custGeom>
            <a:solidFill>
              <a:srgbClr val="FF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1433" y="3565"/>
              <a:ext cx="92" cy="54"/>
            </a:xfrm>
            <a:custGeom>
              <a:avLst/>
              <a:gdLst>
                <a:gd name="T0" fmla="*/ 3 w 92"/>
                <a:gd name="T1" fmla="*/ 0 h 53"/>
                <a:gd name="T2" fmla="*/ 5 w 92"/>
                <a:gd name="T3" fmla="*/ 1 h 53"/>
                <a:gd name="T4" fmla="*/ 9 w 92"/>
                <a:gd name="T5" fmla="*/ 2 h 53"/>
                <a:gd name="T6" fmla="*/ 13 w 92"/>
                <a:gd name="T7" fmla="*/ 2 h 53"/>
                <a:gd name="T8" fmla="*/ 16 w 92"/>
                <a:gd name="T9" fmla="*/ 4 h 53"/>
                <a:gd name="T10" fmla="*/ 18 w 92"/>
                <a:gd name="T11" fmla="*/ 5 h 53"/>
                <a:gd name="T12" fmla="*/ 22 w 92"/>
                <a:gd name="T13" fmla="*/ 5 h 53"/>
                <a:gd name="T14" fmla="*/ 25 w 92"/>
                <a:gd name="T15" fmla="*/ 6 h 53"/>
                <a:gd name="T16" fmla="*/ 29 w 92"/>
                <a:gd name="T17" fmla="*/ 8 h 53"/>
                <a:gd name="T18" fmla="*/ 32 w 92"/>
                <a:gd name="T19" fmla="*/ 8 h 53"/>
                <a:gd name="T20" fmla="*/ 38 w 92"/>
                <a:gd name="T21" fmla="*/ 8 h 53"/>
                <a:gd name="T22" fmla="*/ 43 w 92"/>
                <a:gd name="T23" fmla="*/ 8 h 53"/>
                <a:gd name="T24" fmla="*/ 48 w 92"/>
                <a:gd name="T25" fmla="*/ 8 h 53"/>
                <a:gd name="T26" fmla="*/ 53 w 92"/>
                <a:gd name="T27" fmla="*/ 8 h 53"/>
                <a:gd name="T28" fmla="*/ 58 w 92"/>
                <a:gd name="T29" fmla="*/ 8 h 53"/>
                <a:gd name="T30" fmla="*/ 64 w 92"/>
                <a:gd name="T31" fmla="*/ 8 h 53"/>
                <a:gd name="T32" fmla="*/ 69 w 92"/>
                <a:gd name="T33" fmla="*/ 8 h 53"/>
                <a:gd name="T34" fmla="*/ 74 w 92"/>
                <a:gd name="T35" fmla="*/ 8 h 53"/>
                <a:gd name="T36" fmla="*/ 78 w 92"/>
                <a:gd name="T37" fmla="*/ 8 h 53"/>
                <a:gd name="T38" fmla="*/ 82 w 92"/>
                <a:gd name="T39" fmla="*/ 8 h 53"/>
                <a:gd name="T40" fmla="*/ 83 w 92"/>
                <a:gd name="T41" fmla="*/ 11 h 53"/>
                <a:gd name="T42" fmla="*/ 84 w 92"/>
                <a:gd name="T43" fmla="*/ 15 h 53"/>
                <a:gd name="T44" fmla="*/ 84 w 92"/>
                <a:gd name="T45" fmla="*/ 19 h 53"/>
                <a:gd name="T46" fmla="*/ 86 w 92"/>
                <a:gd name="T47" fmla="*/ 23 h 53"/>
                <a:gd name="T48" fmla="*/ 87 w 92"/>
                <a:gd name="T49" fmla="*/ 27 h 53"/>
                <a:gd name="T50" fmla="*/ 88 w 92"/>
                <a:gd name="T51" fmla="*/ 31 h 53"/>
                <a:gd name="T52" fmla="*/ 89 w 92"/>
                <a:gd name="T53" fmla="*/ 36 h 53"/>
                <a:gd name="T54" fmla="*/ 91 w 92"/>
                <a:gd name="T55" fmla="*/ 40 h 53"/>
                <a:gd name="T56" fmla="*/ 91 w 92"/>
                <a:gd name="T57" fmla="*/ 44 h 53"/>
                <a:gd name="T58" fmla="*/ 92 w 92"/>
                <a:gd name="T59" fmla="*/ 49 h 53"/>
                <a:gd name="T60" fmla="*/ 91 w 92"/>
                <a:gd name="T61" fmla="*/ 52 h 53"/>
                <a:gd name="T62" fmla="*/ 88 w 92"/>
                <a:gd name="T63" fmla="*/ 53 h 53"/>
                <a:gd name="T64" fmla="*/ 84 w 92"/>
                <a:gd name="T65" fmla="*/ 53 h 53"/>
                <a:gd name="T66" fmla="*/ 82 w 92"/>
                <a:gd name="T67" fmla="*/ 52 h 53"/>
                <a:gd name="T68" fmla="*/ 78 w 92"/>
                <a:gd name="T69" fmla="*/ 50 h 53"/>
                <a:gd name="T70" fmla="*/ 29 w 92"/>
                <a:gd name="T71" fmla="*/ 49 h 53"/>
                <a:gd name="T72" fmla="*/ 26 w 92"/>
                <a:gd name="T73" fmla="*/ 44 h 53"/>
                <a:gd name="T74" fmla="*/ 25 w 92"/>
                <a:gd name="T75" fmla="*/ 39 h 53"/>
                <a:gd name="T76" fmla="*/ 22 w 92"/>
                <a:gd name="T77" fmla="*/ 35 h 53"/>
                <a:gd name="T78" fmla="*/ 19 w 92"/>
                <a:gd name="T79" fmla="*/ 30 h 53"/>
                <a:gd name="T80" fmla="*/ 17 w 92"/>
                <a:gd name="T81" fmla="*/ 24 h 53"/>
                <a:gd name="T82" fmla="*/ 14 w 92"/>
                <a:gd name="T83" fmla="*/ 20 h 53"/>
                <a:gd name="T84" fmla="*/ 10 w 92"/>
                <a:gd name="T85" fmla="*/ 15 h 53"/>
                <a:gd name="T86" fmla="*/ 8 w 92"/>
                <a:gd name="T87" fmla="*/ 11 h 53"/>
                <a:gd name="T88" fmla="*/ 5 w 92"/>
                <a:gd name="T89" fmla="*/ 6 h 53"/>
                <a:gd name="T90" fmla="*/ 1 w 92"/>
                <a:gd name="T91" fmla="*/ 2 h 5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2"/>
                <a:gd name="T139" fmla="*/ 0 h 53"/>
                <a:gd name="T140" fmla="*/ 92 w 92"/>
                <a:gd name="T141" fmla="*/ 53 h 5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2" h="53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3" y="4"/>
                  </a:lnTo>
                  <a:lnTo>
                    <a:pt x="14" y="4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2" y="6"/>
                  </a:lnTo>
                  <a:lnTo>
                    <a:pt x="23" y="6"/>
                  </a:lnTo>
                  <a:lnTo>
                    <a:pt x="25" y="6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9" y="8"/>
                  </a:lnTo>
                  <a:lnTo>
                    <a:pt x="30" y="8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4" y="8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39" y="8"/>
                  </a:lnTo>
                  <a:lnTo>
                    <a:pt x="42" y="8"/>
                  </a:lnTo>
                  <a:lnTo>
                    <a:pt x="43" y="8"/>
                  </a:lnTo>
                  <a:lnTo>
                    <a:pt x="44" y="8"/>
                  </a:lnTo>
                  <a:lnTo>
                    <a:pt x="47" y="8"/>
                  </a:lnTo>
                  <a:lnTo>
                    <a:pt x="48" y="8"/>
                  </a:lnTo>
                  <a:lnTo>
                    <a:pt x="49" y="8"/>
                  </a:lnTo>
                  <a:lnTo>
                    <a:pt x="52" y="8"/>
                  </a:lnTo>
                  <a:lnTo>
                    <a:pt x="53" y="8"/>
                  </a:lnTo>
                  <a:lnTo>
                    <a:pt x="56" y="8"/>
                  </a:lnTo>
                  <a:lnTo>
                    <a:pt x="57" y="8"/>
                  </a:lnTo>
                  <a:lnTo>
                    <a:pt x="58" y="8"/>
                  </a:lnTo>
                  <a:lnTo>
                    <a:pt x="61" y="8"/>
                  </a:lnTo>
                  <a:lnTo>
                    <a:pt x="62" y="8"/>
                  </a:lnTo>
                  <a:lnTo>
                    <a:pt x="64" y="8"/>
                  </a:lnTo>
                  <a:lnTo>
                    <a:pt x="66" y="8"/>
                  </a:lnTo>
                  <a:lnTo>
                    <a:pt x="67" y="8"/>
                  </a:lnTo>
                  <a:lnTo>
                    <a:pt x="69" y="8"/>
                  </a:lnTo>
                  <a:lnTo>
                    <a:pt x="70" y="8"/>
                  </a:lnTo>
                  <a:lnTo>
                    <a:pt x="73" y="8"/>
                  </a:lnTo>
                  <a:lnTo>
                    <a:pt x="74" y="8"/>
                  </a:lnTo>
                  <a:lnTo>
                    <a:pt x="75" y="8"/>
                  </a:lnTo>
                  <a:lnTo>
                    <a:pt x="77" y="8"/>
                  </a:lnTo>
                  <a:lnTo>
                    <a:pt x="78" y="8"/>
                  </a:lnTo>
                  <a:lnTo>
                    <a:pt x="79" y="8"/>
                  </a:lnTo>
                  <a:lnTo>
                    <a:pt x="80" y="8"/>
                  </a:lnTo>
                  <a:lnTo>
                    <a:pt x="82" y="8"/>
                  </a:lnTo>
                  <a:lnTo>
                    <a:pt x="82" y="9"/>
                  </a:lnTo>
                  <a:lnTo>
                    <a:pt x="82" y="10"/>
                  </a:lnTo>
                  <a:lnTo>
                    <a:pt x="83" y="11"/>
                  </a:lnTo>
                  <a:lnTo>
                    <a:pt x="83" y="13"/>
                  </a:lnTo>
                  <a:lnTo>
                    <a:pt x="83" y="14"/>
                  </a:lnTo>
                  <a:lnTo>
                    <a:pt x="84" y="15"/>
                  </a:lnTo>
                  <a:lnTo>
                    <a:pt x="84" y="17"/>
                  </a:lnTo>
                  <a:lnTo>
                    <a:pt x="84" y="18"/>
                  </a:lnTo>
                  <a:lnTo>
                    <a:pt x="84" y="19"/>
                  </a:lnTo>
                  <a:lnTo>
                    <a:pt x="86" y="20"/>
                  </a:lnTo>
                  <a:lnTo>
                    <a:pt x="86" y="22"/>
                  </a:lnTo>
                  <a:lnTo>
                    <a:pt x="86" y="23"/>
                  </a:lnTo>
                  <a:lnTo>
                    <a:pt x="87" y="24"/>
                  </a:lnTo>
                  <a:lnTo>
                    <a:pt x="87" y="26"/>
                  </a:lnTo>
                  <a:lnTo>
                    <a:pt x="87" y="27"/>
                  </a:lnTo>
                  <a:lnTo>
                    <a:pt x="88" y="28"/>
                  </a:lnTo>
                  <a:lnTo>
                    <a:pt x="88" y="30"/>
                  </a:lnTo>
                  <a:lnTo>
                    <a:pt x="88" y="31"/>
                  </a:lnTo>
                  <a:lnTo>
                    <a:pt x="89" y="32"/>
                  </a:lnTo>
                  <a:lnTo>
                    <a:pt x="89" y="33"/>
                  </a:lnTo>
                  <a:lnTo>
                    <a:pt x="89" y="36"/>
                  </a:lnTo>
                  <a:lnTo>
                    <a:pt x="89" y="37"/>
                  </a:lnTo>
                  <a:lnTo>
                    <a:pt x="91" y="39"/>
                  </a:lnTo>
                  <a:lnTo>
                    <a:pt x="91" y="40"/>
                  </a:lnTo>
                  <a:lnTo>
                    <a:pt x="91" y="41"/>
                  </a:lnTo>
                  <a:lnTo>
                    <a:pt x="91" y="42"/>
                  </a:lnTo>
                  <a:lnTo>
                    <a:pt x="91" y="44"/>
                  </a:lnTo>
                  <a:lnTo>
                    <a:pt x="91" y="45"/>
                  </a:lnTo>
                  <a:lnTo>
                    <a:pt x="92" y="46"/>
                  </a:lnTo>
                  <a:lnTo>
                    <a:pt x="92" y="49"/>
                  </a:lnTo>
                  <a:lnTo>
                    <a:pt x="92" y="50"/>
                  </a:lnTo>
                  <a:lnTo>
                    <a:pt x="92" y="52"/>
                  </a:lnTo>
                  <a:lnTo>
                    <a:pt x="91" y="52"/>
                  </a:lnTo>
                  <a:lnTo>
                    <a:pt x="89" y="52"/>
                  </a:lnTo>
                  <a:lnTo>
                    <a:pt x="89" y="53"/>
                  </a:lnTo>
                  <a:lnTo>
                    <a:pt x="88" y="53"/>
                  </a:lnTo>
                  <a:lnTo>
                    <a:pt x="87" y="53"/>
                  </a:lnTo>
                  <a:lnTo>
                    <a:pt x="86" y="53"/>
                  </a:lnTo>
                  <a:lnTo>
                    <a:pt x="84" y="53"/>
                  </a:lnTo>
                  <a:lnTo>
                    <a:pt x="84" y="52"/>
                  </a:lnTo>
                  <a:lnTo>
                    <a:pt x="83" y="52"/>
                  </a:lnTo>
                  <a:lnTo>
                    <a:pt x="82" y="52"/>
                  </a:lnTo>
                  <a:lnTo>
                    <a:pt x="80" y="50"/>
                  </a:lnTo>
                  <a:lnTo>
                    <a:pt x="79" y="50"/>
                  </a:lnTo>
                  <a:lnTo>
                    <a:pt x="78" y="50"/>
                  </a:lnTo>
                  <a:lnTo>
                    <a:pt x="78" y="49"/>
                  </a:lnTo>
                  <a:lnTo>
                    <a:pt x="77" y="49"/>
                  </a:lnTo>
                  <a:lnTo>
                    <a:pt x="29" y="49"/>
                  </a:lnTo>
                  <a:lnTo>
                    <a:pt x="27" y="46"/>
                  </a:lnTo>
                  <a:lnTo>
                    <a:pt x="27" y="45"/>
                  </a:lnTo>
                  <a:lnTo>
                    <a:pt x="26" y="44"/>
                  </a:lnTo>
                  <a:lnTo>
                    <a:pt x="26" y="42"/>
                  </a:lnTo>
                  <a:lnTo>
                    <a:pt x="25" y="40"/>
                  </a:lnTo>
                  <a:lnTo>
                    <a:pt x="25" y="39"/>
                  </a:lnTo>
                  <a:lnTo>
                    <a:pt x="23" y="37"/>
                  </a:lnTo>
                  <a:lnTo>
                    <a:pt x="23" y="36"/>
                  </a:lnTo>
                  <a:lnTo>
                    <a:pt x="22" y="35"/>
                  </a:lnTo>
                  <a:lnTo>
                    <a:pt x="21" y="32"/>
                  </a:lnTo>
                  <a:lnTo>
                    <a:pt x="21" y="31"/>
                  </a:lnTo>
                  <a:lnTo>
                    <a:pt x="19" y="30"/>
                  </a:lnTo>
                  <a:lnTo>
                    <a:pt x="18" y="28"/>
                  </a:lnTo>
                  <a:lnTo>
                    <a:pt x="18" y="27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3" y="19"/>
                  </a:lnTo>
                  <a:lnTo>
                    <a:pt x="12" y="17"/>
                  </a:lnTo>
                  <a:lnTo>
                    <a:pt x="10" y="15"/>
                  </a:lnTo>
                  <a:lnTo>
                    <a:pt x="10" y="14"/>
                  </a:lnTo>
                  <a:lnTo>
                    <a:pt x="9" y="13"/>
                  </a:lnTo>
                  <a:lnTo>
                    <a:pt x="8" y="11"/>
                  </a:lnTo>
                  <a:lnTo>
                    <a:pt x="7" y="10"/>
                  </a:lnTo>
                  <a:lnTo>
                    <a:pt x="5" y="9"/>
                  </a:lnTo>
                  <a:lnTo>
                    <a:pt x="5" y="6"/>
                  </a:lnTo>
                  <a:lnTo>
                    <a:pt x="4" y="5"/>
                  </a:lnTo>
                  <a:lnTo>
                    <a:pt x="3" y="4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auto">
            <a:xfrm>
              <a:off x="1434" y="2415"/>
              <a:ext cx="196" cy="260"/>
            </a:xfrm>
            <a:custGeom>
              <a:avLst/>
              <a:gdLst>
                <a:gd name="T0" fmla="*/ 15 w 196"/>
                <a:gd name="T1" fmla="*/ 118 h 260"/>
                <a:gd name="T2" fmla="*/ 20 w 196"/>
                <a:gd name="T3" fmla="*/ 131 h 260"/>
                <a:gd name="T4" fmla="*/ 26 w 196"/>
                <a:gd name="T5" fmla="*/ 143 h 260"/>
                <a:gd name="T6" fmla="*/ 38 w 196"/>
                <a:gd name="T7" fmla="*/ 150 h 260"/>
                <a:gd name="T8" fmla="*/ 46 w 196"/>
                <a:gd name="T9" fmla="*/ 143 h 260"/>
                <a:gd name="T10" fmla="*/ 37 w 196"/>
                <a:gd name="T11" fmla="*/ 135 h 260"/>
                <a:gd name="T12" fmla="*/ 33 w 196"/>
                <a:gd name="T13" fmla="*/ 124 h 260"/>
                <a:gd name="T14" fmla="*/ 31 w 196"/>
                <a:gd name="T15" fmla="*/ 112 h 260"/>
                <a:gd name="T16" fmla="*/ 46 w 196"/>
                <a:gd name="T17" fmla="*/ 110 h 260"/>
                <a:gd name="T18" fmla="*/ 57 w 196"/>
                <a:gd name="T19" fmla="*/ 109 h 260"/>
                <a:gd name="T20" fmla="*/ 68 w 196"/>
                <a:gd name="T21" fmla="*/ 113 h 260"/>
                <a:gd name="T22" fmla="*/ 73 w 196"/>
                <a:gd name="T23" fmla="*/ 123 h 260"/>
                <a:gd name="T24" fmla="*/ 87 w 196"/>
                <a:gd name="T25" fmla="*/ 131 h 260"/>
                <a:gd name="T26" fmla="*/ 104 w 196"/>
                <a:gd name="T27" fmla="*/ 137 h 260"/>
                <a:gd name="T28" fmla="*/ 123 w 196"/>
                <a:gd name="T29" fmla="*/ 137 h 260"/>
                <a:gd name="T30" fmla="*/ 140 w 196"/>
                <a:gd name="T31" fmla="*/ 121 h 260"/>
                <a:gd name="T32" fmla="*/ 151 w 196"/>
                <a:gd name="T33" fmla="*/ 97 h 260"/>
                <a:gd name="T34" fmla="*/ 157 w 196"/>
                <a:gd name="T35" fmla="*/ 74 h 260"/>
                <a:gd name="T36" fmla="*/ 138 w 196"/>
                <a:gd name="T37" fmla="*/ 55 h 260"/>
                <a:gd name="T38" fmla="*/ 112 w 196"/>
                <a:gd name="T39" fmla="*/ 48 h 260"/>
                <a:gd name="T40" fmla="*/ 87 w 196"/>
                <a:gd name="T41" fmla="*/ 49 h 260"/>
                <a:gd name="T42" fmla="*/ 78 w 196"/>
                <a:gd name="T43" fmla="*/ 66 h 260"/>
                <a:gd name="T44" fmla="*/ 72 w 196"/>
                <a:gd name="T45" fmla="*/ 83 h 260"/>
                <a:gd name="T46" fmla="*/ 65 w 196"/>
                <a:gd name="T47" fmla="*/ 99 h 260"/>
                <a:gd name="T48" fmla="*/ 63 w 196"/>
                <a:gd name="T49" fmla="*/ 90 h 260"/>
                <a:gd name="T50" fmla="*/ 69 w 196"/>
                <a:gd name="T51" fmla="*/ 73 h 260"/>
                <a:gd name="T52" fmla="*/ 73 w 196"/>
                <a:gd name="T53" fmla="*/ 56 h 260"/>
                <a:gd name="T54" fmla="*/ 70 w 196"/>
                <a:gd name="T55" fmla="*/ 40 h 260"/>
                <a:gd name="T56" fmla="*/ 55 w 196"/>
                <a:gd name="T57" fmla="*/ 34 h 260"/>
                <a:gd name="T58" fmla="*/ 37 w 196"/>
                <a:gd name="T59" fmla="*/ 31 h 260"/>
                <a:gd name="T60" fmla="*/ 29 w 196"/>
                <a:gd name="T61" fmla="*/ 22 h 260"/>
                <a:gd name="T62" fmla="*/ 35 w 196"/>
                <a:gd name="T63" fmla="*/ 13 h 260"/>
                <a:gd name="T64" fmla="*/ 64 w 196"/>
                <a:gd name="T65" fmla="*/ 6 h 260"/>
                <a:gd name="T66" fmla="*/ 100 w 196"/>
                <a:gd name="T67" fmla="*/ 4 h 260"/>
                <a:gd name="T68" fmla="*/ 135 w 196"/>
                <a:gd name="T69" fmla="*/ 2 h 260"/>
                <a:gd name="T70" fmla="*/ 149 w 196"/>
                <a:gd name="T71" fmla="*/ 30 h 260"/>
                <a:gd name="T72" fmla="*/ 157 w 196"/>
                <a:gd name="T73" fmla="*/ 64 h 260"/>
                <a:gd name="T74" fmla="*/ 160 w 196"/>
                <a:gd name="T75" fmla="*/ 99 h 260"/>
                <a:gd name="T76" fmla="*/ 153 w 196"/>
                <a:gd name="T77" fmla="*/ 109 h 260"/>
                <a:gd name="T78" fmla="*/ 162 w 196"/>
                <a:gd name="T79" fmla="*/ 110 h 260"/>
                <a:gd name="T80" fmla="*/ 171 w 196"/>
                <a:gd name="T81" fmla="*/ 104 h 260"/>
                <a:gd name="T82" fmla="*/ 184 w 196"/>
                <a:gd name="T83" fmla="*/ 105 h 260"/>
                <a:gd name="T84" fmla="*/ 195 w 196"/>
                <a:gd name="T85" fmla="*/ 112 h 260"/>
                <a:gd name="T86" fmla="*/ 195 w 196"/>
                <a:gd name="T87" fmla="*/ 127 h 260"/>
                <a:gd name="T88" fmla="*/ 188 w 196"/>
                <a:gd name="T89" fmla="*/ 141 h 260"/>
                <a:gd name="T90" fmla="*/ 178 w 196"/>
                <a:gd name="T91" fmla="*/ 153 h 260"/>
                <a:gd name="T92" fmla="*/ 161 w 196"/>
                <a:gd name="T93" fmla="*/ 159 h 260"/>
                <a:gd name="T94" fmla="*/ 143 w 196"/>
                <a:gd name="T95" fmla="*/ 158 h 260"/>
                <a:gd name="T96" fmla="*/ 127 w 196"/>
                <a:gd name="T97" fmla="*/ 168 h 260"/>
                <a:gd name="T98" fmla="*/ 112 w 196"/>
                <a:gd name="T99" fmla="*/ 187 h 260"/>
                <a:gd name="T100" fmla="*/ 99 w 196"/>
                <a:gd name="T101" fmla="*/ 206 h 260"/>
                <a:gd name="T102" fmla="*/ 90 w 196"/>
                <a:gd name="T103" fmla="*/ 224 h 260"/>
                <a:gd name="T104" fmla="*/ 85 w 196"/>
                <a:gd name="T105" fmla="*/ 241 h 260"/>
                <a:gd name="T106" fmla="*/ 78 w 196"/>
                <a:gd name="T107" fmla="*/ 256 h 260"/>
                <a:gd name="T108" fmla="*/ 63 w 196"/>
                <a:gd name="T109" fmla="*/ 260 h 260"/>
                <a:gd name="T110" fmla="*/ 51 w 196"/>
                <a:gd name="T111" fmla="*/ 258 h 260"/>
                <a:gd name="T112" fmla="*/ 47 w 196"/>
                <a:gd name="T113" fmla="*/ 236 h 260"/>
                <a:gd name="T114" fmla="*/ 33 w 196"/>
                <a:gd name="T115" fmla="*/ 218 h 260"/>
                <a:gd name="T116" fmla="*/ 20 w 196"/>
                <a:gd name="T117" fmla="*/ 198 h 260"/>
                <a:gd name="T118" fmla="*/ 7 w 196"/>
                <a:gd name="T119" fmla="*/ 171 h 260"/>
                <a:gd name="T120" fmla="*/ 0 w 196"/>
                <a:gd name="T121" fmla="*/ 141 h 260"/>
                <a:gd name="T122" fmla="*/ 6 w 196"/>
                <a:gd name="T123" fmla="*/ 110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96"/>
                <a:gd name="T187" fmla="*/ 0 h 260"/>
                <a:gd name="T188" fmla="*/ 196 w 196"/>
                <a:gd name="T189" fmla="*/ 260 h 26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96" h="260">
                  <a:moveTo>
                    <a:pt x="6" y="110"/>
                  </a:moveTo>
                  <a:lnTo>
                    <a:pt x="7" y="110"/>
                  </a:lnTo>
                  <a:lnTo>
                    <a:pt x="8" y="110"/>
                  </a:lnTo>
                  <a:lnTo>
                    <a:pt x="9" y="112"/>
                  </a:lnTo>
                  <a:lnTo>
                    <a:pt x="11" y="112"/>
                  </a:lnTo>
                  <a:lnTo>
                    <a:pt x="11" y="113"/>
                  </a:lnTo>
                  <a:lnTo>
                    <a:pt x="12" y="113"/>
                  </a:lnTo>
                  <a:lnTo>
                    <a:pt x="12" y="114"/>
                  </a:lnTo>
                  <a:lnTo>
                    <a:pt x="13" y="115"/>
                  </a:lnTo>
                  <a:lnTo>
                    <a:pt x="13" y="117"/>
                  </a:lnTo>
                  <a:lnTo>
                    <a:pt x="15" y="118"/>
                  </a:lnTo>
                  <a:lnTo>
                    <a:pt x="16" y="119"/>
                  </a:lnTo>
                  <a:lnTo>
                    <a:pt x="16" y="121"/>
                  </a:lnTo>
                  <a:lnTo>
                    <a:pt x="16" y="122"/>
                  </a:lnTo>
                  <a:lnTo>
                    <a:pt x="17" y="123"/>
                  </a:lnTo>
                  <a:lnTo>
                    <a:pt x="17" y="124"/>
                  </a:lnTo>
                  <a:lnTo>
                    <a:pt x="17" y="126"/>
                  </a:lnTo>
                  <a:lnTo>
                    <a:pt x="18" y="127"/>
                  </a:lnTo>
                  <a:lnTo>
                    <a:pt x="18" y="128"/>
                  </a:lnTo>
                  <a:lnTo>
                    <a:pt x="18" y="130"/>
                  </a:lnTo>
                  <a:lnTo>
                    <a:pt x="20" y="130"/>
                  </a:lnTo>
                  <a:lnTo>
                    <a:pt x="20" y="131"/>
                  </a:lnTo>
                  <a:lnTo>
                    <a:pt x="20" y="132"/>
                  </a:lnTo>
                  <a:lnTo>
                    <a:pt x="21" y="134"/>
                  </a:lnTo>
                  <a:lnTo>
                    <a:pt x="21" y="135"/>
                  </a:lnTo>
                  <a:lnTo>
                    <a:pt x="22" y="136"/>
                  </a:lnTo>
                  <a:lnTo>
                    <a:pt x="22" y="137"/>
                  </a:lnTo>
                  <a:lnTo>
                    <a:pt x="24" y="139"/>
                  </a:lnTo>
                  <a:lnTo>
                    <a:pt x="24" y="140"/>
                  </a:lnTo>
                  <a:lnTo>
                    <a:pt x="25" y="140"/>
                  </a:lnTo>
                  <a:lnTo>
                    <a:pt x="25" y="141"/>
                  </a:lnTo>
                  <a:lnTo>
                    <a:pt x="26" y="141"/>
                  </a:lnTo>
                  <a:lnTo>
                    <a:pt x="26" y="143"/>
                  </a:lnTo>
                  <a:lnTo>
                    <a:pt x="28" y="144"/>
                  </a:lnTo>
                  <a:lnTo>
                    <a:pt x="29" y="145"/>
                  </a:lnTo>
                  <a:lnTo>
                    <a:pt x="30" y="145"/>
                  </a:lnTo>
                  <a:lnTo>
                    <a:pt x="30" y="146"/>
                  </a:lnTo>
                  <a:lnTo>
                    <a:pt x="31" y="146"/>
                  </a:lnTo>
                  <a:lnTo>
                    <a:pt x="31" y="148"/>
                  </a:lnTo>
                  <a:lnTo>
                    <a:pt x="33" y="148"/>
                  </a:lnTo>
                  <a:lnTo>
                    <a:pt x="34" y="149"/>
                  </a:lnTo>
                  <a:lnTo>
                    <a:pt x="35" y="149"/>
                  </a:lnTo>
                  <a:lnTo>
                    <a:pt x="37" y="149"/>
                  </a:lnTo>
                  <a:lnTo>
                    <a:pt x="38" y="150"/>
                  </a:lnTo>
                  <a:lnTo>
                    <a:pt x="39" y="150"/>
                  </a:lnTo>
                  <a:lnTo>
                    <a:pt x="41" y="150"/>
                  </a:lnTo>
                  <a:lnTo>
                    <a:pt x="41" y="149"/>
                  </a:lnTo>
                  <a:lnTo>
                    <a:pt x="42" y="149"/>
                  </a:lnTo>
                  <a:lnTo>
                    <a:pt x="43" y="149"/>
                  </a:lnTo>
                  <a:lnTo>
                    <a:pt x="44" y="148"/>
                  </a:lnTo>
                  <a:lnTo>
                    <a:pt x="44" y="146"/>
                  </a:lnTo>
                  <a:lnTo>
                    <a:pt x="46" y="146"/>
                  </a:lnTo>
                  <a:lnTo>
                    <a:pt x="46" y="145"/>
                  </a:lnTo>
                  <a:lnTo>
                    <a:pt x="46" y="144"/>
                  </a:lnTo>
                  <a:lnTo>
                    <a:pt x="46" y="143"/>
                  </a:lnTo>
                  <a:lnTo>
                    <a:pt x="46" y="141"/>
                  </a:lnTo>
                  <a:lnTo>
                    <a:pt x="44" y="140"/>
                  </a:lnTo>
                  <a:lnTo>
                    <a:pt x="43" y="139"/>
                  </a:lnTo>
                  <a:lnTo>
                    <a:pt x="42" y="139"/>
                  </a:lnTo>
                  <a:lnTo>
                    <a:pt x="42" y="137"/>
                  </a:lnTo>
                  <a:lnTo>
                    <a:pt x="41" y="137"/>
                  </a:lnTo>
                  <a:lnTo>
                    <a:pt x="41" y="136"/>
                  </a:lnTo>
                  <a:lnTo>
                    <a:pt x="39" y="136"/>
                  </a:lnTo>
                  <a:lnTo>
                    <a:pt x="38" y="136"/>
                  </a:lnTo>
                  <a:lnTo>
                    <a:pt x="38" y="135"/>
                  </a:lnTo>
                  <a:lnTo>
                    <a:pt x="37" y="135"/>
                  </a:lnTo>
                  <a:lnTo>
                    <a:pt x="37" y="134"/>
                  </a:lnTo>
                  <a:lnTo>
                    <a:pt x="35" y="134"/>
                  </a:lnTo>
                  <a:lnTo>
                    <a:pt x="35" y="132"/>
                  </a:lnTo>
                  <a:lnTo>
                    <a:pt x="34" y="132"/>
                  </a:lnTo>
                  <a:lnTo>
                    <a:pt x="34" y="131"/>
                  </a:lnTo>
                  <a:lnTo>
                    <a:pt x="34" y="130"/>
                  </a:lnTo>
                  <a:lnTo>
                    <a:pt x="34" y="128"/>
                  </a:lnTo>
                  <a:lnTo>
                    <a:pt x="34" y="127"/>
                  </a:lnTo>
                  <a:lnTo>
                    <a:pt x="33" y="127"/>
                  </a:lnTo>
                  <a:lnTo>
                    <a:pt x="33" y="126"/>
                  </a:lnTo>
                  <a:lnTo>
                    <a:pt x="33" y="124"/>
                  </a:lnTo>
                  <a:lnTo>
                    <a:pt x="31" y="123"/>
                  </a:lnTo>
                  <a:lnTo>
                    <a:pt x="31" y="122"/>
                  </a:lnTo>
                  <a:lnTo>
                    <a:pt x="30" y="121"/>
                  </a:lnTo>
                  <a:lnTo>
                    <a:pt x="30" y="119"/>
                  </a:lnTo>
                  <a:lnTo>
                    <a:pt x="29" y="118"/>
                  </a:lnTo>
                  <a:lnTo>
                    <a:pt x="29" y="117"/>
                  </a:lnTo>
                  <a:lnTo>
                    <a:pt x="29" y="115"/>
                  </a:lnTo>
                  <a:lnTo>
                    <a:pt x="29" y="114"/>
                  </a:lnTo>
                  <a:lnTo>
                    <a:pt x="30" y="113"/>
                  </a:lnTo>
                  <a:lnTo>
                    <a:pt x="31" y="113"/>
                  </a:lnTo>
                  <a:lnTo>
                    <a:pt x="31" y="112"/>
                  </a:lnTo>
                  <a:lnTo>
                    <a:pt x="33" y="112"/>
                  </a:lnTo>
                  <a:lnTo>
                    <a:pt x="34" y="112"/>
                  </a:lnTo>
                  <a:lnTo>
                    <a:pt x="35" y="112"/>
                  </a:lnTo>
                  <a:lnTo>
                    <a:pt x="37" y="112"/>
                  </a:lnTo>
                  <a:lnTo>
                    <a:pt x="38" y="112"/>
                  </a:lnTo>
                  <a:lnTo>
                    <a:pt x="39" y="112"/>
                  </a:lnTo>
                  <a:lnTo>
                    <a:pt x="41" y="112"/>
                  </a:lnTo>
                  <a:lnTo>
                    <a:pt x="42" y="110"/>
                  </a:lnTo>
                  <a:lnTo>
                    <a:pt x="43" y="110"/>
                  </a:lnTo>
                  <a:lnTo>
                    <a:pt x="44" y="110"/>
                  </a:lnTo>
                  <a:lnTo>
                    <a:pt x="46" y="110"/>
                  </a:lnTo>
                  <a:lnTo>
                    <a:pt x="47" y="110"/>
                  </a:lnTo>
                  <a:lnTo>
                    <a:pt x="48" y="112"/>
                  </a:lnTo>
                  <a:lnTo>
                    <a:pt x="48" y="113"/>
                  </a:lnTo>
                  <a:lnTo>
                    <a:pt x="50" y="113"/>
                  </a:lnTo>
                  <a:lnTo>
                    <a:pt x="50" y="112"/>
                  </a:lnTo>
                  <a:lnTo>
                    <a:pt x="51" y="110"/>
                  </a:lnTo>
                  <a:lnTo>
                    <a:pt x="52" y="109"/>
                  </a:lnTo>
                  <a:lnTo>
                    <a:pt x="53" y="109"/>
                  </a:lnTo>
                  <a:lnTo>
                    <a:pt x="55" y="109"/>
                  </a:lnTo>
                  <a:lnTo>
                    <a:pt x="56" y="109"/>
                  </a:lnTo>
                  <a:lnTo>
                    <a:pt x="57" y="109"/>
                  </a:lnTo>
                  <a:lnTo>
                    <a:pt x="59" y="109"/>
                  </a:lnTo>
                  <a:lnTo>
                    <a:pt x="60" y="109"/>
                  </a:lnTo>
                  <a:lnTo>
                    <a:pt x="61" y="109"/>
                  </a:lnTo>
                  <a:lnTo>
                    <a:pt x="63" y="109"/>
                  </a:lnTo>
                  <a:lnTo>
                    <a:pt x="64" y="109"/>
                  </a:lnTo>
                  <a:lnTo>
                    <a:pt x="65" y="109"/>
                  </a:lnTo>
                  <a:lnTo>
                    <a:pt x="66" y="109"/>
                  </a:lnTo>
                  <a:lnTo>
                    <a:pt x="68" y="109"/>
                  </a:lnTo>
                  <a:lnTo>
                    <a:pt x="68" y="110"/>
                  </a:lnTo>
                  <a:lnTo>
                    <a:pt x="68" y="112"/>
                  </a:lnTo>
                  <a:lnTo>
                    <a:pt x="68" y="113"/>
                  </a:lnTo>
                  <a:lnTo>
                    <a:pt x="68" y="114"/>
                  </a:lnTo>
                  <a:lnTo>
                    <a:pt x="68" y="115"/>
                  </a:lnTo>
                  <a:lnTo>
                    <a:pt x="68" y="117"/>
                  </a:lnTo>
                  <a:lnTo>
                    <a:pt x="69" y="118"/>
                  </a:lnTo>
                  <a:lnTo>
                    <a:pt x="69" y="119"/>
                  </a:lnTo>
                  <a:lnTo>
                    <a:pt x="70" y="119"/>
                  </a:lnTo>
                  <a:lnTo>
                    <a:pt x="70" y="121"/>
                  </a:lnTo>
                  <a:lnTo>
                    <a:pt x="70" y="122"/>
                  </a:lnTo>
                  <a:lnTo>
                    <a:pt x="72" y="122"/>
                  </a:lnTo>
                  <a:lnTo>
                    <a:pt x="72" y="123"/>
                  </a:lnTo>
                  <a:lnTo>
                    <a:pt x="73" y="123"/>
                  </a:lnTo>
                  <a:lnTo>
                    <a:pt x="73" y="124"/>
                  </a:lnTo>
                  <a:lnTo>
                    <a:pt x="74" y="126"/>
                  </a:lnTo>
                  <a:lnTo>
                    <a:pt x="76" y="126"/>
                  </a:lnTo>
                  <a:lnTo>
                    <a:pt x="77" y="127"/>
                  </a:lnTo>
                  <a:lnTo>
                    <a:pt x="78" y="127"/>
                  </a:lnTo>
                  <a:lnTo>
                    <a:pt x="81" y="128"/>
                  </a:lnTo>
                  <a:lnTo>
                    <a:pt x="82" y="128"/>
                  </a:lnTo>
                  <a:lnTo>
                    <a:pt x="83" y="130"/>
                  </a:lnTo>
                  <a:lnTo>
                    <a:pt x="85" y="130"/>
                  </a:lnTo>
                  <a:lnTo>
                    <a:pt x="86" y="131"/>
                  </a:lnTo>
                  <a:lnTo>
                    <a:pt x="87" y="131"/>
                  </a:lnTo>
                  <a:lnTo>
                    <a:pt x="90" y="132"/>
                  </a:lnTo>
                  <a:lnTo>
                    <a:pt x="91" y="132"/>
                  </a:lnTo>
                  <a:lnTo>
                    <a:pt x="92" y="134"/>
                  </a:lnTo>
                  <a:lnTo>
                    <a:pt x="94" y="134"/>
                  </a:lnTo>
                  <a:lnTo>
                    <a:pt x="95" y="135"/>
                  </a:lnTo>
                  <a:lnTo>
                    <a:pt x="96" y="135"/>
                  </a:lnTo>
                  <a:lnTo>
                    <a:pt x="99" y="136"/>
                  </a:lnTo>
                  <a:lnTo>
                    <a:pt x="100" y="136"/>
                  </a:lnTo>
                  <a:lnTo>
                    <a:pt x="101" y="137"/>
                  </a:lnTo>
                  <a:lnTo>
                    <a:pt x="103" y="137"/>
                  </a:lnTo>
                  <a:lnTo>
                    <a:pt x="104" y="137"/>
                  </a:lnTo>
                  <a:lnTo>
                    <a:pt x="107" y="139"/>
                  </a:lnTo>
                  <a:lnTo>
                    <a:pt x="108" y="139"/>
                  </a:lnTo>
                  <a:lnTo>
                    <a:pt x="109" y="139"/>
                  </a:lnTo>
                  <a:lnTo>
                    <a:pt x="111" y="139"/>
                  </a:lnTo>
                  <a:lnTo>
                    <a:pt x="113" y="139"/>
                  </a:lnTo>
                  <a:lnTo>
                    <a:pt x="114" y="139"/>
                  </a:lnTo>
                  <a:lnTo>
                    <a:pt x="116" y="139"/>
                  </a:lnTo>
                  <a:lnTo>
                    <a:pt x="118" y="139"/>
                  </a:lnTo>
                  <a:lnTo>
                    <a:pt x="120" y="139"/>
                  </a:lnTo>
                  <a:lnTo>
                    <a:pt x="121" y="139"/>
                  </a:lnTo>
                  <a:lnTo>
                    <a:pt x="123" y="137"/>
                  </a:lnTo>
                  <a:lnTo>
                    <a:pt x="125" y="137"/>
                  </a:lnTo>
                  <a:lnTo>
                    <a:pt x="127" y="136"/>
                  </a:lnTo>
                  <a:lnTo>
                    <a:pt x="129" y="135"/>
                  </a:lnTo>
                  <a:lnTo>
                    <a:pt x="131" y="134"/>
                  </a:lnTo>
                  <a:lnTo>
                    <a:pt x="133" y="131"/>
                  </a:lnTo>
                  <a:lnTo>
                    <a:pt x="134" y="130"/>
                  </a:lnTo>
                  <a:lnTo>
                    <a:pt x="135" y="128"/>
                  </a:lnTo>
                  <a:lnTo>
                    <a:pt x="136" y="126"/>
                  </a:lnTo>
                  <a:lnTo>
                    <a:pt x="139" y="124"/>
                  </a:lnTo>
                  <a:lnTo>
                    <a:pt x="140" y="123"/>
                  </a:lnTo>
                  <a:lnTo>
                    <a:pt x="140" y="121"/>
                  </a:lnTo>
                  <a:lnTo>
                    <a:pt x="142" y="119"/>
                  </a:lnTo>
                  <a:lnTo>
                    <a:pt x="143" y="117"/>
                  </a:lnTo>
                  <a:lnTo>
                    <a:pt x="144" y="115"/>
                  </a:lnTo>
                  <a:lnTo>
                    <a:pt x="145" y="113"/>
                  </a:lnTo>
                  <a:lnTo>
                    <a:pt x="145" y="110"/>
                  </a:lnTo>
                  <a:lnTo>
                    <a:pt x="147" y="109"/>
                  </a:lnTo>
                  <a:lnTo>
                    <a:pt x="148" y="106"/>
                  </a:lnTo>
                  <a:lnTo>
                    <a:pt x="148" y="104"/>
                  </a:lnTo>
                  <a:lnTo>
                    <a:pt x="149" y="102"/>
                  </a:lnTo>
                  <a:lnTo>
                    <a:pt x="149" y="100"/>
                  </a:lnTo>
                  <a:lnTo>
                    <a:pt x="151" y="97"/>
                  </a:lnTo>
                  <a:lnTo>
                    <a:pt x="151" y="96"/>
                  </a:lnTo>
                  <a:lnTo>
                    <a:pt x="152" y="93"/>
                  </a:lnTo>
                  <a:lnTo>
                    <a:pt x="152" y="91"/>
                  </a:lnTo>
                  <a:lnTo>
                    <a:pt x="153" y="88"/>
                  </a:lnTo>
                  <a:lnTo>
                    <a:pt x="153" y="87"/>
                  </a:lnTo>
                  <a:lnTo>
                    <a:pt x="155" y="84"/>
                  </a:lnTo>
                  <a:lnTo>
                    <a:pt x="155" y="82"/>
                  </a:lnTo>
                  <a:lnTo>
                    <a:pt x="156" y="81"/>
                  </a:lnTo>
                  <a:lnTo>
                    <a:pt x="156" y="78"/>
                  </a:lnTo>
                  <a:lnTo>
                    <a:pt x="157" y="75"/>
                  </a:lnTo>
                  <a:lnTo>
                    <a:pt x="157" y="74"/>
                  </a:lnTo>
                  <a:lnTo>
                    <a:pt x="156" y="71"/>
                  </a:lnTo>
                  <a:lnTo>
                    <a:pt x="155" y="69"/>
                  </a:lnTo>
                  <a:lnTo>
                    <a:pt x="153" y="68"/>
                  </a:lnTo>
                  <a:lnTo>
                    <a:pt x="152" y="65"/>
                  </a:lnTo>
                  <a:lnTo>
                    <a:pt x="149" y="64"/>
                  </a:lnTo>
                  <a:lnTo>
                    <a:pt x="148" y="61"/>
                  </a:lnTo>
                  <a:lnTo>
                    <a:pt x="145" y="60"/>
                  </a:lnTo>
                  <a:lnTo>
                    <a:pt x="144" y="59"/>
                  </a:lnTo>
                  <a:lnTo>
                    <a:pt x="142" y="57"/>
                  </a:lnTo>
                  <a:lnTo>
                    <a:pt x="140" y="56"/>
                  </a:lnTo>
                  <a:lnTo>
                    <a:pt x="138" y="55"/>
                  </a:lnTo>
                  <a:lnTo>
                    <a:pt x="135" y="55"/>
                  </a:lnTo>
                  <a:lnTo>
                    <a:pt x="133" y="53"/>
                  </a:lnTo>
                  <a:lnTo>
                    <a:pt x="131" y="52"/>
                  </a:lnTo>
                  <a:lnTo>
                    <a:pt x="129" y="52"/>
                  </a:lnTo>
                  <a:lnTo>
                    <a:pt x="126" y="51"/>
                  </a:lnTo>
                  <a:lnTo>
                    <a:pt x="123" y="51"/>
                  </a:lnTo>
                  <a:lnTo>
                    <a:pt x="121" y="49"/>
                  </a:lnTo>
                  <a:lnTo>
                    <a:pt x="118" y="49"/>
                  </a:lnTo>
                  <a:lnTo>
                    <a:pt x="116" y="49"/>
                  </a:lnTo>
                  <a:lnTo>
                    <a:pt x="113" y="49"/>
                  </a:lnTo>
                  <a:lnTo>
                    <a:pt x="112" y="48"/>
                  </a:lnTo>
                  <a:lnTo>
                    <a:pt x="109" y="48"/>
                  </a:lnTo>
                  <a:lnTo>
                    <a:pt x="107" y="48"/>
                  </a:lnTo>
                  <a:lnTo>
                    <a:pt x="104" y="48"/>
                  </a:lnTo>
                  <a:lnTo>
                    <a:pt x="101" y="48"/>
                  </a:lnTo>
                  <a:lnTo>
                    <a:pt x="99" y="48"/>
                  </a:lnTo>
                  <a:lnTo>
                    <a:pt x="98" y="48"/>
                  </a:lnTo>
                  <a:lnTo>
                    <a:pt x="95" y="48"/>
                  </a:lnTo>
                  <a:lnTo>
                    <a:pt x="92" y="48"/>
                  </a:lnTo>
                  <a:lnTo>
                    <a:pt x="91" y="48"/>
                  </a:lnTo>
                  <a:lnTo>
                    <a:pt x="88" y="48"/>
                  </a:lnTo>
                  <a:lnTo>
                    <a:pt x="87" y="49"/>
                  </a:lnTo>
                  <a:lnTo>
                    <a:pt x="86" y="51"/>
                  </a:lnTo>
                  <a:lnTo>
                    <a:pt x="86" y="52"/>
                  </a:lnTo>
                  <a:lnTo>
                    <a:pt x="85" y="53"/>
                  </a:lnTo>
                  <a:lnTo>
                    <a:pt x="83" y="55"/>
                  </a:lnTo>
                  <a:lnTo>
                    <a:pt x="83" y="56"/>
                  </a:lnTo>
                  <a:lnTo>
                    <a:pt x="82" y="59"/>
                  </a:lnTo>
                  <a:lnTo>
                    <a:pt x="81" y="60"/>
                  </a:lnTo>
                  <a:lnTo>
                    <a:pt x="81" y="61"/>
                  </a:lnTo>
                  <a:lnTo>
                    <a:pt x="79" y="62"/>
                  </a:lnTo>
                  <a:lnTo>
                    <a:pt x="79" y="64"/>
                  </a:lnTo>
                  <a:lnTo>
                    <a:pt x="78" y="66"/>
                  </a:lnTo>
                  <a:lnTo>
                    <a:pt x="78" y="68"/>
                  </a:lnTo>
                  <a:lnTo>
                    <a:pt x="77" y="69"/>
                  </a:lnTo>
                  <a:lnTo>
                    <a:pt x="77" y="70"/>
                  </a:lnTo>
                  <a:lnTo>
                    <a:pt x="76" y="73"/>
                  </a:lnTo>
                  <a:lnTo>
                    <a:pt x="76" y="74"/>
                  </a:lnTo>
                  <a:lnTo>
                    <a:pt x="74" y="75"/>
                  </a:lnTo>
                  <a:lnTo>
                    <a:pt x="74" y="77"/>
                  </a:lnTo>
                  <a:lnTo>
                    <a:pt x="73" y="79"/>
                  </a:lnTo>
                  <a:lnTo>
                    <a:pt x="73" y="81"/>
                  </a:lnTo>
                  <a:lnTo>
                    <a:pt x="73" y="82"/>
                  </a:lnTo>
                  <a:lnTo>
                    <a:pt x="72" y="83"/>
                  </a:lnTo>
                  <a:lnTo>
                    <a:pt x="72" y="86"/>
                  </a:lnTo>
                  <a:lnTo>
                    <a:pt x="72" y="87"/>
                  </a:lnTo>
                  <a:lnTo>
                    <a:pt x="70" y="88"/>
                  </a:lnTo>
                  <a:lnTo>
                    <a:pt x="70" y="90"/>
                  </a:lnTo>
                  <a:lnTo>
                    <a:pt x="69" y="92"/>
                  </a:lnTo>
                  <a:lnTo>
                    <a:pt x="69" y="93"/>
                  </a:lnTo>
                  <a:lnTo>
                    <a:pt x="69" y="95"/>
                  </a:lnTo>
                  <a:lnTo>
                    <a:pt x="68" y="97"/>
                  </a:lnTo>
                  <a:lnTo>
                    <a:pt x="68" y="99"/>
                  </a:lnTo>
                  <a:lnTo>
                    <a:pt x="66" y="99"/>
                  </a:lnTo>
                  <a:lnTo>
                    <a:pt x="65" y="99"/>
                  </a:lnTo>
                  <a:lnTo>
                    <a:pt x="64" y="99"/>
                  </a:lnTo>
                  <a:lnTo>
                    <a:pt x="63" y="99"/>
                  </a:lnTo>
                  <a:lnTo>
                    <a:pt x="63" y="97"/>
                  </a:lnTo>
                  <a:lnTo>
                    <a:pt x="61" y="97"/>
                  </a:lnTo>
                  <a:lnTo>
                    <a:pt x="60" y="97"/>
                  </a:lnTo>
                  <a:lnTo>
                    <a:pt x="60" y="96"/>
                  </a:lnTo>
                  <a:lnTo>
                    <a:pt x="60" y="95"/>
                  </a:lnTo>
                  <a:lnTo>
                    <a:pt x="60" y="93"/>
                  </a:lnTo>
                  <a:lnTo>
                    <a:pt x="60" y="92"/>
                  </a:lnTo>
                  <a:lnTo>
                    <a:pt x="61" y="91"/>
                  </a:lnTo>
                  <a:lnTo>
                    <a:pt x="63" y="90"/>
                  </a:lnTo>
                  <a:lnTo>
                    <a:pt x="63" y="87"/>
                  </a:lnTo>
                  <a:lnTo>
                    <a:pt x="64" y="86"/>
                  </a:lnTo>
                  <a:lnTo>
                    <a:pt x="64" y="84"/>
                  </a:lnTo>
                  <a:lnTo>
                    <a:pt x="65" y="83"/>
                  </a:lnTo>
                  <a:lnTo>
                    <a:pt x="65" y="82"/>
                  </a:lnTo>
                  <a:lnTo>
                    <a:pt x="66" y="81"/>
                  </a:lnTo>
                  <a:lnTo>
                    <a:pt x="66" y="79"/>
                  </a:lnTo>
                  <a:lnTo>
                    <a:pt x="68" y="78"/>
                  </a:lnTo>
                  <a:lnTo>
                    <a:pt x="68" y="75"/>
                  </a:lnTo>
                  <a:lnTo>
                    <a:pt x="68" y="74"/>
                  </a:lnTo>
                  <a:lnTo>
                    <a:pt x="69" y="73"/>
                  </a:lnTo>
                  <a:lnTo>
                    <a:pt x="69" y="71"/>
                  </a:lnTo>
                  <a:lnTo>
                    <a:pt x="69" y="70"/>
                  </a:lnTo>
                  <a:lnTo>
                    <a:pt x="70" y="69"/>
                  </a:lnTo>
                  <a:lnTo>
                    <a:pt x="70" y="66"/>
                  </a:lnTo>
                  <a:lnTo>
                    <a:pt x="70" y="65"/>
                  </a:lnTo>
                  <a:lnTo>
                    <a:pt x="72" y="64"/>
                  </a:lnTo>
                  <a:lnTo>
                    <a:pt x="72" y="62"/>
                  </a:lnTo>
                  <a:lnTo>
                    <a:pt x="72" y="60"/>
                  </a:lnTo>
                  <a:lnTo>
                    <a:pt x="72" y="59"/>
                  </a:lnTo>
                  <a:lnTo>
                    <a:pt x="73" y="57"/>
                  </a:lnTo>
                  <a:lnTo>
                    <a:pt x="73" y="56"/>
                  </a:lnTo>
                  <a:lnTo>
                    <a:pt x="73" y="55"/>
                  </a:lnTo>
                  <a:lnTo>
                    <a:pt x="73" y="52"/>
                  </a:lnTo>
                  <a:lnTo>
                    <a:pt x="74" y="51"/>
                  </a:lnTo>
                  <a:lnTo>
                    <a:pt x="74" y="49"/>
                  </a:lnTo>
                  <a:lnTo>
                    <a:pt x="74" y="48"/>
                  </a:lnTo>
                  <a:lnTo>
                    <a:pt x="74" y="47"/>
                  </a:lnTo>
                  <a:lnTo>
                    <a:pt x="76" y="44"/>
                  </a:lnTo>
                  <a:lnTo>
                    <a:pt x="74" y="44"/>
                  </a:lnTo>
                  <a:lnTo>
                    <a:pt x="73" y="43"/>
                  </a:lnTo>
                  <a:lnTo>
                    <a:pt x="72" y="42"/>
                  </a:lnTo>
                  <a:lnTo>
                    <a:pt x="70" y="40"/>
                  </a:lnTo>
                  <a:lnTo>
                    <a:pt x="69" y="40"/>
                  </a:lnTo>
                  <a:lnTo>
                    <a:pt x="68" y="39"/>
                  </a:lnTo>
                  <a:lnTo>
                    <a:pt x="66" y="39"/>
                  </a:lnTo>
                  <a:lnTo>
                    <a:pt x="65" y="38"/>
                  </a:lnTo>
                  <a:lnTo>
                    <a:pt x="64" y="38"/>
                  </a:lnTo>
                  <a:lnTo>
                    <a:pt x="63" y="37"/>
                  </a:lnTo>
                  <a:lnTo>
                    <a:pt x="61" y="37"/>
                  </a:lnTo>
                  <a:lnTo>
                    <a:pt x="60" y="35"/>
                  </a:lnTo>
                  <a:lnTo>
                    <a:pt x="57" y="35"/>
                  </a:lnTo>
                  <a:lnTo>
                    <a:pt x="56" y="35"/>
                  </a:lnTo>
                  <a:lnTo>
                    <a:pt x="55" y="34"/>
                  </a:lnTo>
                  <a:lnTo>
                    <a:pt x="53" y="34"/>
                  </a:lnTo>
                  <a:lnTo>
                    <a:pt x="52" y="34"/>
                  </a:lnTo>
                  <a:lnTo>
                    <a:pt x="50" y="33"/>
                  </a:lnTo>
                  <a:lnTo>
                    <a:pt x="48" y="33"/>
                  </a:lnTo>
                  <a:lnTo>
                    <a:pt x="47" y="33"/>
                  </a:lnTo>
                  <a:lnTo>
                    <a:pt x="46" y="33"/>
                  </a:lnTo>
                  <a:lnTo>
                    <a:pt x="43" y="31"/>
                  </a:lnTo>
                  <a:lnTo>
                    <a:pt x="42" y="31"/>
                  </a:lnTo>
                  <a:lnTo>
                    <a:pt x="41" y="31"/>
                  </a:lnTo>
                  <a:lnTo>
                    <a:pt x="39" y="31"/>
                  </a:lnTo>
                  <a:lnTo>
                    <a:pt x="37" y="31"/>
                  </a:lnTo>
                  <a:lnTo>
                    <a:pt x="35" y="30"/>
                  </a:lnTo>
                  <a:lnTo>
                    <a:pt x="34" y="30"/>
                  </a:lnTo>
                  <a:lnTo>
                    <a:pt x="33" y="30"/>
                  </a:lnTo>
                  <a:lnTo>
                    <a:pt x="30" y="30"/>
                  </a:lnTo>
                  <a:lnTo>
                    <a:pt x="29" y="30"/>
                  </a:lnTo>
                  <a:lnTo>
                    <a:pt x="28" y="29"/>
                  </a:lnTo>
                  <a:lnTo>
                    <a:pt x="28" y="28"/>
                  </a:lnTo>
                  <a:lnTo>
                    <a:pt x="28" y="26"/>
                  </a:lnTo>
                  <a:lnTo>
                    <a:pt x="28" y="25"/>
                  </a:lnTo>
                  <a:lnTo>
                    <a:pt x="29" y="24"/>
                  </a:lnTo>
                  <a:lnTo>
                    <a:pt x="29" y="22"/>
                  </a:lnTo>
                  <a:lnTo>
                    <a:pt x="29" y="21"/>
                  </a:lnTo>
                  <a:lnTo>
                    <a:pt x="30" y="21"/>
                  </a:lnTo>
                  <a:lnTo>
                    <a:pt x="30" y="20"/>
                  </a:lnTo>
                  <a:lnTo>
                    <a:pt x="31" y="20"/>
                  </a:lnTo>
                  <a:lnTo>
                    <a:pt x="31" y="18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4" y="16"/>
                  </a:lnTo>
                  <a:lnTo>
                    <a:pt x="34" y="15"/>
                  </a:lnTo>
                  <a:lnTo>
                    <a:pt x="35" y="15"/>
                  </a:lnTo>
                  <a:lnTo>
                    <a:pt x="35" y="13"/>
                  </a:lnTo>
                  <a:lnTo>
                    <a:pt x="35" y="12"/>
                  </a:lnTo>
                  <a:lnTo>
                    <a:pt x="37" y="12"/>
                  </a:lnTo>
                  <a:lnTo>
                    <a:pt x="39" y="11"/>
                  </a:lnTo>
                  <a:lnTo>
                    <a:pt x="43" y="9"/>
                  </a:lnTo>
                  <a:lnTo>
                    <a:pt x="46" y="9"/>
                  </a:lnTo>
                  <a:lnTo>
                    <a:pt x="48" y="8"/>
                  </a:lnTo>
                  <a:lnTo>
                    <a:pt x="52" y="7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4" y="6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4" y="4"/>
                  </a:lnTo>
                  <a:lnTo>
                    <a:pt x="77" y="4"/>
                  </a:lnTo>
                  <a:lnTo>
                    <a:pt x="81" y="4"/>
                  </a:lnTo>
                  <a:lnTo>
                    <a:pt x="83" y="4"/>
                  </a:lnTo>
                  <a:lnTo>
                    <a:pt x="87" y="4"/>
                  </a:lnTo>
                  <a:lnTo>
                    <a:pt x="90" y="4"/>
                  </a:lnTo>
                  <a:lnTo>
                    <a:pt x="94" y="4"/>
                  </a:lnTo>
                  <a:lnTo>
                    <a:pt x="96" y="4"/>
                  </a:lnTo>
                  <a:lnTo>
                    <a:pt x="100" y="4"/>
                  </a:lnTo>
                  <a:lnTo>
                    <a:pt x="103" y="4"/>
                  </a:lnTo>
                  <a:lnTo>
                    <a:pt x="107" y="4"/>
                  </a:lnTo>
                  <a:lnTo>
                    <a:pt x="109" y="3"/>
                  </a:lnTo>
                  <a:lnTo>
                    <a:pt x="113" y="3"/>
                  </a:lnTo>
                  <a:lnTo>
                    <a:pt x="116" y="3"/>
                  </a:lnTo>
                  <a:lnTo>
                    <a:pt x="120" y="3"/>
                  </a:lnTo>
                  <a:lnTo>
                    <a:pt x="122" y="3"/>
                  </a:lnTo>
                  <a:lnTo>
                    <a:pt x="126" y="3"/>
                  </a:lnTo>
                  <a:lnTo>
                    <a:pt x="129" y="2"/>
                  </a:lnTo>
                  <a:lnTo>
                    <a:pt x="133" y="2"/>
                  </a:lnTo>
                  <a:lnTo>
                    <a:pt x="135" y="2"/>
                  </a:lnTo>
                  <a:lnTo>
                    <a:pt x="139" y="0"/>
                  </a:lnTo>
                  <a:lnTo>
                    <a:pt x="140" y="3"/>
                  </a:lnTo>
                  <a:lnTo>
                    <a:pt x="142" y="7"/>
                  </a:lnTo>
                  <a:lnTo>
                    <a:pt x="143" y="9"/>
                  </a:lnTo>
                  <a:lnTo>
                    <a:pt x="144" y="12"/>
                  </a:lnTo>
                  <a:lnTo>
                    <a:pt x="145" y="15"/>
                  </a:lnTo>
                  <a:lnTo>
                    <a:pt x="145" y="18"/>
                  </a:lnTo>
                  <a:lnTo>
                    <a:pt x="147" y="21"/>
                  </a:lnTo>
                  <a:lnTo>
                    <a:pt x="148" y="24"/>
                  </a:lnTo>
                  <a:lnTo>
                    <a:pt x="149" y="26"/>
                  </a:lnTo>
                  <a:lnTo>
                    <a:pt x="149" y="30"/>
                  </a:lnTo>
                  <a:lnTo>
                    <a:pt x="151" y="33"/>
                  </a:lnTo>
                  <a:lnTo>
                    <a:pt x="152" y="37"/>
                  </a:lnTo>
                  <a:lnTo>
                    <a:pt x="152" y="39"/>
                  </a:lnTo>
                  <a:lnTo>
                    <a:pt x="153" y="42"/>
                  </a:lnTo>
                  <a:lnTo>
                    <a:pt x="153" y="46"/>
                  </a:lnTo>
                  <a:lnTo>
                    <a:pt x="155" y="48"/>
                  </a:lnTo>
                  <a:lnTo>
                    <a:pt x="155" y="51"/>
                  </a:lnTo>
                  <a:lnTo>
                    <a:pt x="156" y="55"/>
                  </a:lnTo>
                  <a:lnTo>
                    <a:pt x="156" y="57"/>
                  </a:lnTo>
                  <a:lnTo>
                    <a:pt x="156" y="61"/>
                  </a:lnTo>
                  <a:lnTo>
                    <a:pt x="157" y="64"/>
                  </a:lnTo>
                  <a:lnTo>
                    <a:pt x="157" y="68"/>
                  </a:lnTo>
                  <a:lnTo>
                    <a:pt x="157" y="70"/>
                  </a:lnTo>
                  <a:lnTo>
                    <a:pt x="158" y="73"/>
                  </a:lnTo>
                  <a:lnTo>
                    <a:pt x="158" y="77"/>
                  </a:lnTo>
                  <a:lnTo>
                    <a:pt x="158" y="79"/>
                  </a:lnTo>
                  <a:lnTo>
                    <a:pt x="158" y="83"/>
                  </a:lnTo>
                  <a:lnTo>
                    <a:pt x="160" y="86"/>
                  </a:lnTo>
                  <a:lnTo>
                    <a:pt x="160" y="90"/>
                  </a:lnTo>
                  <a:lnTo>
                    <a:pt x="160" y="92"/>
                  </a:lnTo>
                  <a:lnTo>
                    <a:pt x="160" y="95"/>
                  </a:lnTo>
                  <a:lnTo>
                    <a:pt x="160" y="99"/>
                  </a:lnTo>
                  <a:lnTo>
                    <a:pt x="160" y="100"/>
                  </a:lnTo>
                  <a:lnTo>
                    <a:pt x="158" y="100"/>
                  </a:lnTo>
                  <a:lnTo>
                    <a:pt x="157" y="101"/>
                  </a:lnTo>
                  <a:lnTo>
                    <a:pt x="156" y="101"/>
                  </a:lnTo>
                  <a:lnTo>
                    <a:pt x="156" y="102"/>
                  </a:lnTo>
                  <a:lnTo>
                    <a:pt x="155" y="102"/>
                  </a:lnTo>
                  <a:lnTo>
                    <a:pt x="155" y="104"/>
                  </a:lnTo>
                  <a:lnTo>
                    <a:pt x="153" y="105"/>
                  </a:lnTo>
                  <a:lnTo>
                    <a:pt x="153" y="106"/>
                  </a:lnTo>
                  <a:lnTo>
                    <a:pt x="153" y="108"/>
                  </a:lnTo>
                  <a:lnTo>
                    <a:pt x="153" y="109"/>
                  </a:lnTo>
                  <a:lnTo>
                    <a:pt x="153" y="110"/>
                  </a:lnTo>
                  <a:lnTo>
                    <a:pt x="155" y="110"/>
                  </a:lnTo>
                  <a:lnTo>
                    <a:pt x="155" y="112"/>
                  </a:lnTo>
                  <a:lnTo>
                    <a:pt x="156" y="112"/>
                  </a:lnTo>
                  <a:lnTo>
                    <a:pt x="156" y="113"/>
                  </a:lnTo>
                  <a:lnTo>
                    <a:pt x="157" y="113"/>
                  </a:lnTo>
                  <a:lnTo>
                    <a:pt x="158" y="113"/>
                  </a:lnTo>
                  <a:lnTo>
                    <a:pt x="160" y="112"/>
                  </a:lnTo>
                  <a:lnTo>
                    <a:pt x="161" y="112"/>
                  </a:lnTo>
                  <a:lnTo>
                    <a:pt x="161" y="110"/>
                  </a:lnTo>
                  <a:lnTo>
                    <a:pt x="162" y="110"/>
                  </a:lnTo>
                  <a:lnTo>
                    <a:pt x="162" y="109"/>
                  </a:lnTo>
                  <a:lnTo>
                    <a:pt x="164" y="109"/>
                  </a:lnTo>
                  <a:lnTo>
                    <a:pt x="164" y="108"/>
                  </a:lnTo>
                  <a:lnTo>
                    <a:pt x="165" y="108"/>
                  </a:lnTo>
                  <a:lnTo>
                    <a:pt x="165" y="106"/>
                  </a:lnTo>
                  <a:lnTo>
                    <a:pt x="166" y="105"/>
                  </a:lnTo>
                  <a:lnTo>
                    <a:pt x="168" y="105"/>
                  </a:lnTo>
                  <a:lnTo>
                    <a:pt x="168" y="104"/>
                  </a:lnTo>
                  <a:lnTo>
                    <a:pt x="169" y="104"/>
                  </a:lnTo>
                  <a:lnTo>
                    <a:pt x="170" y="104"/>
                  </a:lnTo>
                  <a:lnTo>
                    <a:pt x="171" y="104"/>
                  </a:lnTo>
                  <a:lnTo>
                    <a:pt x="173" y="104"/>
                  </a:lnTo>
                  <a:lnTo>
                    <a:pt x="174" y="104"/>
                  </a:lnTo>
                  <a:lnTo>
                    <a:pt x="175" y="104"/>
                  </a:lnTo>
                  <a:lnTo>
                    <a:pt x="177" y="104"/>
                  </a:lnTo>
                  <a:lnTo>
                    <a:pt x="178" y="104"/>
                  </a:lnTo>
                  <a:lnTo>
                    <a:pt x="179" y="104"/>
                  </a:lnTo>
                  <a:lnTo>
                    <a:pt x="180" y="104"/>
                  </a:lnTo>
                  <a:lnTo>
                    <a:pt x="182" y="104"/>
                  </a:lnTo>
                  <a:lnTo>
                    <a:pt x="183" y="104"/>
                  </a:lnTo>
                  <a:lnTo>
                    <a:pt x="184" y="104"/>
                  </a:lnTo>
                  <a:lnTo>
                    <a:pt x="184" y="105"/>
                  </a:lnTo>
                  <a:lnTo>
                    <a:pt x="186" y="105"/>
                  </a:lnTo>
                  <a:lnTo>
                    <a:pt x="187" y="105"/>
                  </a:lnTo>
                  <a:lnTo>
                    <a:pt x="188" y="106"/>
                  </a:lnTo>
                  <a:lnTo>
                    <a:pt x="190" y="106"/>
                  </a:lnTo>
                  <a:lnTo>
                    <a:pt x="191" y="108"/>
                  </a:lnTo>
                  <a:lnTo>
                    <a:pt x="192" y="108"/>
                  </a:lnTo>
                  <a:lnTo>
                    <a:pt x="192" y="109"/>
                  </a:lnTo>
                  <a:lnTo>
                    <a:pt x="193" y="109"/>
                  </a:lnTo>
                  <a:lnTo>
                    <a:pt x="193" y="110"/>
                  </a:lnTo>
                  <a:lnTo>
                    <a:pt x="193" y="112"/>
                  </a:lnTo>
                  <a:lnTo>
                    <a:pt x="195" y="112"/>
                  </a:lnTo>
                  <a:lnTo>
                    <a:pt x="195" y="113"/>
                  </a:lnTo>
                  <a:lnTo>
                    <a:pt x="195" y="114"/>
                  </a:lnTo>
                  <a:lnTo>
                    <a:pt x="196" y="115"/>
                  </a:lnTo>
                  <a:lnTo>
                    <a:pt x="196" y="117"/>
                  </a:lnTo>
                  <a:lnTo>
                    <a:pt x="196" y="119"/>
                  </a:lnTo>
                  <a:lnTo>
                    <a:pt x="196" y="121"/>
                  </a:lnTo>
                  <a:lnTo>
                    <a:pt x="196" y="122"/>
                  </a:lnTo>
                  <a:lnTo>
                    <a:pt x="196" y="123"/>
                  </a:lnTo>
                  <a:lnTo>
                    <a:pt x="196" y="124"/>
                  </a:lnTo>
                  <a:lnTo>
                    <a:pt x="196" y="126"/>
                  </a:lnTo>
                  <a:lnTo>
                    <a:pt x="195" y="127"/>
                  </a:lnTo>
                  <a:lnTo>
                    <a:pt x="195" y="128"/>
                  </a:lnTo>
                  <a:lnTo>
                    <a:pt x="195" y="130"/>
                  </a:lnTo>
                  <a:lnTo>
                    <a:pt x="193" y="131"/>
                  </a:lnTo>
                  <a:lnTo>
                    <a:pt x="193" y="132"/>
                  </a:lnTo>
                  <a:lnTo>
                    <a:pt x="192" y="134"/>
                  </a:lnTo>
                  <a:lnTo>
                    <a:pt x="192" y="135"/>
                  </a:lnTo>
                  <a:lnTo>
                    <a:pt x="191" y="136"/>
                  </a:lnTo>
                  <a:lnTo>
                    <a:pt x="191" y="137"/>
                  </a:lnTo>
                  <a:lnTo>
                    <a:pt x="190" y="139"/>
                  </a:lnTo>
                  <a:lnTo>
                    <a:pt x="188" y="140"/>
                  </a:lnTo>
                  <a:lnTo>
                    <a:pt x="188" y="141"/>
                  </a:lnTo>
                  <a:lnTo>
                    <a:pt x="187" y="143"/>
                  </a:lnTo>
                  <a:lnTo>
                    <a:pt x="186" y="144"/>
                  </a:lnTo>
                  <a:lnTo>
                    <a:pt x="186" y="145"/>
                  </a:lnTo>
                  <a:lnTo>
                    <a:pt x="184" y="146"/>
                  </a:lnTo>
                  <a:lnTo>
                    <a:pt x="183" y="146"/>
                  </a:lnTo>
                  <a:lnTo>
                    <a:pt x="183" y="148"/>
                  </a:lnTo>
                  <a:lnTo>
                    <a:pt x="182" y="149"/>
                  </a:lnTo>
                  <a:lnTo>
                    <a:pt x="180" y="150"/>
                  </a:lnTo>
                  <a:lnTo>
                    <a:pt x="179" y="150"/>
                  </a:lnTo>
                  <a:lnTo>
                    <a:pt x="179" y="152"/>
                  </a:lnTo>
                  <a:lnTo>
                    <a:pt x="178" y="153"/>
                  </a:lnTo>
                  <a:lnTo>
                    <a:pt x="177" y="154"/>
                  </a:lnTo>
                  <a:lnTo>
                    <a:pt x="175" y="156"/>
                  </a:lnTo>
                  <a:lnTo>
                    <a:pt x="174" y="157"/>
                  </a:lnTo>
                  <a:lnTo>
                    <a:pt x="173" y="157"/>
                  </a:lnTo>
                  <a:lnTo>
                    <a:pt x="171" y="158"/>
                  </a:lnTo>
                  <a:lnTo>
                    <a:pt x="170" y="158"/>
                  </a:lnTo>
                  <a:lnTo>
                    <a:pt x="168" y="159"/>
                  </a:lnTo>
                  <a:lnTo>
                    <a:pt x="166" y="159"/>
                  </a:lnTo>
                  <a:lnTo>
                    <a:pt x="165" y="159"/>
                  </a:lnTo>
                  <a:lnTo>
                    <a:pt x="164" y="159"/>
                  </a:lnTo>
                  <a:lnTo>
                    <a:pt x="161" y="159"/>
                  </a:lnTo>
                  <a:lnTo>
                    <a:pt x="160" y="159"/>
                  </a:lnTo>
                  <a:lnTo>
                    <a:pt x="158" y="159"/>
                  </a:lnTo>
                  <a:lnTo>
                    <a:pt x="156" y="159"/>
                  </a:lnTo>
                  <a:lnTo>
                    <a:pt x="155" y="159"/>
                  </a:lnTo>
                  <a:lnTo>
                    <a:pt x="153" y="159"/>
                  </a:lnTo>
                  <a:lnTo>
                    <a:pt x="151" y="158"/>
                  </a:lnTo>
                  <a:lnTo>
                    <a:pt x="149" y="158"/>
                  </a:lnTo>
                  <a:lnTo>
                    <a:pt x="148" y="158"/>
                  </a:lnTo>
                  <a:lnTo>
                    <a:pt x="145" y="158"/>
                  </a:lnTo>
                  <a:lnTo>
                    <a:pt x="144" y="158"/>
                  </a:lnTo>
                  <a:lnTo>
                    <a:pt x="143" y="158"/>
                  </a:lnTo>
                  <a:lnTo>
                    <a:pt x="142" y="158"/>
                  </a:lnTo>
                  <a:lnTo>
                    <a:pt x="139" y="159"/>
                  </a:lnTo>
                  <a:lnTo>
                    <a:pt x="138" y="159"/>
                  </a:lnTo>
                  <a:lnTo>
                    <a:pt x="136" y="159"/>
                  </a:lnTo>
                  <a:lnTo>
                    <a:pt x="135" y="161"/>
                  </a:lnTo>
                  <a:lnTo>
                    <a:pt x="134" y="162"/>
                  </a:lnTo>
                  <a:lnTo>
                    <a:pt x="133" y="163"/>
                  </a:lnTo>
                  <a:lnTo>
                    <a:pt x="131" y="165"/>
                  </a:lnTo>
                  <a:lnTo>
                    <a:pt x="130" y="166"/>
                  </a:lnTo>
                  <a:lnTo>
                    <a:pt x="129" y="167"/>
                  </a:lnTo>
                  <a:lnTo>
                    <a:pt x="127" y="168"/>
                  </a:lnTo>
                  <a:lnTo>
                    <a:pt x="126" y="171"/>
                  </a:lnTo>
                  <a:lnTo>
                    <a:pt x="125" y="172"/>
                  </a:lnTo>
                  <a:lnTo>
                    <a:pt x="123" y="174"/>
                  </a:lnTo>
                  <a:lnTo>
                    <a:pt x="122" y="175"/>
                  </a:lnTo>
                  <a:lnTo>
                    <a:pt x="121" y="177"/>
                  </a:lnTo>
                  <a:lnTo>
                    <a:pt x="120" y="179"/>
                  </a:lnTo>
                  <a:lnTo>
                    <a:pt x="118" y="180"/>
                  </a:lnTo>
                  <a:lnTo>
                    <a:pt x="117" y="181"/>
                  </a:lnTo>
                  <a:lnTo>
                    <a:pt x="116" y="184"/>
                  </a:lnTo>
                  <a:lnTo>
                    <a:pt x="113" y="185"/>
                  </a:lnTo>
                  <a:lnTo>
                    <a:pt x="112" y="187"/>
                  </a:lnTo>
                  <a:lnTo>
                    <a:pt x="111" y="189"/>
                  </a:lnTo>
                  <a:lnTo>
                    <a:pt x="109" y="190"/>
                  </a:lnTo>
                  <a:lnTo>
                    <a:pt x="108" y="192"/>
                  </a:lnTo>
                  <a:lnTo>
                    <a:pt x="107" y="194"/>
                  </a:lnTo>
                  <a:lnTo>
                    <a:pt x="105" y="196"/>
                  </a:lnTo>
                  <a:lnTo>
                    <a:pt x="104" y="197"/>
                  </a:lnTo>
                  <a:lnTo>
                    <a:pt x="103" y="199"/>
                  </a:lnTo>
                  <a:lnTo>
                    <a:pt x="101" y="201"/>
                  </a:lnTo>
                  <a:lnTo>
                    <a:pt x="100" y="202"/>
                  </a:lnTo>
                  <a:lnTo>
                    <a:pt x="99" y="205"/>
                  </a:lnTo>
                  <a:lnTo>
                    <a:pt x="99" y="206"/>
                  </a:lnTo>
                  <a:lnTo>
                    <a:pt x="98" y="209"/>
                  </a:lnTo>
                  <a:lnTo>
                    <a:pt x="96" y="210"/>
                  </a:lnTo>
                  <a:lnTo>
                    <a:pt x="95" y="211"/>
                  </a:lnTo>
                  <a:lnTo>
                    <a:pt x="95" y="214"/>
                  </a:lnTo>
                  <a:lnTo>
                    <a:pt x="94" y="215"/>
                  </a:lnTo>
                  <a:lnTo>
                    <a:pt x="94" y="218"/>
                  </a:lnTo>
                  <a:lnTo>
                    <a:pt x="92" y="219"/>
                  </a:lnTo>
                  <a:lnTo>
                    <a:pt x="92" y="220"/>
                  </a:lnTo>
                  <a:lnTo>
                    <a:pt x="92" y="223"/>
                  </a:lnTo>
                  <a:lnTo>
                    <a:pt x="91" y="223"/>
                  </a:lnTo>
                  <a:lnTo>
                    <a:pt x="90" y="224"/>
                  </a:lnTo>
                  <a:lnTo>
                    <a:pt x="90" y="225"/>
                  </a:lnTo>
                  <a:lnTo>
                    <a:pt x="88" y="227"/>
                  </a:lnTo>
                  <a:lnTo>
                    <a:pt x="88" y="228"/>
                  </a:lnTo>
                  <a:lnTo>
                    <a:pt x="87" y="229"/>
                  </a:lnTo>
                  <a:lnTo>
                    <a:pt x="87" y="232"/>
                  </a:lnTo>
                  <a:lnTo>
                    <a:pt x="87" y="233"/>
                  </a:lnTo>
                  <a:lnTo>
                    <a:pt x="86" y="234"/>
                  </a:lnTo>
                  <a:lnTo>
                    <a:pt x="86" y="236"/>
                  </a:lnTo>
                  <a:lnTo>
                    <a:pt x="86" y="238"/>
                  </a:lnTo>
                  <a:lnTo>
                    <a:pt x="85" y="240"/>
                  </a:lnTo>
                  <a:lnTo>
                    <a:pt x="85" y="241"/>
                  </a:lnTo>
                  <a:lnTo>
                    <a:pt x="85" y="243"/>
                  </a:lnTo>
                  <a:lnTo>
                    <a:pt x="85" y="245"/>
                  </a:lnTo>
                  <a:lnTo>
                    <a:pt x="83" y="246"/>
                  </a:lnTo>
                  <a:lnTo>
                    <a:pt x="83" y="247"/>
                  </a:lnTo>
                  <a:lnTo>
                    <a:pt x="83" y="249"/>
                  </a:lnTo>
                  <a:lnTo>
                    <a:pt x="82" y="251"/>
                  </a:lnTo>
                  <a:lnTo>
                    <a:pt x="82" y="252"/>
                  </a:lnTo>
                  <a:lnTo>
                    <a:pt x="81" y="254"/>
                  </a:lnTo>
                  <a:lnTo>
                    <a:pt x="81" y="255"/>
                  </a:lnTo>
                  <a:lnTo>
                    <a:pt x="79" y="255"/>
                  </a:lnTo>
                  <a:lnTo>
                    <a:pt x="78" y="256"/>
                  </a:lnTo>
                  <a:lnTo>
                    <a:pt x="77" y="258"/>
                  </a:lnTo>
                  <a:lnTo>
                    <a:pt x="77" y="259"/>
                  </a:lnTo>
                  <a:lnTo>
                    <a:pt x="76" y="259"/>
                  </a:lnTo>
                  <a:lnTo>
                    <a:pt x="74" y="260"/>
                  </a:lnTo>
                  <a:lnTo>
                    <a:pt x="73" y="260"/>
                  </a:lnTo>
                  <a:lnTo>
                    <a:pt x="70" y="260"/>
                  </a:lnTo>
                  <a:lnTo>
                    <a:pt x="69" y="260"/>
                  </a:lnTo>
                  <a:lnTo>
                    <a:pt x="68" y="260"/>
                  </a:lnTo>
                  <a:lnTo>
                    <a:pt x="65" y="260"/>
                  </a:lnTo>
                  <a:lnTo>
                    <a:pt x="64" y="260"/>
                  </a:lnTo>
                  <a:lnTo>
                    <a:pt x="63" y="260"/>
                  </a:lnTo>
                  <a:lnTo>
                    <a:pt x="61" y="260"/>
                  </a:lnTo>
                  <a:lnTo>
                    <a:pt x="60" y="260"/>
                  </a:lnTo>
                  <a:lnTo>
                    <a:pt x="59" y="260"/>
                  </a:lnTo>
                  <a:lnTo>
                    <a:pt x="57" y="260"/>
                  </a:lnTo>
                  <a:lnTo>
                    <a:pt x="56" y="260"/>
                  </a:lnTo>
                  <a:lnTo>
                    <a:pt x="55" y="260"/>
                  </a:lnTo>
                  <a:lnTo>
                    <a:pt x="55" y="259"/>
                  </a:lnTo>
                  <a:lnTo>
                    <a:pt x="53" y="259"/>
                  </a:lnTo>
                  <a:lnTo>
                    <a:pt x="52" y="259"/>
                  </a:lnTo>
                  <a:lnTo>
                    <a:pt x="52" y="258"/>
                  </a:lnTo>
                  <a:lnTo>
                    <a:pt x="51" y="258"/>
                  </a:lnTo>
                  <a:lnTo>
                    <a:pt x="50" y="256"/>
                  </a:lnTo>
                  <a:lnTo>
                    <a:pt x="48" y="255"/>
                  </a:lnTo>
                  <a:lnTo>
                    <a:pt x="48" y="252"/>
                  </a:lnTo>
                  <a:lnTo>
                    <a:pt x="50" y="250"/>
                  </a:lnTo>
                  <a:lnTo>
                    <a:pt x="50" y="247"/>
                  </a:lnTo>
                  <a:lnTo>
                    <a:pt x="50" y="246"/>
                  </a:lnTo>
                  <a:lnTo>
                    <a:pt x="48" y="243"/>
                  </a:lnTo>
                  <a:lnTo>
                    <a:pt x="48" y="241"/>
                  </a:lnTo>
                  <a:lnTo>
                    <a:pt x="48" y="240"/>
                  </a:lnTo>
                  <a:lnTo>
                    <a:pt x="47" y="237"/>
                  </a:lnTo>
                  <a:lnTo>
                    <a:pt x="47" y="236"/>
                  </a:lnTo>
                  <a:lnTo>
                    <a:pt x="46" y="233"/>
                  </a:lnTo>
                  <a:lnTo>
                    <a:pt x="44" y="232"/>
                  </a:lnTo>
                  <a:lnTo>
                    <a:pt x="43" y="230"/>
                  </a:lnTo>
                  <a:lnTo>
                    <a:pt x="42" y="228"/>
                  </a:lnTo>
                  <a:lnTo>
                    <a:pt x="41" y="227"/>
                  </a:lnTo>
                  <a:lnTo>
                    <a:pt x="39" y="225"/>
                  </a:lnTo>
                  <a:lnTo>
                    <a:pt x="38" y="224"/>
                  </a:lnTo>
                  <a:lnTo>
                    <a:pt x="37" y="221"/>
                  </a:lnTo>
                  <a:lnTo>
                    <a:pt x="35" y="220"/>
                  </a:lnTo>
                  <a:lnTo>
                    <a:pt x="34" y="219"/>
                  </a:lnTo>
                  <a:lnTo>
                    <a:pt x="33" y="218"/>
                  </a:lnTo>
                  <a:lnTo>
                    <a:pt x="31" y="215"/>
                  </a:lnTo>
                  <a:lnTo>
                    <a:pt x="30" y="214"/>
                  </a:lnTo>
                  <a:lnTo>
                    <a:pt x="29" y="212"/>
                  </a:lnTo>
                  <a:lnTo>
                    <a:pt x="28" y="211"/>
                  </a:lnTo>
                  <a:lnTo>
                    <a:pt x="26" y="209"/>
                  </a:lnTo>
                  <a:lnTo>
                    <a:pt x="25" y="207"/>
                  </a:lnTo>
                  <a:lnTo>
                    <a:pt x="24" y="206"/>
                  </a:lnTo>
                  <a:lnTo>
                    <a:pt x="22" y="203"/>
                  </a:lnTo>
                  <a:lnTo>
                    <a:pt x="22" y="202"/>
                  </a:lnTo>
                  <a:lnTo>
                    <a:pt x="21" y="199"/>
                  </a:lnTo>
                  <a:lnTo>
                    <a:pt x="20" y="198"/>
                  </a:lnTo>
                  <a:lnTo>
                    <a:pt x="20" y="196"/>
                  </a:lnTo>
                  <a:lnTo>
                    <a:pt x="18" y="193"/>
                  </a:lnTo>
                  <a:lnTo>
                    <a:pt x="17" y="192"/>
                  </a:lnTo>
                  <a:lnTo>
                    <a:pt x="16" y="189"/>
                  </a:lnTo>
                  <a:lnTo>
                    <a:pt x="13" y="187"/>
                  </a:lnTo>
                  <a:lnTo>
                    <a:pt x="12" y="184"/>
                  </a:lnTo>
                  <a:lnTo>
                    <a:pt x="11" y="181"/>
                  </a:lnTo>
                  <a:lnTo>
                    <a:pt x="9" y="179"/>
                  </a:lnTo>
                  <a:lnTo>
                    <a:pt x="9" y="176"/>
                  </a:lnTo>
                  <a:lnTo>
                    <a:pt x="8" y="174"/>
                  </a:lnTo>
                  <a:lnTo>
                    <a:pt x="7" y="171"/>
                  </a:lnTo>
                  <a:lnTo>
                    <a:pt x="6" y="168"/>
                  </a:lnTo>
                  <a:lnTo>
                    <a:pt x="4" y="166"/>
                  </a:lnTo>
                  <a:lnTo>
                    <a:pt x="4" y="163"/>
                  </a:lnTo>
                  <a:lnTo>
                    <a:pt x="3" y="161"/>
                  </a:lnTo>
                  <a:lnTo>
                    <a:pt x="3" y="158"/>
                  </a:lnTo>
                  <a:lnTo>
                    <a:pt x="2" y="154"/>
                  </a:lnTo>
                  <a:lnTo>
                    <a:pt x="2" y="152"/>
                  </a:lnTo>
                  <a:lnTo>
                    <a:pt x="0" y="149"/>
                  </a:lnTo>
                  <a:lnTo>
                    <a:pt x="0" y="146"/>
                  </a:lnTo>
                  <a:lnTo>
                    <a:pt x="0" y="144"/>
                  </a:lnTo>
                  <a:lnTo>
                    <a:pt x="0" y="141"/>
                  </a:lnTo>
                  <a:lnTo>
                    <a:pt x="0" y="137"/>
                  </a:lnTo>
                  <a:lnTo>
                    <a:pt x="0" y="135"/>
                  </a:lnTo>
                  <a:lnTo>
                    <a:pt x="0" y="132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2" y="124"/>
                  </a:lnTo>
                  <a:lnTo>
                    <a:pt x="2" y="121"/>
                  </a:lnTo>
                  <a:lnTo>
                    <a:pt x="3" y="118"/>
                  </a:lnTo>
                  <a:lnTo>
                    <a:pt x="3" y="115"/>
                  </a:lnTo>
                  <a:lnTo>
                    <a:pt x="4" y="113"/>
                  </a:lnTo>
                  <a:lnTo>
                    <a:pt x="6" y="110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>
              <a:off x="1442" y="2739"/>
              <a:ext cx="36" cy="100"/>
            </a:xfrm>
            <a:custGeom>
              <a:avLst/>
              <a:gdLst>
                <a:gd name="T0" fmla="*/ 14 w 36"/>
                <a:gd name="T1" fmla="*/ 3 h 100"/>
                <a:gd name="T2" fmla="*/ 16 w 36"/>
                <a:gd name="T3" fmla="*/ 10 h 100"/>
                <a:gd name="T4" fmla="*/ 17 w 36"/>
                <a:gd name="T5" fmla="*/ 15 h 100"/>
                <a:gd name="T6" fmla="*/ 18 w 36"/>
                <a:gd name="T7" fmla="*/ 22 h 100"/>
                <a:gd name="T8" fmla="*/ 20 w 36"/>
                <a:gd name="T9" fmla="*/ 28 h 100"/>
                <a:gd name="T10" fmla="*/ 21 w 36"/>
                <a:gd name="T11" fmla="*/ 35 h 100"/>
                <a:gd name="T12" fmla="*/ 22 w 36"/>
                <a:gd name="T13" fmla="*/ 40 h 100"/>
                <a:gd name="T14" fmla="*/ 25 w 36"/>
                <a:gd name="T15" fmla="*/ 46 h 100"/>
                <a:gd name="T16" fmla="*/ 26 w 36"/>
                <a:gd name="T17" fmla="*/ 53 h 100"/>
                <a:gd name="T18" fmla="*/ 27 w 36"/>
                <a:gd name="T19" fmla="*/ 59 h 100"/>
                <a:gd name="T20" fmla="*/ 29 w 36"/>
                <a:gd name="T21" fmla="*/ 66 h 100"/>
                <a:gd name="T22" fmla="*/ 30 w 36"/>
                <a:gd name="T23" fmla="*/ 71 h 100"/>
                <a:gd name="T24" fmla="*/ 31 w 36"/>
                <a:gd name="T25" fmla="*/ 77 h 100"/>
                <a:gd name="T26" fmla="*/ 33 w 36"/>
                <a:gd name="T27" fmla="*/ 84 h 100"/>
                <a:gd name="T28" fmla="*/ 34 w 36"/>
                <a:gd name="T29" fmla="*/ 90 h 100"/>
                <a:gd name="T30" fmla="*/ 35 w 36"/>
                <a:gd name="T31" fmla="*/ 95 h 100"/>
                <a:gd name="T32" fmla="*/ 35 w 36"/>
                <a:gd name="T33" fmla="*/ 99 h 100"/>
                <a:gd name="T34" fmla="*/ 33 w 36"/>
                <a:gd name="T35" fmla="*/ 100 h 100"/>
                <a:gd name="T36" fmla="*/ 30 w 36"/>
                <a:gd name="T37" fmla="*/ 100 h 100"/>
                <a:gd name="T38" fmla="*/ 27 w 36"/>
                <a:gd name="T39" fmla="*/ 99 h 100"/>
                <a:gd name="T40" fmla="*/ 25 w 36"/>
                <a:gd name="T41" fmla="*/ 97 h 100"/>
                <a:gd name="T42" fmla="*/ 23 w 36"/>
                <a:gd name="T43" fmla="*/ 95 h 100"/>
                <a:gd name="T44" fmla="*/ 22 w 36"/>
                <a:gd name="T45" fmla="*/ 93 h 100"/>
                <a:gd name="T46" fmla="*/ 22 w 36"/>
                <a:gd name="T47" fmla="*/ 90 h 100"/>
                <a:gd name="T48" fmla="*/ 21 w 36"/>
                <a:gd name="T49" fmla="*/ 88 h 100"/>
                <a:gd name="T50" fmla="*/ 20 w 36"/>
                <a:gd name="T51" fmla="*/ 85 h 100"/>
                <a:gd name="T52" fmla="*/ 18 w 36"/>
                <a:gd name="T53" fmla="*/ 82 h 100"/>
                <a:gd name="T54" fmla="*/ 17 w 36"/>
                <a:gd name="T55" fmla="*/ 80 h 100"/>
                <a:gd name="T56" fmla="*/ 16 w 36"/>
                <a:gd name="T57" fmla="*/ 75 h 100"/>
                <a:gd name="T58" fmla="*/ 13 w 36"/>
                <a:gd name="T59" fmla="*/ 69 h 100"/>
                <a:gd name="T60" fmla="*/ 12 w 36"/>
                <a:gd name="T61" fmla="*/ 66 h 100"/>
                <a:gd name="T62" fmla="*/ 10 w 36"/>
                <a:gd name="T63" fmla="*/ 60 h 100"/>
                <a:gd name="T64" fmla="*/ 9 w 36"/>
                <a:gd name="T65" fmla="*/ 56 h 100"/>
                <a:gd name="T66" fmla="*/ 8 w 36"/>
                <a:gd name="T67" fmla="*/ 51 h 100"/>
                <a:gd name="T68" fmla="*/ 7 w 36"/>
                <a:gd name="T69" fmla="*/ 46 h 100"/>
                <a:gd name="T70" fmla="*/ 7 w 36"/>
                <a:gd name="T71" fmla="*/ 42 h 100"/>
                <a:gd name="T72" fmla="*/ 5 w 36"/>
                <a:gd name="T73" fmla="*/ 37 h 100"/>
                <a:gd name="T74" fmla="*/ 4 w 36"/>
                <a:gd name="T75" fmla="*/ 33 h 100"/>
                <a:gd name="T76" fmla="*/ 4 w 36"/>
                <a:gd name="T77" fmla="*/ 28 h 100"/>
                <a:gd name="T78" fmla="*/ 3 w 36"/>
                <a:gd name="T79" fmla="*/ 23 h 100"/>
                <a:gd name="T80" fmla="*/ 1 w 36"/>
                <a:gd name="T81" fmla="*/ 18 h 100"/>
                <a:gd name="T82" fmla="*/ 1 w 36"/>
                <a:gd name="T83" fmla="*/ 14 h 100"/>
                <a:gd name="T84" fmla="*/ 0 w 36"/>
                <a:gd name="T85" fmla="*/ 9 h 100"/>
                <a:gd name="T86" fmla="*/ 0 w 36"/>
                <a:gd name="T87" fmla="*/ 3 h 100"/>
                <a:gd name="T88" fmla="*/ 1 w 36"/>
                <a:gd name="T89" fmla="*/ 1 h 100"/>
                <a:gd name="T90" fmla="*/ 3 w 36"/>
                <a:gd name="T91" fmla="*/ 0 h 100"/>
                <a:gd name="T92" fmla="*/ 5 w 36"/>
                <a:gd name="T93" fmla="*/ 0 h 100"/>
                <a:gd name="T94" fmla="*/ 8 w 36"/>
                <a:gd name="T95" fmla="*/ 0 h 100"/>
                <a:gd name="T96" fmla="*/ 9 w 36"/>
                <a:gd name="T97" fmla="*/ 1 h 100"/>
                <a:gd name="T98" fmla="*/ 12 w 36"/>
                <a:gd name="T99" fmla="*/ 1 h 100"/>
                <a:gd name="T100" fmla="*/ 14 w 36"/>
                <a:gd name="T101" fmla="*/ 1 h 1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6"/>
                <a:gd name="T154" fmla="*/ 0 h 100"/>
                <a:gd name="T155" fmla="*/ 36 w 36"/>
                <a:gd name="T156" fmla="*/ 100 h 1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6" h="100">
                  <a:moveTo>
                    <a:pt x="14" y="1"/>
                  </a:moveTo>
                  <a:lnTo>
                    <a:pt x="14" y="3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7" y="13"/>
                  </a:lnTo>
                  <a:lnTo>
                    <a:pt x="17" y="15"/>
                  </a:lnTo>
                  <a:lnTo>
                    <a:pt x="18" y="19"/>
                  </a:lnTo>
                  <a:lnTo>
                    <a:pt x="18" y="22"/>
                  </a:lnTo>
                  <a:lnTo>
                    <a:pt x="20" y="25"/>
                  </a:lnTo>
                  <a:lnTo>
                    <a:pt x="20" y="28"/>
                  </a:lnTo>
                  <a:lnTo>
                    <a:pt x="21" y="31"/>
                  </a:lnTo>
                  <a:lnTo>
                    <a:pt x="21" y="35"/>
                  </a:lnTo>
                  <a:lnTo>
                    <a:pt x="22" y="37"/>
                  </a:lnTo>
                  <a:lnTo>
                    <a:pt x="22" y="40"/>
                  </a:lnTo>
                  <a:lnTo>
                    <a:pt x="23" y="44"/>
                  </a:lnTo>
                  <a:lnTo>
                    <a:pt x="25" y="46"/>
                  </a:lnTo>
                  <a:lnTo>
                    <a:pt x="25" y="50"/>
                  </a:lnTo>
                  <a:lnTo>
                    <a:pt x="26" y="53"/>
                  </a:lnTo>
                  <a:lnTo>
                    <a:pt x="26" y="55"/>
                  </a:lnTo>
                  <a:lnTo>
                    <a:pt x="27" y="59"/>
                  </a:lnTo>
                  <a:lnTo>
                    <a:pt x="27" y="62"/>
                  </a:lnTo>
                  <a:lnTo>
                    <a:pt x="29" y="66"/>
                  </a:lnTo>
                  <a:lnTo>
                    <a:pt x="29" y="68"/>
                  </a:lnTo>
                  <a:lnTo>
                    <a:pt x="30" y="71"/>
                  </a:lnTo>
                  <a:lnTo>
                    <a:pt x="30" y="75"/>
                  </a:lnTo>
                  <a:lnTo>
                    <a:pt x="31" y="77"/>
                  </a:lnTo>
                  <a:lnTo>
                    <a:pt x="31" y="81"/>
                  </a:lnTo>
                  <a:lnTo>
                    <a:pt x="33" y="84"/>
                  </a:lnTo>
                  <a:lnTo>
                    <a:pt x="33" y="86"/>
                  </a:lnTo>
                  <a:lnTo>
                    <a:pt x="34" y="90"/>
                  </a:lnTo>
                  <a:lnTo>
                    <a:pt x="35" y="93"/>
                  </a:lnTo>
                  <a:lnTo>
                    <a:pt x="35" y="95"/>
                  </a:lnTo>
                  <a:lnTo>
                    <a:pt x="36" y="99"/>
                  </a:lnTo>
                  <a:lnTo>
                    <a:pt x="35" y="99"/>
                  </a:lnTo>
                  <a:lnTo>
                    <a:pt x="34" y="99"/>
                  </a:lnTo>
                  <a:lnTo>
                    <a:pt x="33" y="100"/>
                  </a:lnTo>
                  <a:lnTo>
                    <a:pt x="31" y="100"/>
                  </a:lnTo>
                  <a:lnTo>
                    <a:pt x="30" y="100"/>
                  </a:lnTo>
                  <a:lnTo>
                    <a:pt x="29" y="99"/>
                  </a:lnTo>
                  <a:lnTo>
                    <a:pt x="27" y="99"/>
                  </a:lnTo>
                  <a:lnTo>
                    <a:pt x="26" y="98"/>
                  </a:lnTo>
                  <a:lnTo>
                    <a:pt x="25" y="97"/>
                  </a:lnTo>
                  <a:lnTo>
                    <a:pt x="25" y="95"/>
                  </a:lnTo>
                  <a:lnTo>
                    <a:pt x="23" y="95"/>
                  </a:lnTo>
                  <a:lnTo>
                    <a:pt x="23" y="94"/>
                  </a:lnTo>
                  <a:lnTo>
                    <a:pt x="22" y="93"/>
                  </a:lnTo>
                  <a:lnTo>
                    <a:pt x="22" y="91"/>
                  </a:lnTo>
                  <a:lnTo>
                    <a:pt x="22" y="90"/>
                  </a:lnTo>
                  <a:lnTo>
                    <a:pt x="21" y="89"/>
                  </a:lnTo>
                  <a:lnTo>
                    <a:pt x="21" y="88"/>
                  </a:lnTo>
                  <a:lnTo>
                    <a:pt x="20" y="86"/>
                  </a:lnTo>
                  <a:lnTo>
                    <a:pt x="20" y="85"/>
                  </a:lnTo>
                  <a:lnTo>
                    <a:pt x="18" y="84"/>
                  </a:lnTo>
                  <a:lnTo>
                    <a:pt x="18" y="82"/>
                  </a:lnTo>
                  <a:lnTo>
                    <a:pt x="18" y="81"/>
                  </a:lnTo>
                  <a:lnTo>
                    <a:pt x="17" y="80"/>
                  </a:lnTo>
                  <a:lnTo>
                    <a:pt x="16" y="77"/>
                  </a:lnTo>
                  <a:lnTo>
                    <a:pt x="16" y="75"/>
                  </a:lnTo>
                  <a:lnTo>
                    <a:pt x="14" y="72"/>
                  </a:lnTo>
                  <a:lnTo>
                    <a:pt x="13" y="69"/>
                  </a:lnTo>
                  <a:lnTo>
                    <a:pt x="13" y="68"/>
                  </a:lnTo>
                  <a:lnTo>
                    <a:pt x="12" y="66"/>
                  </a:lnTo>
                  <a:lnTo>
                    <a:pt x="12" y="63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9" y="56"/>
                  </a:lnTo>
                  <a:lnTo>
                    <a:pt x="9" y="54"/>
                  </a:lnTo>
                  <a:lnTo>
                    <a:pt x="8" y="51"/>
                  </a:lnTo>
                  <a:lnTo>
                    <a:pt x="8" y="49"/>
                  </a:lnTo>
                  <a:lnTo>
                    <a:pt x="7" y="46"/>
                  </a:lnTo>
                  <a:lnTo>
                    <a:pt x="7" y="45"/>
                  </a:lnTo>
                  <a:lnTo>
                    <a:pt x="7" y="42"/>
                  </a:lnTo>
                  <a:lnTo>
                    <a:pt x="5" y="40"/>
                  </a:lnTo>
                  <a:lnTo>
                    <a:pt x="5" y="37"/>
                  </a:lnTo>
                  <a:lnTo>
                    <a:pt x="5" y="35"/>
                  </a:lnTo>
                  <a:lnTo>
                    <a:pt x="4" y="33"/>
                  </a:lnTo>
                  <a:lnTo>
                    <a:pt x="4" y="31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3" y="23"/>
                  </a:lnTo>
                  <a:lnTo>
                    <a:pt x="3" y="20"/>
                  </a:lnTo>
                  <a:lnTo>
                    <a:pt x="1" y="18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8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auto">
            <a:xfrm>
              <a:off x="1452" y="2365"/>
              <a:ext cx="118" cy="59"/>
            </a:xfrm>
            <a:custGeom>
              <a:avLst/>
              <a:gdLst>
                <a:gd name="T0" fmla="*/ 8 w 118"/>
                <a:gd name="T1" fmla="*/ 9 h 59"/>
                <a:gd name="T2" fmla="*/ 10 w 118"/>
                <a:gd name="T3" fmla="*/ 8 h 59"/>
                <a:gd name="T4" fmla="*/ 15 w 118"/>
                <a:gd name="T5" fmla="*/ 9 h 59"/>
                <a:gd name="T6" fmla="*/ 20 w 118"/>
                <a:gd name="T7" fmla="*/ 9 h 59"/>
                <a:gd name="T8" fmla="*/ 26 w 118"/>
                <a:gd name="T9" fmla="*/ 9 h 59"/>
                <a:gd name="T10" fmla="*/ 33 w 118"/>
                <a:gd name="T11" fmla="*/ 8 h 59"/>
                <a:gd name="T12" fmla="*/ 38 w 118"/>
                <a:gd name="T13" fmla="*/ 6 h 59"/>
                <a:gd name="T14" fmla="*/ 45 w 118"/>
                <a:gd name="T15" fmla="*/ 5 h 59"/>
                <a:gd name="T16" fmla="*/ 50 w 118"/>
                <a:gd name="T17" fmla="*/ 4 h 59"/>
                <a:gd name="T18" fmla="*/ 56 w 118"/>
                <a:gd name="T19" fmla="*/ 3 h 59"/>
                <a:gd name="T20" fmla="*/ 63 w 118"/>
                <a:gd name="T21" fmla="*/ 1 h 59"/>
                <a:gd name="T22" fmla="*/ 68 w 118"/>
                <a:gd name="T23" fmla="*/ 0 h 59"/>
                <a:gd name="T24" fmla="*/ 73 w 118"/>
                <a:gd name="T25" fmla="*/ 0 h 59"/>
                <a:gd name="T26" fmla="*/ 78 w 118"/>
                <a:gd name="T27" fmla="*/ 1 h 59"/>
                <a:gd name="T28" fmla="*/ 83 w 118"/>
                <a:gd name="T29" fmla="*/ 3 h 59"/>
                <a:gd name="T30" fmla="*/ 89 w 118"/>
                <a:gd name="T31" fmla="*/ 5 h 59"/>
                <a:gd name="T32" fmla="*/ 93 w 118"/>
                <a:gd name="T33" fmla="*/ 10 h 59"/>
                <a:gd name="T34" fmla="*/ 96 w 118"/>
                <a:gd name="T35" fmla="*/ 15 h 59"/>
                <a:gd name="T36" fmla="*/ 99 w 118"/>
                <a:gd name="T37" fmla="*/ 19 h 59"/>
                <a:gd name="T38" fmla="*/ 100 w 118"/>
                <a:gd name="T39" fmla="*/ 21 h 59"/>
                <a:gd name="T40" fmla="*/ 103 w 118"/>
                <a:gd name="T41" fmla="*/ 22 h 59"/>
                <a:gd name="T42" fmla="*/ 105 w 118"/>
                <a:gd name="T43" fmla="*/ 23 h 59"/>
                <a:gd name="T44" fmla="*/ 107 w 118"/>
                <a:gd name="T45" fmla="*/ 24 h 59"/>
                <a:gd name="T46" fmla="*/ 108 w 118"/>
                <a:gd name="T47" fmla="*/ 26 h 59"/>
                <a:gd name="T48" fmla="*/ 111 w 118"/>
                <a:gd name="T49" fmla="*/ 28 h 59"/>
                <a:gd name="T50" fmla="*/ 113 w 118"/>
                <a:gd name="T51" fmla="*/ 31 h 59"/>
                <a:gd name="T52" fmla="*/ 116 w 118"/>
                <a:gd name="T53" fmla="*/ 32 h 59"/>
                <a:gd name="T54" fmla="*/ 117 w 118"/>
                <a:gd name="T55" fmla="*/ 34 h 59"/>
                <a:gd name="T56" fmla="*/ 118 w 118"/>
                <a:gd name="T57" fmla="*/ 36 h 59"/>
                <a:gd name="T58" fmla="*/ 111 w 118"/>
                <a:gd name="T59" fmla="*/ 37 h 59"/>
                <a:gd name="T60" fmla="*/ 104 w 118"/>
                <a:gd name="T61" fmla="*/ 39 h 59"/>
                <a:gd name="T62" fmla="*/ 96 w 118"/>
                <a:gd name="T63" fmla="*/ 40 h 59"/>
                <a:gd name="T64" fmla="*/ 90 w 118"/>
                <a:gd name="T65" fmla="*/ 40 h 59"/>
                <a:gd name="T66" fmla="*/ 82 w 118"/>
                <a:gd name="T67" fmla="*/ 40 h 59"/>
                <a:gd name="T68" fmla="*/ 76 w 118"/>
                <a:gd name="T69" fmla="*/ 41 h 59"/>
                <a:gd name="T70" fmla="*/ 68 w 118"/>
                <a:gd name="T71" fmla="*/ 41 h 59"/>
                <a:gd name="T72" fmla="*/ 60 w 118"/>
                <a:gd name="T73" fmla="*/ 41 h 59"/>
                <a:gd name="T74" fmla="*/ 54 w 118"/>
                <a:gd name="T75" fmla="*/ 41 h 59"/>
                <a:gd name="T76" fmla="*/ 46 w 118"/>
                <a:gd name="T77" fmla="*/ 43 h 59"/>
                <a:gd name="T78" fmla="*/ 39 w 118"/>
                <a:gd name="T79" fmla="*/ 44 h 59"/>
                <a:gd name="T80" fmla="*/ 33 w 118"/>
                <a:gd name="T81" fmla="*/ 45 h 59"/>
                <a:gd name="T82" fmla="*/ 26 w 118"/>
                <a:gd name="T83" fmla="*/ 46 h 59"/>
                <a:gd name="T84" fmla="*/ 20 w 118"/>
                <a:gd name="T85" fmla="*/ 49 h 59"/>
                <a:gd name="T86" fmla="*/ 13 w 118"/>
                <a:gd name="T87" fmla="*/ 53 h 59"/>
                <a:gd name="T88" fmla="*/ 7 w 118"/>
                <a:gd name="T89" fmla="*/ 56 h 59"/>
                <a:gd name="T90" fmla="*/ 6 w 118"/>
                <a:gd name="T91" fmla="*/ 57 h 59"/>
                <a:gd name="T92" fmla="*/ 6 w 118"/>
                <a:gd name="T93" fmla="*/ 54 h 59"/>
                <a:gd name="T94" fmla="*/ 4 w 118"/>
                <a:gd name="T95" fmla="*/ 52 h 59"/>
                <a:gd name="T96" fmla="*/ 3 w 118"/>
                <a:gd name="T97" fmla="*/ 49 h 59"/>
                <a:gd name="T98" fmla="*/ 3 w 118"/>
                <a:gd name="T99" fmla="*/ 46 h 59"/>
                <a:gd name="T100" fmla="*/ 3 w 118"/>
                <a:gd name="T101" fmla="*/ 43 h 59"/>
                <a:gd name="T102" fmla="*/ 2 w 118"/>
                <a:gd name="T103" fmla="*/ 40 h 59"/>
                <a:gd name="T104" fmla="*/ 2 w 118"/>
                <a:gd name="T105" fmla="*/ 37 h 59"/>
                <a:gd name="T106" fmla="*/ 2 w 118"/>
                <a:gd name="T107" fmla="*/ 34 h 59"/>
                <a:gd name="T108" fmla="*/ 2 w 118"/>
                <a:gd name="T109" fmla="*/ 31 h 59"/>
                <a:gd name="T110" fmla="*/ 2 w 118"/>
                <a:gd name="T111" fmla="*/ 27 h 59"/>
                <a:gd name="T112" fmla="*/ 2 w 118"/>
                <a:gd name="T113" fmla="*/ 24 h 59"/>
                <a:gd name="T114" fmla="*/ 0 w 118"/>
                <a:gd name="T115" fmla="*/ 22 h 59"/>
                <a:gd name="T116" fmla="*/ 0 w 118"/>
                <a:gd name="T117" fmla="*/ 18 h 59"/>
                <a:gd name="T118" fmla="*/ 0 w 118"/>
                <a:gd name="T119" fmla="*/ 15 h 59"/>
                <a:gd name="T120" fmla="*/ 0 w 118"/>
                <a:gd name="T121" fmla="*/ 12 h 59"/>
                <a:gd name="T122" fmla="*/ 7 w 118"/>
                <a:gd name="T123" fmla="*/ 9 h 5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8"/>
                <a:gd name="T187" fmla="*/ 0 h 59"/>
                <a:gd name="T188" fmla="*/ 118 w 118"/>
                <a:gd name="T189" fmla="*/ 59 h 5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8" h="59">
                  <a:moveTo>
                    <a:pt x="7" y="9"/>
                  </a:moveTo>
                  <a:lnTo>
                    <a:pt x="8" y="9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2" y="9"/>
                  </a:lnTo>
                  <a:lnTo>
                    <a:pt x="15" y="9"/>
                  </a:lnTo>
                  <a:lnTo>
                    <a:pt x="17" y="10"/>
                  </a:lnTo>
                  <a:lnTo>
                    <a:pt x="20" y="9"/>
                  </a:lnTo>
                  <a:lnTo>
                    <a:pt x="24" y="9"/>
                  </a:lnTo>
                  <a:lnTo>
                    <a:pt x="26" y="9"/>
                  </a:lnTo>
                  <a:lnTo>
                    <a:pt x="29" y="9"/>
                  </a:lnTo>
                  <a:lnTo>
                    <a:pt x="33" y="8"/>
                  </a:lnTo>
                  <a:lnTo>
                    <a:pt x="35" y="8"/>
                  </a:lnTo>
                  <a:lnTo>
                    <a:pt x="38" y="6"/>
                  </a:lnTo>
                  <a:lnTo>
                    <a:pt x="42" y="6"/>
                  </a:lnTo>
                  <a:lnTo>
                    <a:pt x="45" y="5"/>
                  </a:lnTo>
                  <a:lnTo>
                    <a:pt x="47" y="4"/>
                  </a:lnTo>
                  <a:lnTo>
                    <a:pt x="50" y="4"/>
                  </a:lnTo>
                  <a:lnTo>
                    <a:pt x="54" y="3"/>
                  </a:lnTo>
                  <a:lnTo>
                    <a:pt x="56" y="3"/>
                  </a:lnTo>
                  <a:lnTo>
                    <a:pt x="59" y="1"/>
                  </a:lnTo>
                  <a:lnTo>
                    <a:pt x="63" y="1"/>
                  </a:lnTo>
                  <a:lnTo>
                    <a:pt x="65" y="1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6" y="1"/>
                  </a:lnTo>
                  <a:lnTo>
                    <a:pt x="78" y="1"/>
                  </a:lnTo>
                  <a:lnTo>
                    <a:pt x="81" y="1"/>
                  </a:lnTo>
                  <a:lnTo>
                    <a:pt x="83" y="3"/>
                  </a:lnTo>
                  <a:lnTo>
                    <a:pt x="86" y="4"/>
                  </a:lnTo>
                  <a:lnTo>
                    <a:pt x="89" y="5"/>
                  </a:lnTo>
                  <a:lnTo>
                    <a:pt x="91" y="8"/>
                  </a:lnTo>
                  <a:lnTo>
                    <a:pt x="93" y="10"/>
                  </a:lnTo>
                  <a:lnTo>
                    <a:pt x="95" y="12"/>
                  </a:lnTo>
                  <a:lnTo>
                    <a:pt x="96" y="15"/>
                  </a:lnTo>
                  <a:lnTo>
                    <a:pt x="99" y="18"/>
                  </a:lnTo>
                  <a:lnTo>
                    <a:pt x="99" y="19"/>
                  </a:lnTo>
                  <a:lnTo>
                    <a:pt x="100" y="19"/>
                  </a:lnTo>
                  <a:lnTo>
                    <a:pt x="100" y="21"/>
                  </a:lnTo>
                  <a:lnTo>
                    <a:pt x="102" y="21"/>
                  </a:lnTo>
                  <a:lnTo>
                    <a:pt x="103" y="22"/>
                  </a:lnTo>
                  <a:lnTo>
                    <a:pt x="104" y="23"/>
                  </a:lnTo>
                  <a:lnTo>
                    <a:pt x="105" y="23"/>
                  </a:lnTo>
                  <a:lnTo>
                    <a:pt x="105" y="24"/>
                  </a:lnTo>
                  <a:lnTo>
                    <a:pt x="107" y="24"/>
                  </a:lnTo>
                  <a:lnTo>
                    <a:pt x="107" y="26"/>
                  </a:lnTo>
                  <a:lnTo>
                    <a:pt x="108" y="26"/>
                  </a:lnTo>
                  <a:lnTo>
                    <a:pt x="109" y="27"/>
                  </a:lnTo>
                  <a:lnTo>
                    <a:pt x="111" y="28"/>
                  </a:lnTo>
                  <a:lnTo>
                    <a:pt x="112" y="30"/>
                  </a:lnTo>
                  <a:lnTo>
                    <a:pt x="113" y="31"/>
                  </a:lnTo>
                  <a:lnTo>
                    <a:pt x="115" y="32"/>
                  </a:lnTo>
                  <a:lnTo>
                    <a:pt x="116" y="32"/>
                  </a:lnTo>
                  <a:lnTo>
                    <a:pt x="116" y="34"/>
                  </a:lnTo>
                  <a:lnTo>
                    <a:pt x="117" y="34"/>
                  </a:lnTo>
                  <a:lnTo>
                    <a:pt x="117" y="35"/>
                  </a:lnTo>
                  <a:lnTo>
                    <a:pt x="118" y="36"/>
                  </a:lnTo>
                  <a:lnTo>
                    <a:pt x="115" y="37"/>
                  </a:lnTo>
                  <a:lnTo>
                    <a:pt x="111" y="37"/>
                  </a:lnTo>
                  <a:lnTo>
                    <a:pt x="108" y="39"/>
                  </a:lnTo>
                  <a:lnTo>
                    <a:pt x="104" y="39"/>
                  </a:lnTo>
                  <a:lnTo>
                    <a:pt x="100" y="40"/>
                  </a:lnTo>
                  <a:lnTo>
                    <a:pt x="96" y="40"/>
                  </a:lnTo>
                  <a:lnTo>
                    <a:pt x="93" y="40"/>
                  </a:lnTo>
                  <a:lnTo>
                    <a:pt x="90" y="40"/>
                  </a:lnTo>
                  <a:lnTo>
                    <a:pt x="86" y="40"/>
                  </a:lnTo>
                  <a:lnTo>
                    <a:pt x="82" y="40"/>
                  </a:lnTo>
                  <a:lnTo>
                    <a:pt x="78" y="40"/>
                  </a:lnTo>
                  <a:lnTo>
                    <a:pt x="76" y="41"/>
                  </a:lnTo>
                  <a:lnTo>
                    <a:pt x="72" y="41"/>
                  </a:lnTo>
                  <a:lnTo>
                    <a:pt x="68" y="41"/>
                  </a:lnTo>
                  <a:lnTo>
                    <a:pt x="64" y="41"/>
                  </a:lnTo>
                  <a:lnTo>
                    <a:pt x="60" y="41"/>
                  </a:lnTo>
                  <a:lnTo>
                    <a:pt x="58" y="41"/>
                  </a:lnTo>
                  <a:lnTo>
                    <a:pt x="54" y="41"/>
                  </a:lnTo>
                  <a:lnTo>
                    <a:pt x="50" y="43"/>
                  </a:lnTo>
                  <a:lnTo>
                    <a:pt x="46" y="43"/>
                  </a:lnTo>
                  <a:lnTo>
                    <a:pt x="43" y="43"/>
                  </a:lnTo>
                  <a:lnTo>
                    <a:pt x="39" y="44"/>
                  </a:lnTo>
                  <a:lnTo>
                    <a:pt x="35" y="44"/>
                  </a:lnTo>
                  <a:lnTo>
                    <a:pt x="33" y="45"/>
                  </a:lnTo>
                  <a:lnTo>
                    <a:pt x="29" y="45"/>
                  </a:lnTo>
                  <a:lnTo>
                    <a:pt x="26" y="46"/>
                  </a:lnTo>
                  <a:lnTo>
                    <a:pt x="23" y="48"/>
                  </a:lnTo>
                  <a:lnTo>
                    <a:pt x="20" y="49"/>
                  </a:lnTo>
                  <a:lnTo>
                    <a:pt x="16" y="50"/>
                  </a:lnTo>
                  <a:lnTo>
                    <a:pt x="13" y="53"/>
                  </a:lnTo>
                  <a:lnTo>
                    <a:pt x="10" y="54"/>
                  </a:lnTo>
                  <a:lnTo>
                    <a:pt x="7" y="56"/>
                  </a:lnTo>
                  <a:lnTo>
                    <a:pt x="7" y="59"/>
                  </a:lnTo>
                  <a:lnTo>
                    <a:pt x="6" y="57"/>
                  </a:lnTo>
                  <a:lnTo>
                    <a:pt x="6" y="56"/>
                  </a:lnTo>
                  <a:lnTo>
                    <a:pt x="6" y="54"/>
                  </a:lnTo>
                  <a:lnTo>
                    <a:pt x="4" y="53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3" y="49"/>
                  </a:lnTo>
                  <a:lnTo>
                    <a:pt x="3" y="48"/>
                  </a:lnTo>
                  <a:lnTo>
                    <a:pt x="3" y="46"/>
                  </a:lnTo>
                  <a:lnTo>
                    <a:pt x="3" y="44"/>
                  </a:lnTo>
                  <a:lnTo>
                    <a:pt x="3" y="43"/>
                  </a:lnTo>
                  <a:lnTo>
                    <a:pt x="2" y="41"/>
                  </a:lnTo>
                  <a:lnTo>
                    <a:pt x="2" y="40"/>
                  </a:lnTo>
                  <a:lnTo>
                    <a:pt x="2" y="39"/>
                  </a:lnTo>
                  <a:lnTo>
                    <a:pt x="2" y="37"/>
                  </a:lnTo>
                  <a:lnTo>
                    <a:pt x="2" y="35"/>
                  </a:lnTo>
                  <a:lnTo>
                    <a:pt x="2" y="34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7" y="9"/>
                  </a:lnTo>
                  <a:close/>
                </a:path>
              </a:pathLst>
            </a:custGeom>
            <a:solidFill>
              <a:srgbClr val="94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auto">
            <a:xfrm>
              <a:off x="1455" y="2569"/>
              <a:ext cx="75" cy="67"/>
            </a:xfrm>
            <a:custGeom>
              <a:avLst/>
              <a:gdLst>
                <a:gd name="T0" fmla="*/ 12 w 75"/>
                <a:gd name="T1" fmla="*/ 0 h 67"/>
                <a:gd name="T2" fmla="*/ 16 w 75"/>
                <a:gd name="T3" fmla="*/ 0 h 67"/>
                <a:gd name="T4" fmla="*/ 20 w 75"/>
                <a:gd name="T5" fmla="*/ 0 h 67"/>
                <a:gd name="T6" fmla="*/ 23 w 75"/>
                <a:gd name="T7" fmla="*/ 0 h 67"/>
                <a:gd name="T8" fmla="*/ 27 w 75"/>
                <a:gd name="T9" fmla="*/ 2 h 67"/>
                <a:gd name="T10" fmla="*/ 31 w 75"/>
                <a:gd name="T11" fmla="*/ 2 h 67"/>
                <a:gd name="T12" fmla="*/ 35 w 75"/>
                <a:gd name="T13" fmla="*/ 2 h 67"/>
                <a:gd name="T14" fmla="*/ 39 w 75"/>
                <a:gd name="T15" fmla="*/ 3 h 67"/>
                <a:gd name="T16" fmla="*/ 44 w 75"/>
                <a:gd name="T17" fmla="*/ 3 h 67"/>
                <a:gd name="T18" fmla="*/ 48 w 75"/>
                <a:gd name="T19" fmla="*/ 3 h 67"/>
                <a:gd name="T20" fmla="*/ 52 w 75"/>
                <a:gd name="T21" fmla="*/ 4 h 67"/>
                <a:gd name="T22" fmla="*/ 56 w 75"/>
                <a:gd name="T23" fmla="*/ 4 h 67"/>
                <a:gd name="T24" fmla="*/ 61 w 75"/>
                <a:gd name="T25" fmla="*/ 5 h 67"/>
                <a:gd name="T26" fmla="*/ 65 w 75"/>
                <a:gd name="T27" fmla="*/ 5 h 67"/>
                <a:gd name="T28" fmla="*/ 69 w 75"/>
                <a:gd name="T29" fmla="*/ 7 h 67"/>
                <a:gd name="T30" fmla="*/ 73 w 75"/>
                <a:gd name="T31" fmla="*/ 7 h 67"/>
                <a:gd name="T32" fmla="*/ 74 w 75"/>
                <a:gd name="T33" fmla="*/ 8 h 67"/>
                <a:gd name="T34" fmla="*/ 71 w 75"/>
                <a:gd name="T35" fmla="*/ 12 h 67"/>
                <a:gd name="T36" fmla="*/ 70 w 75"/>
                <a:gd name="T37" fmla="*/ 14 h 67"/>
                <a:gd name="T38" fmla="*/ 67 w 75"/>
                <a:gd name="T39" fmla="*/ 18 h 67"/>
                <a:gd name="T40" fmla="*/ 66 w 75"/>
                <a:gd name="T41" fmla="*/ 21 h 67"/>
                <a:gd name="T42" fmla="*/ 65 w 75"/>
                <a:gd name="T43" fmla="*/ 25 h 67"/>
                <a:gd name="T44" fmla="*/ 62 w 75"/>
                <a:gd name="T45" fmla="*/ 27 h 67"/>
                <a:gd name="T46" fmla="*/ 61 w 75"/>
                <a:gd name="T47" fmla="*/ 31 h 67"/>
                <a:gd name="T48" fmla="*/ 60 w 75"/>
                <a:gd name="T49" fmla="*/ 34 h 67"/>
                <a:gd name="T50" fmla="*/ 58 w 75"/>
                <a:gd name="T51" fmla="*/ 38 h 67"/>
                <a:gd name="T52" fmla="*/ 57 w 75"/>
                <a:gd name="T53" fmla="*/ 42 h 67"/>
                <a:gd name="T54" fmla="*/ 56 w 75"/>
                <a:gd name="T55" fmla="*/ 44 h 67"/>
                <a:gd name="T56" fmla="*/ 53 w 75"/>
                <a:gd name="T57" fmla="*/ 48 h 67"/>
                <a:gd name="T58" fmla="*/ 52 w 75"/>
                <a:gd name="T59" fmla="*/ 52 h 67"/>
                <a:gd name="T60" fmla="*/ 51 w 75"/>
                <a:gd name="T61" fmla="*/ 55 h 67"/>
                <a:gd name="T62" fmla="*/ 48 w 75"/>
                <a:gd name="T63" fmla="*/ 58 h 67"/>
                <a:gd name="T64" fmla="*/ 38 w 75"/>
                <a:gd name="T65" fmla="*/ 67 h 67"/>
                <a:gd name="T66" fmla="*/ 34 w 75"/>
                <a:gd name="T67" fmla="*/ 65 h 67"/>
                <a:gd name="T68" fmla="*/ 31 w 75"/>
                <a:gd name="T69" fmla="*/ 61 h 67"/>
                <a:gd name="T70" fmla="*/ 27 w 75"/>
                <a:gd name="T71" fmla="*/ 58 h 67"/>
                <a:gd name="T72" fmla="*/ 25 w 75"/>
                <a:gd name="T73" fmla="*/ 55 h 67"/>
                <a:gd name="T74" fmla="*/ 22 w 75"/>
                <a:gd name="T75" fmla="*/ 51 h 67"/>
                <a:gd name="T76" fmla="*/ 20 w 75"/>
                <a:gd name="T77" fmla="*/ 47 h 67"/>
                <a:gd name="T78" fmla="*/ 17 w 75"/>
                <a:gd name="T79" fmla="*/ 43 h 67"/>
                <a:gd name="T80" fmla="*/ 14 w 75"/>
                <a:gd name="T81" fmla="*/ 39 h 67"/>
                <a:gd name="T82" fmla="*/ 12 w 75"/>
                <a:gd name="T83" fmla="*/ 35 h 67"/>
                <a:gd name="T84" fmla="*/ 10 w 75"/>
                <a:gd name="T85" fmla="*/ 31 h 67"/>
                <a:gd name="T86" fmla="*/ 8 w 75"/>
                <a:gd name="T87" fmla="*/ 27 h 67"/>
                <a:gd name="T88" fmla="*/ 7 w 75"/>
                <a:gd name="T89" fmla="*/ 23 h 67"/>
                <a:gd name="T90" fmla="*/ 5 w 75"/>
                <a:gd name="T91" fmla="*/ 20 h 67"/>
                <a:gd name="T92" fmla="*/ 3 w 75"/>
                <a:gd name="T93" fmla="*/ 16 h 67"/>
                <a:gd name="T94" fmla="*/ 1 w 75"/>
                <a:gd name="T95" fmla="*/ 11 h 67"/>
                <a:gd name="T96" fmla="*/ 0 w 75"/>
                <a:gd name="T97" fmla="*/ 7 h 67"/>
                <a:gd name="T98" fmla="*/ 1 w 75"/>
                <a:gd name="T99" fmla="*/ 5 h 67"/>
                <a:gd name="T100" fmla="*/ 4 w 75"/>
                <a:gd name="T101" fmla="*/ 3 h 67"/>
                <a:gd name="T102" fmla="*/ 5 w 75"/>
                <a:gd name="T103" fmla="*/ 2 h 67"/>
                <a:gd name="T104" fmla="*/ 8 w 75"/>
                <a:gd name="T105" fmla="*/ 2 h 67"/>
                <a:gd name="T106" fmla="*/ 9 w 75"/>
                <a:gd name="T107" fmla="*/ 0 h 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5"/>
                <a:gd name="T163" fmla="*/ 0 h 67"/>
                <a:gd name="T164" fmla="*/ 75 w 75"/>
                <a:gd name="T165" fmla="*/ 67 h 6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5" h="67">
                  <a:moveTo>
                    <a:pt x="10" y="0"/>
                  </a:moveTo>
                  <a:lnTo>
                    <a:pt x="12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27" y="2"/>
                  </a:lnTo>
                  <a:lnTo>
                    <a:pt x="29" y="2"/>
                  </a:lnTo>
                  <a:lnTo>
                    <a:pt x="31" y="2"/>
                  </a:lnTo>
                  <a:lnTo>
                    <a:pt x="34" y="2"/>
                  </a:lnTo>
                  <a:lnTo>
                    <a:pt x="35" y="2"/>
                  </a:lnTo>
                  <a:lnTo>
                    <a:pt x="38" y="2"/>
                  </a:lnTo>
                  <a:lnTo>
                    <a:pt x="39" y="3"/>
                  </a:lnTo>
                  <a:lnTo>
                    <a:pt x="42" y="3"/>
                  </a:lnTo>
                  <a:lnTo>
                    <a:pt x="44" y="3"/>
                  </a:lnTo>
                  <a:lnTo>
                    <a:pt x="45" y="3"/>
                  </a:lnTo>
                  <a:lnTo>
                    <a:pt x="48" y="3"/>
                  </a:lnTo>
                  <a:lnTo>
                    <a:pt x="49" y="4"/>
                  </a:lnTo>
                  <a:lnTo>
                    <a:pt x="52" y="4"/>
                  </a:lnTo>
                  <a:lnTo>
                    <a:pt x="55" y="4"/>
                  </a:lnTo>
                  <a:lnTo>
                    <a:pt x="56" y="4"/>
                  </a:lnTo>
                  <a:lnTo>
                    <a:pt x="58" y="5"/>
                  </a:lnTo>
                  <a:lnTo>
                    <a:pt x="61" y="5"/>
                  </a:lnTo>
                  <a:lnTo>
                    <a:pt x="62" y="5"/>
                  </a:lnTo>
                  <a:lnTo>
                    <a:pt x="65" y="5"/>
                  </a:lnTo>
                  <a:lnTo>
                    <a:pt x="67" y="5"/>
                  </a:lnTo>
                  <a:lnTo>
                    <a:pt x="69" y="7"/>
                  </a:lnTo>
                  <a:lnTo>
                    <a:pt x="71" y="7"/>
                  </a:lnTo>
                  <a:lnTo>
                    <a:pt x="73" y="7"/>
                  </a:lnTo>
                  <a:lnTo>
                    <a:pt x="75" y="7"/>
                  </a:lnTo>
                  <a:lnTo>
                    <a:pt x="74" y="8"/>
                  </a:lnTo>
                  <a:lnTo>
                    <a:pt x="73" y="11"/>
                  </a:lnTo>
                  <a:lnTo>
                    <a:pt x="71" y="12"/>
                  </a:lnTo>
                  <a:lnTo>
                    <a:pt x="71" y="13"/>
                  </a:lnTo>
                  <a:lnTo>
                    <a:pt x="70" y="14"/>
                  </a:lnTo>
                  <a:lnTo>
                    <a:pt x="69" y="16"/>
                  </a:lnTo>
                  <a:lnTo>
                    <a:pt x="67" y="18"/>
                  </a:lnTo>
                  <a:lnTo>
                    <a:pt x="67" y="20"/>
                  </a:lnTo>
                  <a:lnTo>
                    <a:pt x="66" y="21"/>
                  </a:lnTo>
                  <a:lnTo>
                    <a:pt x="65" y="22"/>
                  </a:lnTo>
                  <a:lnTo>
                    <a:pt x="65" y="25"/>
                  </a:lnTo>
                  <a:lnTo>
                    <a:pt x="64" y="26"/>
                  </a:lnTo>
                  <a:lnTo>
                    <a:pt x="62" y="27"/>
                  </a:lnTo>
                  <a:lnTo>
                    <a:pt x="62" y="30"/>
                  </a:lnTo>
                  <a:lnTo>
                    <a:pt x="61" y="31"/>
                  </a:lnTo>
                  <a:lnTo>
                    <a:pt x="61" y="33"/>
                  </a:lnTo>
                  <a:lnTo>
                    <a:pt x="60" y="34"/>
                  </a:lnTo>
                  <a:lnTo>
                    <a:pt x="60" y="36"/>
                  </a:lnTo>
                  <a:lnTo>
                    <a:pt x="58" y="38"/>
                  </a:lnTo>
                  <a:lnTo>
                    <a:pt x="57" y="39"/>
                  </a:lnTo>
                  <a:lnTo>
                    <a:pt x="57" y="42"/>
                  </a:lnTo>
                  <a:lnTo>
                    <a:pt x="56" y="43"/>
                  </a:lnTo>
                  <a:lnTo>
                    <a:pt x="56" y="44"/>
                  </a:lnTo>
                  <a:lnTo>
                    <a:pt x="55" y="47"/>
                  </a:lnTo>
                  <a:lnTo>
                    <a:pt x="53" y="48"/>
                  </a:lnTo>
                  <a:lnTo>
                    <a:pt x="53" y="49"/>
                  </a:lnTo>
                  <a:lnTo>
                    <a:pt x="52" y="52"/>
                  </a:lnTo>
                  <a:lnTo>
                    <a:pt x="52" y="53"/>
                  </a:lnTo>
                  <a:lnTo>
                    <a:pt x="51" y="55"/>
                  </a:lnTo>
                  <a:lnTo>
                    <a:pt x="49" y="56"/>
                  </a:lnTo>
                  <a:lnTo>
                    <a:pt x="48" y="58"/>
                  </a:lnTo>
                  <a:lnTo>
                    <a:pt x="48" y="60"/>
                  </a:lnTo>
                  <a:lnTo>
                    <a:pt x="38" y="67"/>
                  </a:lnTo>
                  <a:lnTo>
                    <a:pt x="35" y="66"/>
                  </a:lnTo>
                  <a:lnTo>
                    <a:pt x="34" y="65"/>
                  </a:lnTo>
                  <a:lnTo>
                    <a:pt x="32" y="64"/>
                  </a:lnTo>
                  <a:lnTo>
                    <a:pt x="31" y="61"/>
                  </a:lnTo>
                  <a:lnTo>
                    <a:pt x="29" y="60"/>
                  </a:lnTo>
                  <a:lnTo>
                    <a:pt x="27" y="58"/>
                  </a:lnTo>
                  <a:lnTo>
                    <a:pt x="26" y="56"/>
                  </a:lnTo>
                  <a:lnTo>
                    <a:pt x="25" y="55"/>
                  </a:lnTo>
                  <a:lnTo>
                    <a:pt x="23" y="53"/>
                  </a:lnTo>
                  <a:lnTo>
                    <a:pt x="22" y="51"/>
                  </a:lnTo>
                  <a:lnTo>
                    <a:pt x="21" y="49"/>
                  </a:lnTo>
                  <a:lnTo>
                    <a:pt x="20" y="47"/>
                  </a:lnTo>
                  <a:lnTo>
                    <a:pt x="18" y="45"/>
                  </a:lnTo>
                  <a:lnTo>
                    <a:pt x="17" y="43"/>
                  </a:lnTo>
                  <a:lnTo>
                    <a:pt x="16" y="42"/>
                  </a:lnTo>
                  <a:lnTo>
                    <a:pt x="14" y="39"/>
                  </a:lnTo>
                  <a:lnTo>
                    <a:pt x="13" y="38"/>
                  </a:lnTo>
                  <a:lnTo>
                    <a:pt x="12" y="35"/>
                  </a:lnTo>
                  <a:lnTo>
                    <a:pt x="12" y="34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8" y="27"/>
                  </a:lnTo>
                  <a:lnTo>
                    <a:pt x="8" y="26"/>
                  </a:lnTo>
                  <a:lnTo>
                    <a:pt x="7" y="23"/>
                  </a:lnTo>
                  <a:lnTo>
                    <a:pt x="5" y="21"/>
                  </a:lnTo>
                  <a:lnTo>
                    <a:pt x="5" y="20"/>
                  </a:lnTo>
                  <a:lnTo>
                    <a:pt x="4" y="17"/>
                  </a:lnTo>
                  <a:lnTo>
                    <a:pt x="3" y="16"/>
                  </a:lnTo>
                  <a:lnTo>
                    <a:pt x="3" y="13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1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2"/>
                  </a:lnTo>
                  <a:lnTo>
                    <a:pt x="7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auto">
            <a:xfrm>
              <a:off x="1463" y="2472"/>
              <a:ext cx="19" cy="36"/>
            </a:xfrm>
            <a:custGeom>
              <a:avLst/>
              <a:gdLst>
                <a:gd name="T0" fmla="*/ 14 w 19"/>
                <a:gd name="T1" fmla="*/ 0 h 36"/>
                <a:gd name="T2" fmla="*/ 17 w 19"/>
                <a:gd name="T3" fmla="*/ 0 h 36"/>
                <a:gd name="T4" fmla="*/ 18 w 19"/>
                <a:gd name="T5" fmla="*/ 2 h 36"/>
                <a:gd name="T6" fmla="*/ 19 w 19"/>
                <a:gd name="T7" fmla="*/ 3 h 36"/>
                <a:gd name="T8" fmla="*/ 19 w 19"/>
                <a:gd name="T9" fmla="*/ 5 h 36"/>
                <a:gd name="T10" fmla="*/ 18 w 19"/>
                <a:gd name="T11" fmla="*/ 8 h 36"/>
                <a:gd name="T12" fmla="*/ 17 w 19"/>
                <a:gd name="T13" fmla="*/ 9 h 36"/>
                <a:gd name="T14" fmla="*/ 17 w 19"/>
                <a:gd name="T15" fmla="*/ 12 h 36"/>
                <a:gd name="T16" fmla="*/ 15 w 19"/>
                <a:gd name="T17" fmla="*/ 14 h 36"/>
                <a:gd name="T18" fmla="*/ 14 w 19"/>
                <a:gd name="T19" fmla="*/ 17 h 36"/>
                <a:gd name="T20" fmla="*/ 13 w 19"/>
                <a:gd name="T21" fmla="*/ 20 h 36"/>
                <a:gd name="T22" fmla="*/ 12 w 19"/>
                <a:gd name="T23" fmla="*/ 22 h 36"/>
                <a:gd name="T24" fmla="*/ 10 w 19"/>
                <a:gd name="T25" fmla="*/ 25 h 36"/>
                <a:gd name="T26" fmla="*/ 10 w 19"/>
                <a:gd name="T27" fmla="*/ 27 h 36"/>
                <a:gd name="T28" fmla="*/ 10 w 19"/>
                <a:gd name="T29" fmla="*/ 30 h 36"/>
                <a:gd name="T30" fmla="*/ 10 w 19"/>
                <a:gd name="T31" fmla="*/ 33 h 36"/>
                <a:gd name="T32" fmla="*/ 8 w 19"/>
                <a:gd name="T33" fmla="*/ 34 h 36"/>
                <a:gd name="T34" fmla="*/ 6 w 19"/>
                <a:gd name="T35" fmla="*/ 35 h 36"/>
                <a:gd name="T36" fmla="*/ 4 w 19"/>
                <a:gd name="T37" fmla="*/ 35 h 36"/>
                <a:gd name="T38" fmla="*/ 2 w 19"/>
                <a:gd name="T39" fmla="*/ 36 h 36"/>
                <a:gd name="T40" fmla="*/ 1 w 19"/>
                <a:gd name="T41" fmla="*/ 35 h 36"/>
                <a:gd name="T42" fmla="*/ 0 w 19"/>
                <a:gd name="T43" fmla="*/ 34 h 36"/>
                <a:gd name="T44" fmla="*/ 0 w 19"/>
                <a:gd name="T45" fmla="*/ 31 h 36"/>
                <a:gd name="T46" fmla="*/ 0 w 19"/>
                <a:gd name="T47" fmla="*/ 29 h 36"/>
                <a:gd name="T48" fmla="*/ 1 w 19"/>
                <a:gd name="T49" fmla="*/ 26 h 36"/>
                <a:gd name="T50" fmla="*/ 1 w 19"/>
                <a:gd name="T51" fmla="*/ 24 h 36"/>
                <a:gd name="T52" fmla="*/ 2 w 19"/>
                <a:gd name="T53" fmla="*/ 21 h 36"/>
                <a:gd name="T54" fmla="*/ 4 w 19"/>
                <a:gd name="T55" fmla="*/ 18 h 36"/>
                <a:gd name="T56" fmla="*/ 4 w 19"/>
                <a:gd name="T57" fmla="*/ 16 h 36"/>
                <a:gd name="T58" fmla="*/ 5 w 19"/>
                <a:gd name="T59" fmla="*/ 13 h 36"/>
                <a:gd name="T60" fmla="*/ 6 w 19"/>
                <a:gd name="T61" fmla="*/ 11 h 36"/>
                <a:gd name="T62" fmla="*/ 8 w 19"/>
                <a:gd name="T63" fmla="*/ 8 h 36"/>
                <a:gd name="T64" fmla="*/ 9 w 19"/>
                <a:gd name="T65" fmla="*/ 5 h 36"/>
                <a:gd name="T66" fmla="*/ 10 w 19"/>
                <a:gd name="T67" fmla="*/ 4 h 36"/>
                <a:gd name="T68" fmla="*/ 12 w 19"/>
                <a:gd name="T69" fmla="*/ 2 h 36"/>
                <a:gd name="T70" fmla="*/ 13 w 19"/>
                <a:gd name="T71" fmla="*/ 0 h 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9"/>
                <a:gd name="T109" fmla="*/ 0 h 36"/>
                <a:gd name="T110" fmla="*/ 19 w 19"/>
                <a:gd name="T111" fmla="*/ 36 h 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9" h="36">
                  <a:moveTo>
                    <a:pt x="13" y="0"/>
                  </a:move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18" y="7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7" y="9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5" y="13"/>
                  </a:lnTo>
                  <a:lnTo>
                    <a:pt x="15" y="14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13" y="20"/>
                  </a:lnTo>
                  <a:lnTo>
                    <a:pt x="12" y="21"/>
                  </a:lnTo>
                  <a:lnTo>
                    <a:pt x="12" y="22"/>
                  </a:lnTo>
                  <a:lnTo>
                    <a:pt x="12" y="24"/>
                  </a:lnTo>
                  <a:lnTo>
                    <a:pt x="10" y="25"/>
                  </a:lnTo>
                  <a:lnTo>
                    <a:pt x="10" y="26"/>
                  </a:lnTo>
                  <a:lnTo>
                    <a:pt x="10" y="27"/>
                  </a:lnTo>
                  <a:lnTo>
                    <a:pt x="10" y="29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10" y="33"/>
                  </a:lnTo>
                  <a:lnTo>
                    <a:pt x="9" y="33"/>
                  </a:lnTo>
                  <a:lnTo>
                    <a:pt x="8" y="34"/>
                  </a:lnTo>
                  <a:lnTo>
                    <a:pt x="6" y="34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4" y="35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6" y="11"/>
                  </a:lnTo>
                  <a:lnTo>
                    <a:pt x="6" y="9"/>
                  </a:lnTo>
                  <a:lnTo>
                    <a:pt x="8" y="8"/>
                  </a:lnTo>
                  <a:lnTo>
                    <a:pt x="8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auto">
            <a:xfrm>
              <a:off x="1468" y="2684"/>
              <a:ext cx="127" cy="58"/>
            </a:xfrm>
            <a:custGeom>
              <a:avLst/>
              <a:gdLst>
                <a:gd name="T0" fmla="*/ 45 w 127"/>
                <a:gd name="T1" fmla="*/ 30 h 58"/>
                <a:gd name="T2" fmla="*/ 52 w 127"/>
                <a:gd name="T3" fmla="*/ 26 h 58"/>
                <a:gd name="T4" fmla="*/ 60 w 127"/>
                <a:gd name="T5" fmla="*/ 24 h 58"/>
                <a:gd name="T6" fmla="*/ 67 w 127"/>
                <a:gd name="T7" fmla="*/ 20 h 58"/>
                <a:gd name="T8" fmla="*/ 74 w 127"/>
                <a:gd name="T9" fmla="*/ 17 h 58"/>
                <a:gd name="T10" fmla="*/ 82 w 127"/>
                <a:gd name="T11" fmla="*/ 15 h 58"/>
                <a:gd name="T12" fmla="*/ 89 w 127"/>
                <a:gd name="T13" fmla="*/ 11 h 58"/>
                <a:gd name="T14" fmla="*/ 97 w 127"/>
                <a:gd name="T15" fmla="*/ 8 h 58"/>
                <a:gd name="T16" fmla="*/ 104 w 127"/>
                <a:gd name="T17" fmla="*/ 5 h 58"/>
                <a:gd name="T18" fmla="*/ 111 w 127"/>
                <a:gd name="T19" fmla="*/ 3 h 58"/>
                <a:gd name="T20" fmla="*/ 119 w 127"/>
                <a:gd name="T21" fmla="*/ 0 h 58"/>
                <a:gd name="T22" fmla="*/ 123 w 127"/>
                <a:gd name="T23" fmla="*/ 0 h 58"/>
                <a:gd name="T24" fmla="*/ 126 w 127"/>
                <a:gd name="T25" fmla="*/ 3 h 58"/>
                <a:gd name="T26" fmla="*/ 124 w 127"/>
                <a:gd name="T27" fmla="*/ 4 h 58"/>
                <a:gd name="T28" fmla="*/ 121 w 127"/>
                <a:gd name="T29" fmla="*/ 7 h 58"/>
                <a:gd name="T30" fmla="*/ 117 w 127"/>
                <a:gd name="T31" fmla="*/ 9 h 58"/>
                <a:gd name="T32" fmla="*/ 113 w 127"/>
                <a:gd name="T33" fmla="*/ 12 h 58"/>
                <a:gd name="T34" fmla="*/ 108 w 127"/>
                <a:gd name="T35" fmla="*/ 13 h 58"/>
                <a:gd name="T36" fmla="*/ 104 w 127"/>
                <a:gd name="T37" fmla="*/ 16 h 58"/>
                <a:gd name="T38" fmla="*/ 100 w 127"/>
                <a:gd name="T39" fmla="*/ 18 h 58"/>
                <a:gd name="T40" fmla="*/ 96 w 127"/>
                <a:gd name="T41" fmla="*/ 20 h 58"/>
                <a:gd name="T42" fmla="*/ 92 w 127"/>
                <a:gd name="T43" fmla="*/ 21 h 58"/>
                <a:gd name="T44" fmla="*/ 87 w 127"/>
                <a:gd name="T45" fmla="*/ 22 h 58"/>
                <a:gd name="T46" fmla="*/ 83 w 127"/>
                <a:gd name="T47" fmla="*/ 24 h 58"/>
                <a:gd name="T48" fmla="*/ 79 w 127"/>
                <a:gd name="T49" fmla="*/ 25 h 58"/>
                <a:gd name="T50" fmla="*/ 75 w 127"/>
                <a:gd name="T51" fmla="*/ 26 h 58"/>
                <a:gd name="T52" fmla="*/ 73 w 127"/>
                <a:gd name="T53" fmla="*/ 27 h 58"/>
                <a:gd name="T54" fmla="*/ 70 w 127"/>
                <a:gd name="T55" fmla="*/ 29 h 58"/>
                <a:gd name="T56" fmla="*/ 67 w 127"/>
                <a:gd name="T57" fmla="*/ 30 h 58"/>
                <a:gd name="T58" fmla="*/ 65 w 127"/>
                <a:gd name="T59" fmla="*/ 31 h 58"/>
                <a:gd name="T60" fmla="*/ 62 w 127"/>
                <a:gd name="T61" fmla="*/ 33 h 58"/>
                <a:gd name="T62" fmla="*/ 60 w 127"/>
                <a:gd name="T63" fmla="*/ 34 h 58"/>
                <a:gd name="T64" fmla="*/ 56 w 127"/>
                <a:gd name="T65" fmla="*/ 35 h 58"/>
                <a:gd name="T66" fmla="*/ 52 w 127"/>
                <a:gd name="T67" fmla="*/ 36 h 58"/>
                <a:gd name="T68" fmla="*/ 48 w 127"/>
                <a:gd name="T69" fmla="*/ 39 h 58"/>
                <a:gd name="T70" fmla="*/ 44 w 127"/>
                <a:gd name="T71" fmla="*/ 40 h 58"/>
                <a:gd name="T72" fmla="*/ 42 w 127"/>
                <a:gd name="T73" fmla="*/ 42 h 58"/>
                <a:gd name="T74" fmla="*/ 38 w 127"/>
                <a:gd name="T75" fmla="*/ 43 h 58"/>
                <a:gd name="T76" fmla="*/ 34 w 127"/>
                <a:gd name="T77" fmla="*/ 44 h 58"/>
                <a:gd name="T78" fmla="*/ 31 w 127"/>
                <a:gd name="T79" fmla="*/ 46 h 58"/>
                <a:gd name="T80" fmla="*/ 27 w 127"/>
                <a:gd name="T81" fmla="*/ 47 h 58"/>
                <a:gd name="T82" fmla="*/ 23 w 127"/>
                <a:gd name="T83" fmla="*/ 48 h 58"/>
                <a:gd name="T84" fmla="*/ 19 w 127"/>
                <a:gd name="T85" fmla="*/ 49 h 58"/>
                <a:gd name="T86" fmla="*/ 16 w 127"/>
                <a:gd name="T87" fmla="*/ 51 h 58"/>
                <a:gd name="T88" fmla="*/ 13 w 127"/>
                <a:gd name="T89" fmla="*/ 52 h 58"/>
                <a:gd name="T90" fmla="*/ 10 w 127"/>
                <a:gd name="T91" fmla="*/ 53 h 58"/>
                <a:gd name="T92" fmla="*/ 8 w 127"/>
                <a:gd name="T93" fmla="*/ 55 h 58"/>
                <a:gd name="T94" fmla="*/ 5 w 127"/>
                <a:gd name="T95" fmla="*/ 56 h 58"/>
                <a:gd name="T96" fmla="*/ 3 w 127"/>
                <a:gd name="T97" fmla="*/ 57 h 58"/>
                <a:gd name="T98" fmla="*/ 1 w 127"/>
                <a:gd name="T99" fmla="*/ 56 h 58"/>
                <a:gd name="T100" fmla="*/ 1 w 127"/>
                <a:gd name="T101" fmla="*/ 52 h 58"/>
                <a:gd name="T102" fmla="*/ 0 w 127"/>
                <a:gd name="T103" fmla="*/ 49 h 58"/>
                <a:gd name="T104" fmla="*/ 3 w 127"/>
                <a:gd name="T105" fmla="*/ 47 h 58"/>
                <a:gd name="T106" fmla="*/ 5 w 127"/>
                <a:gd name="T107" fmla="*/ 46 h 58"/>
                <a:gd name="T108" fmla="*/ 9 w 127"/>
                <a:gd name="T109" fmla="*/ 46 h 58"/>
                <a:gd name="T110" fmla="*/ 12 w 127"/>
                <a:gd name="T111" fmla="*/ 44 h 58"/>
                <a:gd name="T112" fmla="*/ 16 w 127"/>
                <a:gd name="T113" fmla="*/ 43 h 58"/>
                <a:gd name="T114" fmla="*/ 19 w 127"/>
                <a:gd name="T115" fmla="*/ 42 h 58"/>
                <a:gd name="T116" fmla="*/ 23 w 127"/>
                <a:gd name="T117" fmla="*/ 40 h 58"/>
                <a:gd name="T118" fmla="*/ 27 w 127"/>
                <a:gd name="T119" fmla="*/ 39 h 58"/>
                <a:gd name="T120" fmla="*/ 31 w 127"/>
                <a:gd name="T121" fmla="*/ 36 h 58"/>
                <a:gd name="T122" fmla="*/ 35 w 127"/>
                <a:gd name="T123" fmla="*/ 35 h 58"/>
                <a:gd name="T124" fmla="*/ 39 w 127"/>
                <a:gd name="T125" fmla="*/ 33 h 5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7"/>
                <a:gd name="T190" fmla="*/ 0 h 58"/>
                <a:gd name="T191" fmla="*/ 127 w 127"/>
                <a:gd name="T192" fmla="*/ 58 h 5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7" h="58">
                  <a:moveTo>
                    <a:pt x="40" y="33"/>
                  </a:moveTo>
                  <a:lnTo>
                    <a:pt x="43" y="31"/>
                  </a:lnTo>
                  <a:lnTo>
                    <a:pt x="45" y="30"/>
                  </a:lnTo>
                  <a:lnTo>
                    <a:pt x="47" y="29"/>
                  </a:lnTo>
                  <a:lnTo>
                    <a:pt x="49" y="27"/>
                  </a:lnTo>
                  <a:lnTo>
                    <a:pt x="52" y="26"/>
                  </a:lnTo>
                  <a:lnTo>
                    <a:pt x="54" y="25"/>
                  </a:lnTo>
                  <a:lnTo>
                    <a:pt x="57" y="24"/>
                  </a:lnTo>
                  <a:lnTo>
                    <a:pt x="60" y="24"/>
                  </a:lnTo>
                  <a:lnTo>
                    <a:pt x="62" y="22"/>
                  </a:lnTo>
                  <a:lnTo>
                    <a:pt x="65" y="21"/>
                  </a:lnTo>
                  <a:lnTo>
                    <a:pt x="67" y="20"/>
                  </a:lnTo>
                  <a:lnTo>
                    <a:pt x="69" y="18"/>
                  </a:lnTo>
                  <a:lnTo>
                    <a:pt x="71" y="18"/>
                  </a:lnTo>
                  <a:lnTo>
                    <a:pt x="74" y="17"/>
                  </a:lnTo>
                  <a:lnTo>
                    <a:pt x="77" y="16"/>
                  </a:lnTo>
                  <a:lnTo>
                    <a:pt x="79" y="15"/>
                  </a:lnTo>
                  <a:lnTo>
                    <a:pt x="82" y="15"/>
                  </a:lnTo>
                  <a:lnTo>
                    <a:pt x="84" y="13"/>
                  </a:lnTo>
                  <a:lnTo>
                    <a:pt x="87" y="12"/>
                  </a:lnTo>
                  <a:lnTo>
                    <a:pt x="89" y="11"/>
                  </a:lnTo>
                  <a:lnTo>
                    <a:pt x="92" y="11"/>
                  </a:lnTo>
                  <a:lnTo>
                    <a:pt x="95" y="9"/>
                  </a:lnTo>
                  <a:lnTo>
                    <a:pt x="97" y="8"/>
                  </a:lnTo>
                  <a:lnTo>
                    <a:pt x="100" y="8"/>
                  </a:lnTo>
                  <a:lnTo>
                    <a:pt x="102" y="7"/>
                  </a:lnTo>
                  <a:lnTo>
                    <a:pt x="104" y="5"/>
                  </a:lnTo>
                  <a:lnTo>
                    <a:pt x="106" y="5"/>
                  </a:lnTo>
                  <a:lnTo>
                    <a:pt x="109" y="4"/>
                  </a:lnTo>
                  <a:lnTo>
                    <a:pt x="111" y="3"/>
                  </a:lnTo>
                  <a:lnTo>
                    <a:pt x="114" y="3"/>
                  </a:lnTo>
                  <a:lnTo>
                    <a:pt x="117" y="2"/>
                  </a:lnTo>
                  <a:lnTo>
                    <a:pt x="119" y="0"/>
                  </a:lnTo>
                  <a:lnTo>
                    <a:pt x="121" y="0"/>
                  </a:lnTo>
                  <a:lnTo>
                    <a:pt x="122" y="0"/>
                  </a:lnTo>
                  <a:lnTo>
                    <a:pt x="123" y="0"/>
                  </a:lnTo>
                  <a:lnTo>
                    <a:pt x="123" y="2"/>
                  </a:lnTo>
                  <a:lnTo>
                    <a:pt x="124" y="2"/>
                  </a:lnTo>
                  <a:lnTo>
                    <a:pt x="126" y="3"/>
                  </a:lnTo>
                  <a:lnTo>
                    <a:pt x="127" y="3"/>
                  </a:lnTo>
                  <a:lnTo>
                    <a:pt x="126" y="4"/>
                  </a:lnTo>
                  <a:lnTo>
                    <a:pt x="124" y="4"/>
                  </a:lnTo>
                  <a:lnTo>
                    <a:pt x="123" y="5"/>
                  </a:lnTo>
                  <a:lnTo>
                    <a:pt x="122" y="5"/>
                  </a:lnTo>
                  <a:lnTo>
                    <a:pt x="121" y="7"/>
                  </a:lnTo>
                  <a:lnTo>
                    <a:pt x="119" y="8"/>
                  </a:lnTo>
                  <a:lnTo>
                    <a:pt x="118" y="8"/>
                  </a:lnTo>
                  <a:lnTo>
                    <a:pt x="117" y="9"/>
                  </a:lnTo>
                  <a:lnTo>
                    <a:pt x="115" y="9"/>
                  </a:lnTo>
                  <a:lnTo>
                    <a:pt x="114" y="11"/>
                  </a:lnTo>
                  <a:lnTo>
                    <a:pt x="113" y="12"/>
                  </a:lnTo>
                  <a:lnTo>
                    <a:pt x="111" y="12"/>
                  </a:lnTo>
                  <a:lnTo>
                    <a:pt x="110" y="13"/>
                  </a:lnTo>
                  <a:lnTo>
                    <a:pt x="108" y="13"/>
                  </a:lnTo>
                  <a:lnTo>
                    <a:pt x="106" y="15"/>
                  </a:lnTo>
                  <a:lnTo>
                    <a:pt x="105" y="15"/>
                  </a:lnTo>
                  <a:lnTo>
                    <a:pt x="104" y="16"/>
                  </a:lnTo>
                  <a:lnTo>
                    <a:pt x="102" y="17"/>
                  </a:lnTo>
                  <a:lnTo>
                    <a:pt x="101" y="17"/>
                  </a:lnTo>
                  <a:lnTo>
                    <a:pt x="100" y="18"/>
                  </a:lnTo>
                  <a:lnTo>
                    <a:pt x="99" y="18"/>
                  </a:lnTo>
                  <a:lnTo>
                    <a:pt x="97" y="20"/>
                  </a:lnTo>
                  <a:lnTo>
                    <a:pt x="96" y="20"/>
                  </a:lnTo>
                  <a:lnTo>
                    <a:pt x="95" y="20"/>
                  </a:lnTo>
                  <a:lnTo>
                    <a:pt x="93" y="21"/>
                  </a:lnTo>
                  <a:lnTo>
                    <a:pt x="92" y="21"/>
                  </a:lnTo>
                  <a:lnTo>
                    <a:pt x="91" y="22"/>
                  </a:lnTo>
                  <a:lnTo>
                    <a:pt x="88" y="22"/>
                  </a:lnTo>
                  <a:lnTo>
                    <a:pt x="87" y="22"/>
                  </a:lnTo>
                  <a:lnTo>
                    <a:pt x="86" y="24"/>
                  </a:lnTo>
                  <a:lnTo>
                    <a:pt x="84" y="24"/>
                  </a:lnTo>
                  <a:lnTo>
                    <a:pt x="83" y="24"/>
                  </a:lnTo>
                  <a:lnTo>
                    <a:pt x="82" y="24"/>
                  </a:lnTo>
                  <a:lnTo>
                    <a:pt x="80" y="25"/>
                  </a:lnTo>
                  <a:lnTo>
                    <a:pt x="79" y="25"/>
                  </a:lnTo>
                  <a:lnTo>
                    <a:pt x="78" y="26"/>
                  </a:lnTo>
                  <a:lnTo>
                    <a:pt x="77" y="26"/>
                  </a:lnTo>
                  <a:lnTo>
                    <a:pt x="75" y="26"/>
                  </a:lnTo>
                  <a:lnTo>
                    <a:pt x="75" y="27"/>
                  </a:lnTo>
                  <a:lnTo>
                    <a:pt x="74" y="27"/>
                  </a:lnTo>
                  <a:lnTo>
                    <a:pt x="73" y="27"/>
                  </a:lnTo>
                  <a:lnTo>
                    <a:pt x="73" y="29"/>
                  </a:lnTo>
                  <a:lnTo>
                    <a:pt x="71" y="29"/>
                  </a:lnTo>
                  <a:lnTo>
                    <a:pt x="70" y="29"/>
                  </a:lnTo>
                  <a:lnTo>
                    <a:pt x="70" y="30"/>
                  </a:lnTo>
                  <a:lnTo>
                    <a:pt x="69" y="30"/>
                  </a:lnTo>
                  <a:lnTo>
                    <a:pt x="67" y="30"/>
                  </a:lnTo>
                  <a:lnTo>
                    <a:pt x="67" y="31"/>
                  </a:lnTo>
                  <a:lnTo>
                    <a:pt x="66" y="31"/>
                  </a:lnTo>
                  <a:lnTo>
                    <a:pt x="65" y="31"/>
                  </a:lnTo>
                  <a:lnTo>
                    <a:pt x="65" y="33"/>
                  </a:lnTo>
                  <a:lnTo>
                    <a:pt x="64" y="33"/>
                  </a:lnTo>
                  <a:lnTo>
                    <a:pt x="62" y="33"/>
                  </a:lnTo>
                  <a:lnTo>
                    <a:pt x="62" y="34"/>
                  </a:lnTo>
                  <a:lnTo>
                    <a:pt x="61" y="34"/>
                  </a:lnTo>
                  <a:lnTo>
                    <a:pt x="60" y="34"/>
                  </a:lnTo>
                  <a:lnTo>
                    <a:pt x="58" y="35"/>
                  </a:lnTo>
                  <a:lnTo>
                    <a:pt x="57" y="35"/>
                  </a:lnTo>
                  <a:lnTo>
                    <a:pt x="56" y="35"/>
                  </a:lnTo>
                  <a:lnTo>
                    <a:pt x="54" y="36"/>
                  </a:lnTo>
                  <a:lnTo>
                    <a:pt x="53" y="36"/>
                  </a:lnTo>
                  <a:lnTo>
                    <a:pt x="52" y="36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8" y="39"/>
                  </a:lnTo>
                  <a:lnTo>
                    <a:pt x="47" y="39"/>
                  </a:lnTo>
                  <a:lnTo>
                    <a:pt x="45" y="39"/>
                  </a:lnTo>
                  <a:lnTo>
                    <a:pt x="44" y="40"/>
                  </a:lnTo>
                  <a:lnTo>
                    <a:pt x="43" y="40"/>
                  </a:lnTo>
                  <a:lnTo>
                    <a:pt x="43" y="42"/>
                  </a:lnTo>
                  <a:lnTo>
                    <a:pt x="42" y="42"/>
                  </a:lnTo>
                  <a:lnTo>
                    <a:pt x="40" y="42"/>
                  </a:lnTo>
                  <a:lnTo>
                    <a:pt x="39" y="43"/>
                  </a:lnTo>
                  <a:lnTo>
                    <a:pt x="38" y="43"/>
                  </a:lnTo>
                  <a:lnTo>
                    <a:pt x="36" y="44"/>
                  </a:lnTo>
                  <a:lnTo>
                    <a:pt x="35" y="44"/>
                  </a:lnTo>
                  <a:lnTo>
                    <a:pt x="34" y="44"/>
                  </a:lnTo>
                  <a:lnTo>
                    <a:pt x="34" y="46"/>
                  </a:lnTo>
                  <a:lnTo>
                    <a:pt x="32" y="46"/>
                  </a:lnTo>
                  <a:lnTo>
                    <a:pt x="31" y="46"/>
                  </a:lnTo>
                  <a:lnTo>
                    <a:pt x="30" y="47"/>
                  </a:lnTo>
                  <a:lnTo>
                    <a:pt x="29" y="47"/>
                  </a:lnTo>
                  <a:lnTo>
                    <a:pt x="27" y="47"/>
                  </a:lnTo>
                  <a:lnTo>
                    <a:pt x="26" y="48"/>
                  </a:lnTo>
                  <a:lnTo>
                    <a:pt x="25" y="48"/>
                  </a:lnTo>
                  <a:lnTo>
                    <a:pt x="23" y="48"/>
                  </a:lnTo>
                  <a:lnTo>
                    <a:pt x="22" y="49"/>
                  </a:lnTo>
                  <a:lnTo>
                    <a:pt x="21" y="49"/>
                  </a:lnTo>
                  <a:lnTo>
                    <a:pt x="19" y="49"/>
                  </a:lnTo>
                  <a:lnTo>
                    <a:pt x="18" y="49"/>
                  </a:lnTo>
                  <a:lnTo>
                    <a:pt x="17" y="51"/>
                  </a:lnTo>
                  <a:lnTo>
                    <a:pt x="16" y="51"/>
                  </a:lnTo>
                  <a:lnTo>
                    <a:pt x="16" y="52"/>
                  </a:lnTo>
                  <a:lnTo>
                    <a:pt x="14" y="52"/>
                  </a:lnTo>
                  <a:lnTo>
                    <a:pt x="13" y="52"/>
                  </a:lnTo>
                  <a:lnTo>
                    <a:pt x="13" y="53"/>
                  </a:lnTo>
                  <a:lnTo>
                    <a:pt x="12" y="53"/>
                  </a:lnTo>
                  <a:lnTo>
                    <a:pt x="10" y="53"/>
                  </a:lnTo>
                  <a:lnTo>
                    <a:pt x="10" y="55"/>
                  </a:lnTo>
                  <a:lnTo>
                    <a:pt x="9" y="55"/>
                  </a:lnTo>
                  <a:lnTo>
                    <a:pt x="8" y="55"/>
                  </a:lnTo>
                  <a:lnTo>
                    <a:pt x="8" y="56"/>
                  </a:lnTo>
                  <a:lnTo>
                    <a:pt x="7" y="56"/>
                  </a:lnTo>
                  <a:lnTo>
                    <a:pt x="5" y="56"/>
                  </a:lnTo>
                  <a:lnTo>
                    <a:pt x="5" y="57"/>
                  </a:lnTo>
                  <a:lnTo>
                    <a:pt x="4" y="57"/>
                  </a:lnTo>
                  <a:lnTo>
                    <a:pt x="3" y="57"/>
                  </a:lnTo>
                  <a:lnTo>
                    <a:pt x="3" y="58"/>
                  </a:lnTo>
                  <a:lnTo>
                    <a:pt x="3" y="57"/>
                  </a:lnTo>
                  <a:lnTo>
                    <a:pt x="1" y="56"/>
                  </a:lnTo>
                  <a:lnTo>
                    <a:pt x="1" y="55"/>
                  </a:lnTo>
                  <a:lnTo>
                    <a:pt x="1" y="53"/>
                  </a:lnTo>
                  <a:lnTo>
                    <a:pt x="1" y="52"/>
                  </a:lnTo>
                  <a:lnTo>
                    <a:pt x="0" y="52"/>
                  </a:lnTo>
                  <a:lnTo>
                    <a:pt x="0" y="51"/>
                  </a:lnTo>
                  <a:lnTo>
                    <a:pt x="0" y="49"/>
                  </a:lnTo>
                  <a:lnTo>
                    <a:pt x="1" y="49"/>
                  </a:lnTo>
                  <a:lnTo>
                    <a:pt x="1" y="48"/>
                  </a:lnTo>
                  <a:lnTo>
                    <a:pt x="3" y="47"/>
                  </a:lnTo>
                  <a:lnTo>
                    <a:pt x="4" y="47"/>
                  </a:lnTo>
                  <a:lnTo>
                    <a:pt x="4" y="46"/>
                  </a:lnTo>
                  <a:lnTo>
                    <a:pt x="5" y="46"/>
                  </a:lnTo>
                  <a:lnTo>
                    <a:pt x="7" y="46"/>
                  </a:lnTo>
                  <a:lnTo>
                    <a:pt x="8" y="46"/>
                  </a:lnTo>
                  <a:lnTo>
                    <a:pt x="9" y="46"/>
                  </a:lnTo>
                  <a:lnTo>
                    <a:pt x="9" y="44"/>
                  </a:lnTo>
                  <a:lnTo>
                    <a:pt x="10" y="44"/>
                  </a:lnTo>
                  <a:lnTo>
                    <a:pt x="12" y="44"/>
                  </a:lnTo>
                  <a:lnTo>
                    <a:pt x="13" y="43"/>
                  </a:lnTo>
                  <a:lnTo>
                    <a:pt x="14" y="43"/>
                  </a:lnTo>
                  <a:lnTo>
                    <a:pt x="16" y="43"/>
                  </a:lnTo>
                  <a:lnTo>
                    <a:pt x="17" y="43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21" y="40"/>
                  </a:lnTo>
                  <a:lnTo>
                    <a:pt x="22" y="40"/>
                  </a:lnTo>
                  <a:lnTo>
                    <a:pt x="23" y="40"/>
                  </a:lnTo>
                  <a:lnTo>
                    <a:pt x="25" y="40"/>
                  </a:lnTo>
                  <a:lnTo>
                    <a:pt x="26" y="39"/>
                  </a:lnTo>
                  <a:lnTo>
                    <a:pt x="27" y="39"/>
                  </a:lnTo>
                  <a:lnTo>
                    <a:pt x="29" y="38"/>
                  </a:lnTo>
                  <a:lnTo>
                    <a:pt x="30" y="38"/>
                  </a:lnTo>
                  <a:lnTo>
                    <a:pt x="31" y="36"/>
                  </a:lnTo>
                  <a:lnTo>
                    <a:pt x="32" y="36"/>
                  </a:lnTo>
                  <a:lnTo>
                    <a:pt x="34" y="35"/>
                  </a:lnTo>
                  <a:lnTo>
                    <a:pt x="35" y="35"/>
                  </a:lnTo>
                  <a:lnTo>
                    <a:pt x="36" y="34"/>
                  </a:lnTo>
                  <a:lnTo>
                    <a:pt x="38" y="34"/>
                  </a:lnTo>
                  <a:lnTo>
                    <a:pt x="39" y="33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auto">
            <a:xfrm>
              <a:off x="1468" y="2683"/>
              <a:ext cx="58" cy="30"/>
            </a:xfrm>
            <a:custGeom>
              <a:avLst/>
              <a:gdLst>
                <a:gd name="T0" fmla="*/ 3 w 58"/>
                <a:gd name="T1" fmla="*/ 5 h 30"/>
                <a:gd name="T2" fmla="*/ 5 w 58"/>
                <a:gd name="T3" fmla="*/ 5 h 30"/>
                <a:gd name="T4" fmla="*/ 8 w 58"/>
                <a:gd name="T5" fmla="*/ 4 h 30"/>
                <a:gd name="T6" fmla="*/ 9 w 58"/>
                <a:gd name="T7" fmla="*/ 3 h 30"/>
                <a:gd name="T8" fmla="*/ 12 w 58"/>
                <a:gd name="T9" fmla="*/ 3 h 30"/>
                <a:gd name="T10" fmla="*/ 14 w 58"/>
                <a:gd name="T11" fmla="*/ 4 h 30"/>
                <a:gd name="T12" fmla="*/ 17 w 58"/>
                <a:gd name="T13" fmla="*/ 5 h 30"/>
                <a:gd name="T14" fmla="*/ 19 w 58"/>
                <a:gd name="T15" fmla="*/ 5 h 30"/>
                <a:gd name="T16" fmla="*/ 22 w 58"/>
                <a:gd name="T17" fmla="*/ 5 h 30"/>
                <a:gd name="T18" fmla="*/ 25 w 58"/>
                <a:gd name="T19" fmla="*/ 5 h 30"/>
                <a:gd name="T20" fmla="*/ 27 w 58"/>
                <a:gd name="T21" fmla="*/ 5 h 30"/>
                <a:gd name="T22" fmla="*/ 30 w 58"/>
                <a:gd name="T23" fmla="*/ 4 h 30"/>
                <a:gd name="T24" fmla="*/ 32 w 58"/>
                <a:gd name="T25" fmla="*/ 4 h 30"/>
                <a:gd name="T26" fmla="*/ 35 w 58"/>
                <a:gd name="T27" fmla="*/ 3 h 30"/>
                <a:gd name="T28" fmla="*/ 38 w 58"/>
                <a:gd name="T29" fmla="*/ 3 h 30"/>
                <a:gd name="T30" fmla="*/ 40 w 58"/>
                <a:gd name="T31" fmla="*/ 1 h 30"/>
                <a:gd name="T32" fmla="*/ 43 w 58"/>
                <a:gd name="T33" fmla="*/ 1 h 30"/>
                <a:gd name="T34" fmla="*/ 45 w 58"/>
                <a:gd name="T35" fmla="*/ 0 h 30"/>
                <a:gd name="T36" fmla="*/ 48 w 58"/>
                <a:gd name="T37" fmla="*/ 0 h 30"/>
                <a:gd name="T38" fmla="*/ 51 w 58"/>
                <a:gd name="T39" fmla="*/ 1 h 30"/>
                <a:gd name="T40" fmla="*/ 53 w 58"/>
                <a:gd name="T41" fmla="*/ 1 h 30"/>
                <a:gd name="T42" fmla="*/ 54 w 58"/>
                <a:gd name="T43" fmla="*/ 4 h 30"/>
                <a:gd name="T44" fmla="*/ 56 w 58"/>
                <a:gd name="T45" fmla="*/ 5 h 30"/>
                <a:gd name="T46" fmla="*/ 57 w 58"/>
                <a:gd name="T47" fmla="*/ 6 h 30"/>
                <a:gd name="T48" fmla="*/ 58 w 58"/>
                <a:gd name="T49" fmla="*/ 9 h 30"/>
                <a:gd name="T50" fmla="*/ 57 w 58"/>
                <a:gd name="T51" fmla="*/ 12 h 30"/>
                <a:gd name="T52" fmla="*/ 56 w 58"/>
                <a:gd name="T53" fmla="*/ 14 h 30"/>
                <a:gd name="T54" fmla="*/ 54 w 58"/>
                <a:gd name="T55" fmla="*/ 16 h 30"/>
                <a:gd name="T56" fmla="*/ 52 w 58"/>
                <a:gd name="T57" fmla="*/ 17 h 30"/>
                <a:gd name="T58" fmla="*/ 49 w 58"/>
                <a:gd name="T59" fmla="*/ 18 h 30"/>
                <a:gd name="T60" fmla="*/ 47 w 58"/>
                <a:gd name="T61" fmla="*/ 18 h 30"/>
                <a:gd name="T62" fmla="*/ 44 w 58"/>
                <a:gd name="T63" fmla="*/ 19 h 30"/>
                <a:gd name="T64" fmla="*/ 42 w 58"/>
                <a:gd name="T65" fmla="*/ 19 h 30"/>
                <a:gd name="T66" fmla="*/ 40 w 58"/>
                <a:gd name="T67" fmla="*/ 21 h 30"/>
                <a:gd name="T68" fmla="*/ 39 w 58"/>
                <a:gd name="T69" fmla="*/ 19 h 30"/>
                <a:gd name="T70" fmla="*/ 38 w 58"/>
                <a:gd name="T71" fmla="*/ 17 h 30"/>
                <a:gd name="T72" fmla="*/ 36 w 58"/>
                <a:gd name="T73" fmla="*/ 14 h 30"/>
                <a:gd name="T74" fmla="*/ 35 w 58"/>
                <a:gd name="T75" fmla="*/ 13 h 30"/>
                <a:gd name="T76" fmla="*/ 34 w 58"/>
                <a:gd name="T77" fmla="*/ 12 h 30"/>
                <a:gd name="T78" fmla="*/ 32 w 58"/>
                <a:gd name="T79" fmla="*/ 10 h 30"/>
                <a:gd name="T80" fmla="*/ 30 w 58"/>
                <a:gd name="T81" fmla="*/ 10 h 30"/>
                <a:gd name="T82" fmla="*/ 29 w 58"/>
                <a:gd name="T83" fmla="*/ 9 h 30"/>
                <a:gd name="T84" fmla="*/ 26 w 58"/>
                <a:gd name="T85" fmla="*/ 9 h 30"/>
                <a:gd name="T86" fmla="*/ 23 w 58"/>
                <a:gd name="T87" fmla="*/ 10 h 30"/>
                <a:gd name="T88" fmla="*/ 21 w 58"/>
                <a:gd name="T89" fmla="*/ 10 h 30"/>
                <a:gd name="T90" fmla="*/ 18 w 58"/>
                <a:gd name="T91" fmla="*/ 12 h 30"/>
                <a:gd name="T92" fmla="*/ 17 w 58"/>
                <a:gd name="T93" fmla="*/ 13 h 30"/>
                <a:gd name="T94" fmla="*/ 16 w 58"/>
                <a:gd name="T95" fmla="*/ 14 h 30"/>
                <a:gd name="T96" fmla="*/ 13 w 58"/>
                <a:gd name="T97" fmla="*/ 17 h 30"/>
                <a:gd name="T98" fmla="*/ 12 w 58"/>
                <a:gd name="T99" fmla="*/ 19 h 30"/>
                <a:gd name="T100" fmla="*/ 10 w 58"/>
                <a:gd name="T101" fmla="*/ 21 h 30"/>
                <a:gd name="T102" fmla="*/ 8 w 58"/>
                <a:gd name="T103" fmla="*/ 23 h 30"/>
                <a:gd name="T104" fmla="*/ 7 w 58"/>
                <a:gd name="T105" fmla="*/ 25 h 30"/>
                <a:gd name="T106" fmla="*/ 5 w 58"/>
                <a:gd name="T107" fmla="*/ 26 h 30"/>
                <a:gd name="T108" fmla="*/ 3 w 58"/>
                <a:gd name="T109" fmla="*/ 28 h 30"/>
                <a:gd name="T110" fmla="*/ 0 w 58"/>
                <a:gd name="T111" fmla="*/ 30 h 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8"/>
                <a:gd name="T169" fmla="*/ 0 h 30"/>
                <a:gd name="T170" fmla="*/ 58 w 58"/>
                <a:gd name="T171" fmla="*/ 30 h 3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8" h="30">
                  <a:moveTo>
                    <a:pt x="3" y="4"/>
                  </a:moveTo>
                  <a:lnTo>
                    <a:pt x="3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4" y="4"/>
                  </a:lnTo>
                  <a:lnTo>
                    <a:pt x="16" y="5"/>
                  </a:lnTo>
                  <a:lnTo>
                    <a:pt x="17" y="5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5"/>
                  </a:lnTo>
                  <a:lnTo>
                    <a:pt x="29" y="5"/>
                  </a:lnTo>
                  <a:lnTo>
                    <a:pt x="30" y="4"/>
                  </a:lnTo>
                  <a:lnTo>
                    <a:pt x="31" y="4"/>
                  </a:lnTo>
                  <a:lnTo>
                    <a:pt x="32" y="4"/>
                  </a:lnTo>
                  <a:lnTo>
                    <a:pt x="34" y="3"/>
                  </a:lnTo>
                  <a:lnTo>
                    <a:pt x="35" y="3"/>
                  </a:lnTo>
                  <a:lnTo>
                    <a:pt x="36" y="3"/>
                  </a:lnTo>
                  <a:lnTo>
                    <a:pt x="38" y="3"/>
                  </a:lnTo>
                  <a:lnTo>
                    <a:pt x="39" y="1"/>
                  </a:lnTo>
                  <a:lnTo>
                    <a:pt x="40" y="1"/>
                  </a:lnTo>
                  <a:lnTo>
                    <a:pt x="42" y="1"/>
                  </a:lnTo>
                  <a:lnTo>
                    <a:pt x="43" y="1"/>
                  </a:lnTo>
                  <a:lnTo>
                    <a:pt x="44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51" y="1"/>
                  </a:lnTo>
                  <a:lnTo>
                    <a:pt x="52" y="1"/>
                  </a:lnTo>
                  <a:lnTo>
                    <a:pt x="53" y="1"/>
                  </a:lnTo>
                  <a:lnTo>
                    <a:pt x="54" y="3"/>
                  </a:lnTo>
                  <a:lnTo>
                    <a:pt x="54" y="4"/>
                  </a:lnTo>
                  <a:lnTo>
                    <a:pt x="56" y="4"/>
                  </a:lnTo>
                  <a:lnTo>
                    <a:pt x="56" y="5"/>
                  </a:lnTo>
                  <a:lnTo>
                    <a:pt x="57" y="5"/>
                  </a:lnTo>
                  <a:lnTo>
                    <a:pt x="57" y="6"/>
                  </a:lnTo>
                  <a:lnTo>
                    <a:pt x="57" y="8"/>
                  </a:lnTo>
                  <a:lnTo>
                    <a:pt x="58" y="9"/>
                  </a:lnTo>
                  <a:lnTo>
                    <a:pt x="58" y="10"/>
                  </a:lnTo>
                  <a:lnTo>
                    <a:pt x="57" y="12"/>
                  </a:lnTo>
                  <a:lnTo>
                    <a:pt x="57" y="13"/>
                  </a:lnTo>
                  <a:lnTo>
                    <a:pt x="56" y="14"/>
                  </a:lnTo>
                  <a:lnTo>
                    <a:pt x="54" y="14"/>
                  </a:lnTo>
                  <a:lnTo>
                    <a:pt x="54" y="16"/>
                  </a:lnTo>
                  <a:lnTo>
                    <a:pt x="53" y="16"/>
                  </a:lnTo>
                  <a:lnTo>
                    <a:pt x="52" y="17"/>
                  </a:lnTo>
                  <a:lnTo>
                    <a:pt x="51" y="17"/>
                  </a:lnTo>
                  <a:lnTo>
                    <a:pt x="49" y="18"/>
                  </a:lnTo>
                  <a:lnTo>
                    <a:pt x="48" y="18"/>
                  </a:lnTo>
                  <a:lnTo>
                    <a:pt x="47" y="18"/>
                  </a:lnTo>
                  <a:lnTo>
                    <a:pt x="45" y="19"/>
                  </a:lnTo>
                  <a:lnTo>
                    <a:pt x="44" y="19"/>
                  </a:lnTo>
                  <a:lnTo>
                    <a:pt x="43" y="19"/>
                  </a:lnTo>
                  <a:lnTo>
                    <a:pt x="42" y="19"/>
                  </a:lnTo>
                  <a:lnTo>
                    <a:pt x="40" y="19"/>
                  </a:lnTo>
                  <a:lnTo>
                    <a:pt x="40" y="21"/>
                  </a:lnTo>
                  <a:lnTo>
                    <a:pt x="40" y="19"/>
                  </a:lnTo>
                  <a:lnTo>
                    <a:pt x="39" y="19"/>
                  </a:lnTo>
                  <a:lnTo>
                    <a:pt x="39" y="18"/>
                  </a:lnTo>
                  <a:lnTo>
                    <a:pt x="38" y="17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5" y="14"/>
                  </a:lnTo>
                  <a:lnTo>
                    <a:pt x="35" y="13"/>
                  </a:lnTo>
                  <a:lnTo>
                    <a:pt x="34" y="13"/>
                  </a:lnTo>
                  <a:lnTo>
                    <a:pt x="34" y="12"/>
                  </a:lnTo>
                  <a:lnTo>
                    <a:pt x="32" y="12"/>
                  </a:lnTo>
                  <a:lnTo>
                    <a:pt x="32" y="10"/>
                  </a:lnTo>
                  <a:lnTo>
                    <a:pt x="31" y="10"/>
                  </a:lnTo>
                  <a:lnTo>
                    <a:pt x="30" y="10"/>
                  </a:lnTo>
                  <a:lnTo>
                    <a:pt x="30" y="9"/>
                  </a:lnTo>
                  <a:lnTo>
                    <a:pt x="29" y="9"/>
                  </a:lnTo>
                  <a:lnTo>
                    <a:pt x="27" y="9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3" y="17"/>
                  </a:lnTo>
                  <a:lnTo>
                    <a:pt x="12" y="18"/>
                  </a:lnTo>
                  <a:lnTo>
                    <a:pt x="12" y="19"/>
                  </a:lnTo>
                  <a:lnTo>
                    <a:pt x="10" y="19"/>
                  </a:lnTo>
                  <a:lnTo>
                    <a:pt x="10" y="21"/>
                  </a:lnTo>
                  <a:lnTo>
                    <a:pt x="9" y="22"/>
                  </a:lnTo>
                  <a:lnTo>
                    <a:pt x="8" y="23"/>
                  </a:lnTo>
                  <a:lnTo>
                    <a:pt x="8" y="25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5" y="26"/>
                  </a:lnTo>
                  <a:lnTo>
                    <a:pt x="4" y="27"/>
                  </a:lnTo>
                  <a:lnTo>
                    <a:pt x="3" y="28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auto">
            <a:xfrm>
              <a:off x="1468" y="2578"/>
              <a:ext cx="45" cy="46"/>
            </a:xfrm>
            <a:custGeom>
              <a:avLst/>
              <a:gdLst>
                <a:gd name="T0" fmla="*/ 45 w 45"/>
                <a:gd name="T1" fmla="*/ 3 h 46"/>
                <a:gd name="T2" fmla="*/ 44 w 45"/>
                <a:gd name="T3" fmla="*/ 5 h 46"/>
                <a:gd name="T4" fmla="*/ 44 w 45"/>
                <a:gd name="T5" fmla="*/ 8 h 46"/>
                <a:gd name="T6" fmla="*/ 43 w 45"/>
                <a:gd name="T7" fmla="*/ 11 h 46"/>
                <a:gd name="T8" fmla="*/ 42 w 45"/>
                <a:gd name="T9" fmla="*/ 13 h 46"/>
                <a:gd name="T10" fmla="*/ 42 w 45"/>
                <a:gd name="T11" fmla="*/ 16 h 46"/>
                <a:gd name="T12" fmla="*/ 40 w 45"/>
                <a:gd name="T13" fmla="*/ 18 h 46"/>
                <a:gd name="T14" fmla="*/ 39 w 45"/>
                <a:gd name="T15" fmla="*/ 21 h 46"/>
                <a:gd name="T16" fmla="*/ 38 w 45"/>
                <a:gd name="T17" fmla="*/ 24 h 46"/>
                <a:gd name="T18" fmla="*/ 36 w 45"/>
                <a:gd name="T19" fmla="*/ 26 h 46"/>
                <a:gd name="T20" fmla="*/ 36 w 45"/>
                <a:gd name="T21" fmla="*/ 29 h 46"/>
                <a:gd name="T22" fmla="*/ 35 w 45"/>
                <a:gd name="T23" fmla="*/ 31 h 46"/>
                <a:gd name="T24" fmla="*/ 34 w 45"/>
                <a:gd name="T25" fmla="*/ 34 h 46"/>
                <a:gd name="T26" fmla="*/ 32 w 45"/>
                <a:gd name="T27" fmla="*/ 36 h 46"/>
                <a:gd name="T28" fmla="*/ 31 w 45"/>
                <a:gd name="T29" fmla="*/ 39 h 46"/>
                <a:gd name="T30" fmla="*/ 26 w 45"/>
                <a:gd name="T31" fmla="*/ 46 h 46"/>
                <a:gd name="T32" fmla="*/ 23 w 45"/>
                <a:gd name="T33" fmla="*/ 43 h 46"/>
                <a:gd name="T34" fmla="*/ 21 w 45"/>
                <a:gd name="T35" fmla="*/ 42 h 46"/>
                <a:gd name="T36" fmla="*/ 18 w 45"/>
                <a:gd name="T37" fmla="*/ 39 h 46"/>
                <a:gd name="T38" fmla="*/ 17 w 45"/>
                <a:gd name="T39" fmla="*/ 36 h 46"/>
                <a:gd name="T40" fmla="*/ 16 w 45"/>
                <a:gd name="T41" fmla="*/ 34 h 46"/>
                <a:gd name="T42" fmla="*/ 13 w 45"/>
                <a:gd name="T43" fmla="*/ 31 h 46"/>
                <a:gd name="T44" fmla="*/ 12 w 45"/>
                <a:gd name="T45" fmla="*/ 29 h 46"/>
                <a:gd name="T46" fmla="*/ 10 w 45"/>
                <a:gd name="T47" fmla="*/ 26 h 46"/>
                <a:gd name="T48" fmla="*/ 9 w 45"/>
                <a:gd name="T49" fmla="*/ 24 h 46"/>
                <a:gd name="T50" fmla="*/ 8 w 45"/>
                <a:gd name="T51" fmla="*/ 20 h 46"/>
                <a:gd name="T52" fmla="*/ 7 w 45"/>
                <a:gd name="T53" fmla="*/ 17 h 46"/>
                <a:gd name="T54" fmla="*/ 5 w 45"/>
                <a:gd name="T55" fmla="*/ 14 h 46"/>
                <a:gd name="T56" fmla="*/ 4 w 45"/>
                <a:gd name="T57" fmla="*/ 12 h 46"/>
                <a:gd name="T58" fmla="*/ 3 w 45"/>
                <a:gd name="T59" fmla="*/ 8 h 46"/>
                <a:gd name="T60" fmla="*/ 1 w 45"/>
                <a:gd name="T61" fmla="*/ 5 h 46"/>
                <a:gd name="T62" fmla="*/ 0 w 45"/>
                <a:gd name="T63" fmla="*/ 3 h 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5"/>
                <a:gd name="T97" fmla="*/ 0 h 46"/>
                <a:gd name="T98" fmla="*/ 45 w 45"/>
                <a:gd name="T99" fmla="*/ 46 h 4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5" h="46">
                  <a:moveTo>
                    <a:pt x="5" y="0"/>
                  </a:moveTo>
                  <a:lnTo>
                    <a:pt x="45" y="3"/>
                  </a:lnTo>
                  <a:lnTo>
                    <a:pt x="45" y="4"/>
                  </a:lnTo>
                  <a:lnTo>
                    <a:pt x="44" y="5"/>
                  </a:lnTo>
                  <a:lnTo>
                    <a:pt x="44" y="7"/>
                  </a:lnTo>
                  <a:lnTo>
                    <a:pt x="44" y="8"/>
                  </a:lnTo>
                  <a:lnTo>
                    <a:pt x="43" y="9"/>
                  </a:lnTo>
                  <a:lnTo>
                    <a:pt x="43" y="11"/>
                  </a:lnTo>
                  <a:lnTo>
                    <a:pt x="43" y="12"/>
                  </a:lnTo>
                  <a:lnTo>
                    <a:pt x="42" y="13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0" y="17"/>
                  </a:lnTo>
                  <a:lnTo>
                    <a:pt x="40" y="18"/>
                  </a:lnTo>
                  <a:lnTo>
                    <a:pt x="40" y="20"/>
                  </a:lnTo>
                  <a:lnTo>
                    <a:pt x="39" y="21"/>
                  </a:lnTo>
                  <a:lnTo>
                    <a:pt x="39" y="22"/>
                  </a:lnTo>
                  <a:lnTo>
                    <a:pt x="38" y="24"/>
                  </a:lnTo>
                  <a:lnTo>
                    <a:pt x="38" y="25"/>
                  </a:lnTo>
                  <a:lnTo>
                    <a:pt x="36" y="26"/>
                  </a:lnTo>
                  <a:lnTo>
                    <a:pt x="36" y="27"/>
                  </a:lnTo>
                  <a:lnTo>
                    <a:pt x="36" y="29"/>
                  </a:lnTo>
                  <a:lnTo>
                    <a:pt x="35" y="30"/>
                  </a:lnTo>
                  <a:lnTo>
                    <a:pt x="35" y="31"/>
                  </a:lnTo>
                  <a:lnTo>
                    <a:pt x="34" y="33"/>
                  </a:lnTo>
                  <a:lnTo>
                    <a:pt x="34" y="34"/>
                  </a:lnTo>
                  <a:lnTo>
                    <a:pt x="32" y="35"/>
                  </a:lnTo>
                  <a:lnTo>
                    <a:pt x="32" y="36"/>
                  </a:lnTo>
                  <a:lnTo>
                    <a:pt x="32" y="38"/>
                  </a:lnTo>
                  <a:lnTo>
                    <a:pt x="31" y="39"/>
                  </a:lnTo>
                  <a:lnTo>
                    <a:pt x="31" y="40"/>
                  </a:lnTo>
                  <a:lnTo>
                    <a:pt x="26" y="46"/>
                  </a:lnTo>
                  <a:lnTo>
                    <a:pt x="25" y="44"/>
                  </a:lnTo>
                  <a:lnTo>
                    <a:pt x="23" y="43"/>
                  </a:lnTo>
                  <a:lnTo>
                    <a:pt x="22" y="43"/>
                  </a:lnTo>
                  <a:lnTo>
                    <a:pt x="21" y="42"/>
                  </a:lnTo>
                  <a:lnTo>
                    <a:pt x="19" y="40"/>
                  </a:lnTo>
                  <a:lnTo>
                    <a:pt x="18" y="39"/>
                  </a:lnTo>
                  <a:lnTo>
                    <a:pt x="18" y="38"/>
                  </a:lnTo>
                  <a:lnTo>
                    <a:pt x="17" y="36"/>
                  </a:lnTo>
                  <a:lnTo>
                    <a:pt x="16" y="35"/>
                  </a:lnTo>
                  <a:lnTo>
                    <a:pt x="16" y="34"/>
                  </a:lnTo>
                  <a:lnTo>
                    <a:pt x="14" y="33"/>
                  </a:lnTo>
                  <a:lnTo>
                    <a:pt x="13" y="31"/>
                  </a:lnTo>
                  <a:lnTo>
                    <a:pt x="13" y="30"/>
                  </a:lnTo>
                  <a:lnTo>
                    <a:pt x="12" y="29"/>
                  </a:lnTo>
                  <a:lnTo>
                    <a:pt x="10" y="27"/>
                  </a:lnTo>
                  <a:lnTo>
                    <a:pt x="10" y="26"/>
                  </a:lnTo>
                  <a:lnTo>
                    <a:pt x="9" y="25"/>
                  </a:lnTo>
                  <a:lnTo>
                    <a:pt x="9" y="24"/>
                  </a:lnTo>
                  <a:lnTo>
                    <a:pt x="8" y="22"/>
                  </a:lnTo>
                  <a:lnTo>
                    <a:pt x="8" y="20"/>
                  </a:lnTo>
                  <a:lnTo>
                    <a:pt x="7" y="18"/>
                  </a:lnTo>
                  <a:lnTo>
                    <a:pt x="7" y="17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3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4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auto">
            <a:xfrm>
              <a:off x="1472" y="2701"/>
              <a:ext cx="124" cy="147"/>
            </a:xfrm>
            <a:custGeom>
              <a:avLst/>
              <a:gdLst>
                <a:gd name="T0" fmla="*/ 31 w 124"/>
                <a:gd name="T1" fmla="*/ 36 h 147"/>
                <a:gd name="T2" fmla="*/ 38 w 124"/>
                <a:gd name="T3" fmla="*/ 35 h 147"/>
                <a:gd name="T4" fmla="*/ 44 w 124"/>
                <a:gd name="T5" fmla="*/ 32 h 147"/>
                <a:gd name="T6" fmla="*/ 50 w 124"/>
                <a:gd name="T7" fmla="*/ 30 h 147"/>
                <a:gd name="T8" fmla="*/ 57 w 124"/>
                <a:gd name="T9" fmla="*/ 27 h 147"/>
                <a:gd name="T10" fmla="*/ 63 w 124"/>
                <a:gd name="T11" fmla="*/ 25 h 147"/>
                <a:gd name="T12" fmla="*/ 71 w 124"/>
                <a:gd name="T13" fmla="*/ 21 h 147"/>
                <a:gd name="T14" fmla="*/ 80 w 124"/>
                <a:gd name="T15" fmla="*/ 18 h 147"/>
                <a:gd name="T16" fmla="*/ 89 w 124"/>
                <a:gd name="T17" fmla="*/ 16 h 147"/>
                <a:gd name="T18" fmla="*/ 98 w 124"/>
                <a:gd name="T19" fmla="*/ 12 h 147"/>
                <a:gd name="T20" fmla="*/ 107 w 124"/>
                <a:gd name="T21" fmla="*/ 8 h 147"/>
                <a:gd name="T22" fmla="*/ 117 w 124"/>
                <a:gd name="T23" fmla="*/ 4 h 147"/>
                <a:gd name="T24" fmla="*/ 124 w 124"/>
                <a:gd name="T25" fmla="*/ 0 h 147"/>
                <a:gd name="T26" fmla="*/ 123 w 124"/>
                <a:gd name="T27" fmla="*/ 25 h 147"/>
                <a:gd name="T28" fmla="*/ 123 w 124"/>
                <a:gd name="T29" fmla="*/ 44 h 147"/>
                <a:gd name="T30" fmla="*/ 123 w 124"/>
                <a:gd name="T31" fmla="*/ 63 h 147"/>
                <a:gd name="T32" fmla="*/ 123 w 124"/>
                <a:gd name="T33" fmla="*/ 83 h 147"/>
                <a:gd name="T34" fmla="*/ 123 w 124"/>
                <a:gd name="T35" fmla="*/ 104 h 147"/>
                <a:gd name="T36" fmla="*/ 123 w 124"/>
                <a:gd name="T37" fmla="*/ 123 h 147"/>
                <a:gd name="T38" fmla="*/ 119 w 124"/>
                <a:gd name="T39" fmla="*/ 133 h 147"/>
                <a:gd name="T40" fmla="*/ 111 w 124"/>
                <a:gd name="T41" fmla="*/ 135 h 147"/>
                <a:gd name="T42" fmla="*/ 104 w 124"/>
                <a:gd name="T43" fmla="*/ 140 h 147"/>
                <a:gd name="T44" fmla="*/ 97 w 124"/>
                <a:gd name="T45" fmla="*/ 144 h 147"/>
                <a:gd name="T46" fmla="*/ 91 w 124"/>
                <a:gd name="T47" fmla="*/ 147 h 147"/>
                <a:gd name="T48" fmla="*/ 83 w 124"/>
                <a:gd name="T49" fmla="*/ 146 h 147"/>
                <a:gd name="T50" fmla="*/ 75 w 124"/>
                <a:gd name="T51" fmla="*/ 140 h 147"/>
                <a:gd name="T52" fmla="*/ 71 w 124"/>
                <a:gd name="T53" fmla="*/ 142 h 147"/>
                <a:gd name="T54" fmla="*/ 69 w 124"/>
                <a:gd name="T55" fmla="*/ 146 h 147"/>
                <a:gd name="T56" fmla="*/ 65 w 124"/>
                <a:gd name="T57" fmla="*/ 140 h 147"/>
                <a:gd name="T58" fmla="*/ 62 w 124"/>
                <a:gd name="T59" fmla="*/ 131 h 147"/>
                <a:gd name="T60" fmla="*/ 61 w 124"/>
                <a:gd name="T61" fmla="*/ 122 h 147"/>
                <a:gd name="T62" fmla="*/ 61 w 124"/>
                <a:gd name="T63" fmla="*/ 113 h 147"/>
                <a:gd name="T64" fmla="*/ 61 w 124"/>
                <a:gd name="T65" fmla="*/ 104 h 147"/>
                <a:gd name="T66" fmla="*/ 61 w 124"/>
                <a:gd name="T67" fmla="*/ 94 h 147"/>
                <a:gd name="T68" fmla="*/ 58 w 124"/>
                <a:gd name="T69" fmla="*/ 88 h 147"/>
                <a:gd name="T70" fmla="*/ 54 w 124"/>
                <a:gd name="T71" fmla="*/ 85 h 147"/>
                <a:gd name="T72" fmla="*/ 49 w 124"/>
                <a:gd name="T73" fmla="*/ 83 h 147"/>
                <a:gd name="T74" fmla="*/ 43 w 124"/>
                <a:gd name="T75" fmla="*/ 83 h 147"/>
                <a:gd name="T76" fmla="*/ 36 w 124"/>
                <a:gd name="T77" fmla="*/ 82 h 147"/>
                <a:gd name="T78" fmla="*/ 30 w 124"/>
                <a:gd name="T79" fmla="*/ 83 h 147"/>
                <a:gd name="T80" fmla="*/ 25 w 124"/>
                <a:gd name="T81" fmla="*/ 89 h 147"/>
                <a:gd name="T82" fmla="*/ 21 w 124"/>
                <a:gd name="T83" fmla="*/ 93 h 147"/>
                <a:gd name="T84" fmla="*/ 18 w 124"/>
                <a:gd name="T85" fmla="*/ 98 h 147"/>
                <a:gd name="T86" fmla="*/ 15 w 124"/>
                <a:gd name="T87" fmla="*/ 104 h 147"/>
                <a:gd name="T88" fmla="*/ 14 w 124"/>
                <a:gd name="T89" fmla="*/ 106 h 147"/>
                <a:gd name="T90" fmla="*/ 10 w 124"/>
                <a:gd name="T91" fmla="*/ 93 h 147"/>
                <a:gd name="T92" fmla="*/ 6 w 124"/>
                <a:gd name="T93" fmla="*/ 79 h 147"/>
                <a:gd name="T94" fmla="*/ 1 w 124"/>
                <a:gd name="T95" fmla="*/ 65 h 147"/>
                <a:gd name="T96" fmla="*/ 1 w 124"/>
                <a:gd name="T97" fmla="*/ 52 h 147"/>
                <a:gd name="T98" fmla="*/ 6 w 124"/>
                <a:gd name="T99" fmla="*/ 43 h 147"/>
                <a:gd name="T100" fmla="*/ 21 w 124"/>
                <a:gd name="T101" fmla="*/ 39 h 14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4"/>
                <a:gd name="T154" fmla="*/ 0 h 147"/>
                <a:gd name="T155" fmla="*/ 124 w 124"/>
                <a:gd name="T156" fmla="*/ 147 h 14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4" h="147">
                  <a:moveTo>
                    <a:pt x="26" y="39"/>
                  </a:moveTo>
                  <a:lnTo>
                    <a:pt x="27" y="38"/>
                  </a:lnTo>
                  <a:lnTo>
                    <a:pt x="28" y="38"/>
                  </a:lnTo>
                  <a:lnTo>
                    <a:pt x="30" y="38"/>
                  </a:lnTo>
                  <a:lnTo>
                    <a:pt x="31" y="36"/>
                  </a:lnTo>
                  <a:lnTo>
                    <a:pt x="32" y="36"/>
                  </a:lnTo>
                  <a:lnTo>
                    <a:pt x="34" y="36"/>
                  </a:lnTo>
                  <a:lnTo>
                    <a:pt x="35" y="35"/>
                  </a:lnTo>
                  <a:lnTo>
                    <a:pt x="36" y="35"/>
                  </a:lnTo>
                  <a:lnTo>
                    <a:pt x="38" y="35"/>
                  </a:lnTo>
                  <a:lnTo>
                    <a:pt x="39" y="34"/>
                  </a:lnTo>
                  <a:lnTo>
                    <a:pt x="40" y="34"/>
                  </a:lnTo>
                  <a:lnTo>
                    <a:pt x="41" y="34"/>
                  </a:lnTo>
                  <a:lnTo>
                    <a:pt x="43" y="32"/>
                  </a:lnTo>
                  <a:lnTo>
                    <a:pt x="44" y="32"/>
                  </a:lnTo>
                  <a:lnTo>
                    <a:pt x="45" y="32"/>
                  </a:lnTo>
                  <a:lnTo>
                    <a:pt x="47" y="31"/>
                  </a:lnTo>
                  <a:lnTo>
                    <a:pt x="48" y="31"/>
                  </a:lnTo>
                  <a:lnTo>
                    <a:pt x="49" y="31"/>
                  </a:lnTo>
                  <a:lnTo>
                    <a:pt x="50" y="30"/>
                  </a:lnTo>
                  <a:lnTo>
                    <a:pt x="52" y="30"/>
                  </a:lnTo>
                  <a:lnTo>
                    <a:pt x="53" y="29"/>
                  </a:lnTo>
                  <a:lnTo>
                    <a:pt x="54" y="29"/>
                  </a:lnTo>
                  <a:lnTo>
                    <a:pt x="56" y="27"/>
                  </a:lnTo>
                  <a:lnTo>
                    <a:pt x="57" y="27"/>
                  </a:lnTo>
                  <a:lnTo>
                    <a:pt x="58" y="27"/>
                  </a:lnTo>
                  <a:lnTo>
                    <a:pt x="60" y="26"/>
                  </a:lnTo>
                  <a:lnTo>
                    <a:pt x="61" y="26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5" y="23"/>
                  </a:lnTo>
                  <a:lnTo>
                    <a:pt x="66" y="23"/>
                  </a:lnTo>
                  <a:lnTo>
                    <a:pt x="67" y="22"/>
                  </a:lnTo>
                  <a:lnTo>
                    <a:pt x="70" y="22"/>
                  </a:lnTo>
                  <a:lnTo>
                    <a:pt x="71" y="21"/>
                  </a:lnTo>
                  <a:lnTo>
                    <a:pt x="73" y="21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9" y="19"/>
                  </a:lnTo>
                  <a:lnTo>
                    <a:pt x="80" y="18"/>
                  </a:lnTo>
                  <a:lnTo>
                    <a:pt x="82" y="18"/>
                  </a:lnTo>
                  <a:lnTo>
                    <a:pt x="84" y="17"/>
                  </a:lnTo>
                  <a:lnTo>
                    <a:pt x="85" y="17"/>
                  </a:lnTo>
                  <a:lnTo>
                    <a:pt x="88" y="16"/>
                  </a:lnTo>
                  <a:lnTo>
                    <a:pt x="89" y="16"/>
                  </a:lnTo>
                  <a:lnTo>
                    <a:pt x="91" y="14"/>
                  </a:lnTo>
                  <a:lnTo>
                    <a:pt x="93" y="14"/>
                  </a:lnTo>
                  <a:lnTo>
                    <a:pt x="95" y="13"/>
                  </a:lnTo>
                  <a:lnTo>
                    <a:pt x="97" y="13"/>
                  </a:lnTo>
                  <a:lnTo>
                    <a:pt x="98" y="12"/>
                  </a:lnTo>
                  <a:lnTo>
                    <a:pt x="100" y="10"/>
                  </a:lnTo>
                  <a:lnTo>
                    <a:pt x="102" y="10"/>
                  </a:lnTo>
                  <a:lnTo>
                    <a:pt x="104" y="9"/>
                  </a:lnTo>
                  <a:lnTo>
                    <a:pt x="105" y="9"/>
                  </a:lnTo>
                  <a:lnTo>
                    <a:pt x="107" y="8"/>
                  </a:lnTo>
                  <a:lnTo>
                    <a:pt x="109" y="7"/>
                  </a:lnTo>
                  <a:lnTo>
                    <a:pt x="111" y="7"/>
                  </a:lnTo>
                  <a:lnTo>
                    <a:pt x="113" y="5"/>
                  </a:lnTo>
                  <a:lnTo>
                    <a:pt x="114" y="5"/>
                  </a:lnTo>
                  <a:lnTo>
                    <a:pt x="117" y="4"/>
                  </a:lnTo>
                  <a:lnTo>
                    <a:pt x="118" y="3"/>
                  </a:lnTo>
                  <a:lnTo>
                    <a:pt x="119" y="3"/>
                  </a:lnTo>
                  <a:lnTo>
                    <a:pt x="122" y="1"/>
                  </a:lnTo>
                  <a:lnTo>
                    <a:pt x="123" y="0"/>
                  </a:lnTo>
                  <a:lnTo>
                    <a:pt x="124" y="0"/>
                  </a:lnTo>
                  <a:lnTo>
                    <a:pt x="122" y="8"/>
                  </a:lnTo>
                  <a:lnTo>
                    <a:pt x="122" y="13"/>
                  </a:lnTo>
                  <a:lnTo>
                    <a:pt x="122" y="17"/>
                  </a:lnTo>
                  <a:lnTo>
                    <a:pt x="123" y="21"/>
                  </a:lnTo>
                  <a:lnTo>
                    <a:pt x="123" y="25"/>
                  </a:lnTo>
                  <a:lnTo>
                    <a:pt x="123" y="29"/>
                  </a:lnTo>
                  <a:lnTo>
                    <a:pt x="123" y="32"/>
                  </a:lnTo>
                  <a:lnTo>
                    <a:pt x="123" y="36"/>
                  </a:lnTo>
                  <a:lnTo>
                    <a:pt x="123" y="40"/>
                  </a:lnTo>
                  <a:lnTo>
                    <a:pt x="123" y="44"/>
                  </a:lnTo>
                  <a:lnTo>
                    <a:pt x="123" y="48"/>
                  </a:lnTo>
                  <a:lnTo>
                    <a:pt x="123" y="52"/>
                  </a:lnTo>
                  <a:lnTo>
                    <a:pt x="123" y="56"/>
                  </a:lnTo>
                  <a:lnTo>
                    <a:pt x="123" y="60"/>
                  </a:lnTo>
                  <a:lnTo>
                    <a:pt x="123" y="63"/>
                  </a:lnTo>
                  <a:lnTo>
                    <a:pt x="123" y="67"/>
                  </a:lnTo>
                  <a:lnTo>
                    <a:pt x="123" y="71"/>
                  </a:lnTo>
                  <a:lnTo>
                    <a:pt x="123" y="75"/>
                  </a:lnTo>
                  <a:lnTo>
                    <a:pt x="123" y="79"/>
                  </a:lnTo>
                  <a:lnTo>
                    <a:pt x="123" y="83"/>
                  </a:lnTo>
                  <a:lnTo>
                    <a:pt x="123" y="88"/>
                  </a:lnTo>
                  <a:lnTo>
                    <a:pt x="123" y="92"/>
                  </a:lnTo>
                  <a:lnTo>
                    <a:pt x="123" y="96"/>
                  </a:lnTo>
                  <a:lnTo>
                    <a:pt x="123" y="100"/>
                  </a:lnTo>
                  <a:lnTo>
                    <a:pt x="123" y="104"/>
                  </a:lnTo>
                  <a:lnTo>
                    <a:pt x="123" y="107"/>
                  </a:lnTo>
                  <a:lnTo>
                    <a:pt x="123" y="111"/>
                  </a:lnTo>
                  <a:lnTo>
                    <a:pt x="123" y="115"/>
                  </a:lnTo>
                  <a:lnTo>
                    <a:pt x="123" y="119"/>
                  </a:lnTo>
                  <a:lnTo>
                    <a:pt x="123" y="123"/>
                  </a:lnTo>
                  <a:lnTo>
                    <a:pt x="123" y="127"/>
                  </a:lnTo>
                  <a:lnTo>
                    <a:pt x="123" y="131"/>
                  </a:lnTo>
                  <a:lnTo>
                    <a:pt x="123" y="135"/>
                  </a:lnTo>
                  <a:lnTo>
                    <a:pt x="122" y="133"/>
                  </a:lnTo>
                  <a:lnTo>
                    <a:pt x="119" y="133"/>
                  </a:lnTo>
                  <a:lnTo>
                    <a:pt x="118" y="133"/>
                  </a:lnTo>
                  <a:lnTo>
                    <a:pt x="117" y="133"/>
                  </a:lnTo>
                  <a:lnTo>
                    <a:pt x="114" y="135"/>
                  </a:lnTo>
                  <a:lnTo>
                    <a:pt x="113" y="135"/>
                  </a:lnTo>
                  <a:lnTo>
                    <a:pt x="111" y="135"/>
                  </a:lnTo>
                  <a:lnTo>
                    <a:pt x="110" y="136"/>
                  </a:lnTo>
                  <a:lnTo>
                    <a:pt x="107" y="137"/>
                  </a:lnTo>
                  <a:lnTo>
                    <a:pt x="106" y="137"/>
                  </a:lnTo>
                  <a:lnTo>
                    <a:pt x="105" y="138"/>
                  </a:lnTo>
                  <a:lnTo>
                    <a:pt x="104" y="140"/>
                  </a:lnTo>
                  <a:lnTo>
                    <a:pt x="102" y="140"/>
                  </a:lnTo>
                  <a:lnTo>
                    <a:pt x="101" y="141"/>
                  </a:lnTo>
                  <a:lnTo>
                    <a:pt x="100" y="142"/>
                  </a:lnTo>
                  <a:lnTo>
                    <a:pt x="98" y="144"/>
                  </a:lnTo>
                  <a:lnTo>
                    <a:pt x="97" y="144"/>
                  </a:lnTo>
                  <a:lnTo>
                    <a:pt x="96" y="145"/>
                  </a:lnTo>
                  <a:lnTo>
                    <a:pt x="95" y="146"/>
                  </a:lnTo>
                  <a:lnTo>
                    <a:pt x="93" y="146"/>
                  </a:lnTo>
                  <a:lnTo>
                    <a:pt x="92" y="147"/>
                  </a:lnTo>
                  <a:lnTo>
                    <a:pt x="91" y="147"/>
                  </a:lnTo>
                  <a:lnTo>
                    <a:pt x="89" y="147"/>
                  </a:lnTo>
                  <a:lnTo>
                    <a:pt x="88" y="147"/>
                  </a:lnTo>
                  <a:lnTo>
                    <a:pt x="87" y="147"/>
                  </a:lnTo>
                  <a:lnTo>
                    <a:pt x="84" y="147"/>
                  </a:lnTo>
                  <a:lnTo>
                    <a:pt x="83" y="146"/>
                  </a:lnTo>
                  <a:lnTo>
                    <a:pt x="82" y="146"/>
                  </a:lnTo>
                  <a:lnTo>
                    <a:pt x="80" y="145"/>
                  </a:lnTo>
                  <a:lnTo>
                    <a:pt x="79" y="144"/>
                  </a:lnTo>
                  <a:lnTo>
                    <a:pt x="76" y="142"/>
                  </a:lnTo>
                  <a:lnTo>
                    <a:pt x="75" y="140"/>
                  </a:lnTo>
                  <a:lnTo>
                    <a:pt x="75" y="141"/>
                  </a:lnTo>
                  <a:lnTo>
                    <a:pt x="74" y="141"/>
                  </a:lnTo>
                  <a:lnTo>
                    <a:pt x="73" y="141"/>
                  </a:lnTo>
                  <a:lnTo>
                    <a:pt x="73" y="142"/>
                  </a:lnTo>
                  <a:lnTo>
                    <a:pt x="71" y="142"/>
                  </a:lnTo>
                  <a:lnTo>
                    <a:pt x="71" y="144"/>
                  </a:lnTo>
                  <a:lnTo>
                    <a:pt x="70" y="144"/>
                  </a:lnTo>
                  <a:lnTo>
                    <a:pt x="70" y="145"/>
                  </a:lnTo>
                  <a:lnTo>
                    <a:pt x="69" y="145"/>
                  </a:lnTo>
                  <a:lnTo>
                    <a:pt x="69" y="146"/>
                  </a:lnTo>
                  <a:lnTo>
                    <a:pt x="67" y="146"/>
                  </a:lnTo>
                  <a:lnTo>
                    <a:pt x="67" y="145"/>
                  </a:lnTo>
                  <a:lnTo>
                    <a:pt x="66" y="142"/>
                  </a:lnTo>
                  <a:lnTo>
                    <a:pt x="66" y="141"/>
                  </a:lnTo>
                  <a:lnTo>
                    <a:pt x="65" y="140"/>
                  </a:lnTo>
                  <a:lnTo>
                    <a:pt x="65" y="138"/>
                  </a:lnTo>
                  <a:lnTo>
                    <a:pt x="63" y="136"/>
                  </a:lnTo>
                  <a:lnTo>
                    <a:pt x="63" y="135"/>
                  </a:lnTo>
                  <a:lnTo>
                    <a:pt x="63" y="133"/>
                  </a:lnTo>
                  <a:lnTo>
                    <a:pt x="62" y="131"/>
                  </a:lnTo>
                  <a:lnTo>
                    <a:pt x="62" y="129"/>
                  </a:lnTo>
                  <a:lnTo>
                    <a:pt x="62" y="128"/>
                  </a:lnTo>
                  <a:lnTo>
                    <a:pt x="62" y="126"/>
                  </a:lnTo>
                  <a:lnTo>
                    <a:pt x="62" y="124"/>
                  </a:lnTo>
                  <a:lnTo>
                    <a:pt x="61" y="122"/>
                  </a:lnTo>
                  <a:lnTo>
                    <a:pt x="61" y="120"/>
                  </a:lnTo>
                  <a:lnTo>
                    <a:pt x="61" y="119"/>
                  </a:lnTo>
                  <a:lnTo>
                    <a:pt x="61" y="116"/>
                  </a:lnTo>
                  <a:lnTo>
                    <a:pt x="61" y="115"/>
                  </a:lnTo>
                  <a:lnTo>
                    <a:pt x="61" y="113"/>
                  </a:lnTo>
                  <a:lnTo>
                    <a:pt x="61" y="111"/>
                  </a:lnTo>
                  <a:lnTo>
                    <a:pt x="61" y="110"/>
                  </a:lnTo>
                  <a:lnTo>
                    <a:pt x="61" y="107"/>
                  </a:lnTo>
                  <a:lnTo>
                    <a:pt x="61" y="106"/>
                  </a:lnTo>
                  <a:lnTo>
                    <a:pt x="61" y="104"/>
                  </a:lnTo>
                  <a:lnTo>
                    <a:pt x="61" y="102"/>
                  </a:lnTo>
                  <a:lnTo>
                    <a:pt x="61" y="101"/>
                  </a:lnTo>
                  <a:lnTo>
                    <a:pt x="61" y="98"/>
                  </a:lnTo>
                  <a:lnTo>
                    <a:pt x="61" y="97"/>
                  </a:lnTo>
                  <a:lnTo>
                    <a:pt x="61" y="94"/>
                  </a:lnTo>
                  <a:lnTo>
                    <a:pt x="61" y="93"/>
                  </a:lnTo>
                  <a:lnTo>
                    <a:pt x="61" y="92"/>
                  </a:lnTo>
                  <a:lnTo>
                    <a:pt x="61" y="89"/>
                  </a:lnTo>
                  <a:lnTo>
                    <a:pt x="60" y="88"/>
                  </a:lnTo>
                  <a:lnTo>
                    <a:pt x="58" y="88"/>
                  </a:lnTo>
                  <a:lnTo>
                    <a:pt x="58" y="87"/>
                  </a:lnTo>
                  <a:lnTo>
                    <a:pt x="57" y="87"/>
                  </a:lnTo>
                  <a:lnTo>
                    <a:pt x="57" y="85"/>
                  </a:lnTo>
                  <a:lnTo>
                    <a:pt x="56" y="85"/>
                  </a:lnTo>
                  <a:lnTo>
                    <a:pt x="54" y="85"/>
                  </a:lnTo>
                  <a:lnTo>
                    <a:pt x="54" y="84"/>
                  </a:lnTo>
                  <a:lnTo>
                    <a:pt x="53" y="84"/>
                  </a:lnTo>
                  <a:lnTo>
                    <a:pt x="52" y="84"/>
                  </a:lnTo>
                  <a:lnTo>
                    <a:pt x="50" y="83"/>
                  </a:lnTo>
                  <a:lnTo>
                    <a:pt x="49" y="83"/>
                  </a:lnTo>
                  <a:lnTo>
                    <a:pt x="48" y="83"/>
                  </a:lnTo>
                  <a:lnTo>
                    <a:pt x="47" y="83"/>
                  </a:lnTo>
                  <a:lnTo>
                    <a:pt x="45" y="83"/>
                  </a:lnTo>
                  <a:lnTo>
                    <a:pt x="44" y="83"/>
                  </a:lnTo>
                  <a:lnTo>
                    <a:pt x="43" y="83"/>
                  </a:lnTo>
                  <a:lnTo>
                    <a:pt x="41" y="83"/>
                  </a:lnTo>
                  <a:lnTo>
                    <a:pt x="40" y="82"/>
                  </a:lnTo>
                  <a:lnTo>
                    <a:pt x="39" y="82"/>
                  </a:lnTo>
                  <a:lnTo>
                    <a:pt x="38" y="82"/>
                  </a:lnTo>
                  <a:lnTo>
                    <a:pt x="36" y="82"/>
                  </a:lnTo>
                  <a:lnTo>
                    <a:pt x="35" y="82"/>
                  </a:lnTo>
                  <a:lnTo>
                    <a:pt x="34" y="82"/>
                  </a:lnTo>
                  <a:lnTo>
                    <a:pt x="32" y="82"/>
                  </a:lnTo>
                  <a:lnTo>
                    <a:pt x="31" y="82"/>
                  </a:lnTo>
                  <a:lnTo>
                    <a:pt x="30" y="83"/>
                  </a:lnTo>
                  <a:lnTo>
                    <a:pt x="28" y="84"/>
                  </a:lnTo>
                  <a:lnTo>
                    <a:pt x="27" y="85"/>
                  </a:lnTo>
                  <a:lnTo>
                    <a:pt x="26" y="87"/>
                  </a:lnTo>
                  <a:lnTo>
                    <a:pt x="25" y="88"/>
                  </a:lnTo>
                  <a:lnTo>
                    <a:pt x="25" y="89"/>
                  </a:lnTo>
                  <a:lnTo>
                    <a:pt x="23" y="89"/>
                  </a:lnTo>
                  <a:lnTo>
                    <a:pt x="23" y="91"/>
                  </a:lnTo>
                  <a:lnTo>
                    <a:pt x="22" y="92"/>
                  </a:lnTo>
                  <a:lnTo>
                    <a:pt x="22" y="93"/>
                  </a:lnTo>
                  <a:lnTo>
                    <a:pt x="21" y="93"/>
                  </a:lnTo>
                  <a:lnTo>
                    <a:pt x="21" y="94"/>
                  </a:lnTo>
                  <a:lnTo>
                    <a:pt x="19" y="96"/>
                  </a:lnTo>
                  <a:lnTo>
                    <a:pt x="19" y="97"/>
                  </a:lnTo>
                  <a:lnTo>
                    <a:pt x="18" y="97"/>
                  </a:lnTo>
                  <a:lnTo>
                    <a:pt x="18" y="98"/>
                  </a:lnTo>
                  <a:lnTo>
                    <a:pt x="18" y="100"/>
                  </a:lnTo>
                  <a:lnTo>
                    <a:pt x="17" y="100"/>
                  </a:lnTo>
                  <a:lnTo>
                    <a:pt x="17" y="101"/>
                  </a:lnTo>
                  <a:lnTo>
                    <a:pt x="17" y="102"/>
                  </a:lnTo>
                  <a:lnTo>
                    <a:pt x="15" y="104"/>
                  </a:lnTo>
                  <a:lnTo>
                    <a:pt x="15" y="105"/>
                  </a:lnTo>
                  <a:lnTo>
                    <a:pt x="14" y="106"/>
                  </a:lnTo>
                  <a:lnTo>
                    <a:pt x="14" y="107"/>
                  </a:lnTo>
                  <a:lnTo>
                    <a:pt x="14" y="109"/>
                  </a:lnTo>
                  <a:lnTo>
                    <a:pt x="14" y="106"/>
                  </a:lnTo>
                  <a:lnTo>
                    <a:pt x="13" y="104"/>
                  </a:lnTo>
                  <a:lnTo>
                    <a:pt x="13" y="101"/>
                  </a:lnTo>
                  <a:lnTo>
                    <a:pt x="13" y="100"/>
                  </a:lnTo>
                  <a:lnTo>
                    <a:pt x="12" y="97"/>
                  </a:lnTo>
                  <a:lnTo>
                    <a:pt x="10" y="93"/>
                  </a:lnTo>
                  <a:lnTo>
                    <a:pt x="10" y="91"/>
                  </a:lnTo>
                  <a:lnTo>
                    <a:pt x="9" y="88"/>
                  </a:lnTo>
                  <a:lnTo>
                    <a:pt x="8" y="85"/>
                  </a:lnTo>
                  <a:lnTo>
                    <a:pt x="6" y="83"/>
                  </a:lnTo>
                  <a:lnTo>
                    <a:pt x="6" y="79"/>
                  </a:lnTo>
                  <a:lnTo>
                    <a:pt x="5" y="76"/>
                  </a:lnTo>
                  <a:lnTo>
                    <a:pt x="4" y="74"/>
                  </a:lnTo>
                  <a:lnTo>
                    <a:pt x="3" y="71"/>
                  </a:lnTo>
                  <a:lnTo>
                    <a:pt x="3" y="69"/>
                  </a:lnTo>
                  <a:lnTo>
                    <a:pt x="1" y="65"/>
                  </a:lnTo>
                  <a:lnTo>
                    <a:pt x="1" y="62"/>
                  </a:lnTo>
                  <a:lnTo>
                    <a:pt x="1" y="60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1" y="52"/>
                  </a:lnTo>
                  <a:lnTo>
                    <a:pt x="1" y="51"/>
                  </a:lnTo>
                  <a:lnTo>
                    <a:pt x="3" y="48"/>
                  </a:lnTo>
                  <a:lnTo>
                    <a:pt x="4" y="47"/>
                  </a:lnTo>
                  <a:lnTo>
                    <a:pt x="5" y="44"/>
                  </a:lnTo>
                  <a:lnTo>
                    <a:pt x="6" y="43"/>
                  </a:lnTo>
                  <a:lnTo>
                    <a:pt x="9" y="41"/>
                  </a:lnTo>
                  <a:lnTo>
                    <a:pt x="12" y="40"/>
                  </a:lnTo>
                  <a:lnTo>
                    <a:pt x="14" y="39"/>
                  </a:lnTo>
                  <a:lnTo>
                    <a:pt x="18" y="39"/>
                  </a:lnTo>
                  <a:lnTo>
                    <a:pt x="21" y="39"/>
                  </a:lnTo>
                  <a:lnTo>
                    <a:pt x="26" y="39"/>
                  </a:lnTo>
                  <a:close/>
                </a:path>
              </a:pathLst>
            </a:custGeom>
            <a:solidFill>
              <a:srgbClr val="71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auto">
            <a:xfrm>
              <a:off x="1481" y="2427"/>
              <a:ext cx="40" cy="21"/>
            </a:xfrm>
            <a:custGeom>
              <a:avLst/>
              <a:gdLst>
                <a:gd name="T0" fmla="*/ 13 w 40"/>
                <a:gd name="T1" fmla="*/ 3 h 21"/>
                <a:gd name="T2" fmla="*/ 14 w 40"/>
                <a:gd name="T3" fmla="*/ 1 h 21"/>
                <a:gd name="T4" fmla="*/ 17 w 40"/>
                <a:gd name="T5" fmla="*/ 1 h 21"/>
                <a:gd name="T6" fmla="*/ 19 w 40"/>
                <a:gd name="T7" fmla="*/ 1 h 21"/>
                <a:gd name="T8" fmla="*/ 22 w 40"/>
                <a:gd name="T9" fmla="*/ 0 h 21"/>
                <a:gd name="T10" fmla="*/ 25 w 40"/>
                <a:gd name="T11" fmla="*/ 0 h 21"/>
                <a:gd name="T12" fmla="*/ 27 w 40"/>
                <a:gd name="T13" fmla="*/ 0 h 21"/>
                <a:gd name="T14" fmla="*/ 29 w 40"/>
                <a:gd name="T15" fmla="*/ 1 h 21"/>
                <a:gd name="T16" fmla="*/ 31 w 40"/>
                <a:gd name="T17" fmla="*/ 1 h 21"/>
                <a:gd name="T18" fmla="*/ 34 w 40"/>
                <a:gd name="T19" fmla="*/ 3 h 21"/>
                <a:gd name="T20" fmla="*/ 36 w 40"/>
                <a:gd name="T21" fmla="*/ 5 h 21"/>
                <a:gd name="T22" fmla="*/ 38 w 40"/>
                <a:gd name="T23" fmla="*/ 8 h 21"/>
                <a:gd name="T24" fmla="*/ 39 w 40"/>
                <a:gd name="T25" fmla="*/ 10 h 21"/>
                <a:gd name="T26" fmla="*/ 40 w 40"/>
                <a:gd name="T27" fmla="*/ 13 h 21"/>
                <a:gd name="T28" fmla="*/ 40 w 40"/>
                <a:gd name="T29" fmla="*/ 16 h 21"/>
                <a:gd name="T30" fmla="*/ 40 w 40"/>
                <a:gd name="T31" fmla="*/ 18 h 21"/>
                <a:gd name="T32" fmla="*/ 40 w 40"/>
                <a:gd name="T33" fmla="*/ 21 h 21"/>
                <a:gd name="T34" fmla="*/ 38 w 40"/>
                <a:gd name="T35" fmla="*/ 21 h 21"/>
                <a:gd name="T36" fmla="*/ 35 w 40"/>
                <a:gd name="T37" fmla="*/ 21 h 21"/>
                <a:gd name="T38" fmla="*/ 34 w 40"/>
                <a:gd name="T39" fmla="*/ 19 h 21"/>
                <a:gd name="T40" fmla="*/ 32 w 40"/>
                <a:gd name="T41" fmla="*/ 18 h 21"/>
                <a:gd name="T42" fmla="*/ 31 w 40"/>
                <a:gd name="T43" fmla="*/ 17 h 21"/>
                <a:gd name="T44" fmla="*/ 30 w 40"/>
                <a:gd name="T45" fmla="*/ 14 h 21"/>
                <a:gd name="T46" fmla="*/ 29 w 40"/>
                <a:gd name="T47" fmla="*/ 13 h 21"/>
                <a:gd name="T48" fmla="*/ 27 w 40"/>
                <a:gd name="T49" fmla="*/ 10 h 21"/>
                <a:gd name="T50" fmla="*/ 26 w 40"/>
                <a:gd name="T51" fmla="*/ 9 h 21"/>
                <a:gd name="T52" fmla="*/ 23 w 40"/>
                <a:gd name="T53" fmla="*/ 8 h 21"/>
                <a:gd name="T54" fmla="*/ 22 w 40"/>
                <a:gd name="T55" fmla="*/ 6 h 21"/>
                <a:gd name="T56" fmla="*/ 19 w 40"/>
                <a:gd name="T57" fmla="*/ 8 h 21"/>
                <a:gd name="T58" fmla="*/ 17 w 40"/>
                <a:gd name="T59" fmla="*/ 8 h 21"/>
                <a:gd name="T60" fmla="*/ 14 w 40"/>
                <a:gd name="T61" fmla="*/ 9 h 21"/>
                <a:gd name="T62" fmla="*/ 13 w 40"/>
                <a:gd name="T63" fmla="*/ 10 h 21"/>
                <a:gd name="T64" fmla="*/ 10 w 40"/>
                <a:gd name="T65" fmla="*/ 12 h 21"/>
                <a:gd name="T66" fmla="*/ 9 w 40"/>
                <a:gd name="T67" fmla="*/ 13 h 21"/>
                <a:gd name="T68" fmla="*/ 6 w 40"/>
                <a:gd name="T69" fmla="*/ 14 h 21"/>
                <a:gd name="T70" fmla="*/ 4 w 40"/>
                <a:gd name="T71" fmla="*/ 16 h 21"/>
                <a:gd name="T72" fmla="*/ 3 w 40"/>
                <a:gd name="T73" fmla="*/ 14 h 21"/>
                <a:gd name="T74" fmla="*/ 0 w 40"/>
                <a:gd name="T75" fmla="*/ 14 h 21"/>
                <a:gd name="T76" fmla="*/ 0 w 40"/>
                <a:gd name="T77" fmla="*/ 12 h 21"/>
                <a:gd name="T78" fmla="*/ 0 w 40"/>
                <a:gd name="T79" fmla="*/ 9 h 21"/>
                <a:gd name="T80" fmla="*/ 1 w 40"/>
                <a:gd name="T81" fmla="*/ 8 h 21"/>
                <a:gd name="T82" fmla="*/ 3 w 40"/>
                <a:gd name="T83" fmla="*/ 6 h 21"/>
                <a:gd name="T84" fmla="*/ 4 w 40"/>
                <a:gd name="T85" fmla="*/ 5 h 21"/>
                <a:gd name="T86" fmla="*/ 6 w 40"/>
                <a:gd name="T87" fmla="*/ 5 h 21"/>
                <a:gd name="T88" fmla="*/ 8 w 40"/>
                <a:gd name="T89" fmla="*/ 4 h 21"/>
                <a:gd name="T90" fmla="*/ 9 w 40"/>
                <a:gd name="T91" fmla="*/ 3 h 21"/>
                <a:gd name="T92" fmla="*/ 12 w 40"/>
                <a:gd name="T93" fmla="*/ 3 h 2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0"/>
                <a:gd name="T142" fmla="*/ 0 h 21"/>
                <a:gd name="T143" fmla="*/ 40 w 40"/>
                <a:gd name="T144" fmla="*/ 21 h 2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0" h="21">
                  <a:moveTo>
                    <a:pt x="12" y="3"/>
                  </a:moveTo>
                  <a:lnTo>
                    <a:pt x="13" y="3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1"/>
                  </a:lnTo>
                  <a:lnTo>
                    <a:pt x="30" y="1"/>
                  </a:lnTo>
                  <a:lnTo>
                    <a:pt x="31" y="1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5" y="4"/>
                  </a:lnTo>
                  <a:lnTo>
                    <a:pt x="36" y="5"/>
                  </a:lnTo>
                  <a:lnTo>
                    <a:pt x="38" y="6"/>
                  </a:lnTo>
                  <a:lnTo>
                    <a:pt x="38" y="8"/>
                  </a:lnTo>
                  <a:lnTo>
                    <a:pt x="39" y="9"/>
                  </a:lnTo>
                  <a:lnTo>
                    <a:pt x="39" y="10"/>
                  </a:lnTo>
                  <a:lnTo>
                    <a:pt x="39" y="12"/>
                  </a:lnTo>
                  <a:lnTo>
                    <a:pt x="40" y="13"/>
                  </a:lnTo>
                  <a:lnTo>
                    <a:pt x="40" y="14"/>
                  </a:lnTo>
                  <a:lnTo>
                    <a:pt x="40" y="16"/>
                  </a:lnTo>
                  <a:lnTo>
                    <a:pt x="40" y="17"/>
                  </a:lnTo>
                  <a:lnTo>
                    <a:pt x="40" y="18"/>
                  </a:lnTo>
                  <a:lnTo>
                    <a:pt x="40" y="19"/>
                  </a:lnTo>
                  <a:lnTo>
                    <a:pt x="40" y="21"/>
                  </a:lnTo>
                  <a:lnTo>
                    <a:pt x="39" y="21"/>
                  </a:lnTo>
                  <a:lnTo>
                    <a:pt x="38" y="21"/>
                  </a:lnTo>
                  <a:lnTo>
                    <a:pt x="36" y="21"/>
                  </a:lnTo>
                  <a:lnTo>
                    <a:pt x="35" y="21"/>
                  </a:lnTo>
                  <a:lnTo>
                    <a:pt x="34" y="21"/>
                  </a:lnTo>
                  <a:lnTo>
                    <a:pt x="34" y="19"/>
                  </a:lnTo>
                  <a:lnTo>
                    <a:pt x="32" y="19"/>
                  </a:lnTo>
                  <a:lnTo>
                    <a:pt x="32" y="18"/>
                  </a:lnTo>
                  <a:lnTo>
                    <a:pt x="31" y="18"/>
                  </a:lnTo>
                  <a:lnTo>
                    <a:pt x="31" y="17"/>
                  </a:lnTo>
                  <a:lnTo>
                    <a:pt x="30" y="16"/>
                  </a:lnTo>
                  <a:lnTo>
                    <a:pt x="30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7" y="12"/>
                  </a:lnTo>
                  <a:lnTo>
                    <a:pt x="27" y="10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5" y="8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7" y="8"/>
                  </a:lnTo>
                  <a:lnTo>
                    <a:pt x="16" y="9"/>
                  </a:lnTo>
                  <a:lnTo>
                    <a:pt x="14" y="9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5" y="14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3" y="8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2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auto">
            <a:xfrm>
              <a:off x="1482" y="2705"/>
              <a:ext cx="13" cy="6"/>
            </a:xfrm>
            <a:custGeom>
              <a:avLst/>
              <a:gdLst>
                <a:gd name="T0" fmla="*/ 12 w 13"/>
                <a:gd name="T1" fmla="*/ 0 h 6"/>
                <a:gd name="T2" fmla="*/ 12 w 13"/>
                <a:gd name="T3" fmla="*/ 1 h 6"/>
                <a:gd name="T4" fmla="*/ 12 w 13"/>
                <a:gd name="T5" fmla="*/ 3 h 6"/>
                <a:gd name="T6" fmla="*/ 13 w 13"/>
                <a:gd name="T7" fmla="*/ 3 h 6"/>
                <a:gd name="T8" fmla="*/ 0 w 13"/>
                <a:gd name="T9" fmla="*/ 6 h 6"/>
                <a:gd name="T10" fmla="*/ 2 w 13"/>
                <a:gd name="T11" fmla="*/ 6 h 6"/>
                <a:gd name="T12" fmla="*/ 2 w 13"/>
                <a:gd name="T13" fmla="*/ 5 h 6"/>
                <a:gd name="T14" fmla="*/ 3 w 13"/>
                <a:gd name="T15" fmla="*/ 5 h 6"/>
                <a:gd name="T16" fmla="*/ 3 w 13"/>
                <a:gd name="T17" fmla="*/ 4 h 6"/>
                <a:gd name="T18" fmla="*/ 4 w 13"/>
                <a:gd name="T19" fmla="*/ 3 h 6"/>
                <a:gd name="T20" fmla="*/ 5 w 13"/>
                <a:gd name="T21" fmla="*/ 1 h 6"/>
                <a:gd name="T22" fmla="*/ 7 w 13"/>
                <a:gd name="T23" fmla="*/ 1 h 6"/>
                <a:gd name="T24" fmla="*/ 7 w 13"/>
                <a:gd name="T25" fmla="*/ 0 h 6"/>
                <a:gd name="T26" fmla="*/ 8 w 13"/>
                <a:gd name="T27" fmla="*/ 0 h 6"/>
                <a:gd name="T28" fmla="*/ 9 w 13"/>
                <a:gd name="T29" fmla="*/ 0 h 6"/>
                <a:gd name="T30" fmla="*/ 11 w 13"/>
                <a:gd name="T31" fmla="*/ 0 h 6"/>
                <a:gd name="T32" fmla="*/ 12 w 13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6"/>
                <a:gd name="T53" fmla="*/ 13 w 13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6">
                  <a:moveTo>
                    <a:pt x="12" y="0"/>
                  </a:moveTo>
                  <a:lnTo>
                    <a:pt x="12" y="1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1"/>
                  </a:lnTo>
                  <a:lnTo>
                    <a:pt x="7" y="1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auto">
            <a:xfrm>
              <a:off x="1503" y="3146"/>
              <a:ext cx="121" cy="416"/>
            </a:xfrm>
            <a:custGeom>
              <a:avLst/>
              <a:gdLst>
                <a:gd name="T0" fmla="*/ 8 w 121"/>
                <a:gd name="T1" fmla="*/ 12 h 416"/>
                <a:gd name="T2" fmla="*/ 14 w 121"/>
                <a:gd name="T3" fmla="*/ 12 h 416"/>
                <a:gd name="T4" fmla="*/ 21 w 121"/>
                <a:gd name="T5" fmla="*/ 12 h 416"/>
                <a:gd name="T6" fmla="*/ 26 w 121"/>
                <a:gd name="T7" fmla="*/ 10 h 416"/>
                <a:gd name="T8" fmla="*/ 38 w 121"/>
                <a:gd name="T9" fmla="*/ 9 h 416"/>
                <a:gd name="T10" fmla="*/ 52 w 121"/>
                <a:gd name="T11" fmla="*/ 8 h 416"/>
                <a:gd name="T12" fmla="*/ 65 w 121"/>
                <a:gd name="T13" fmla="*/ 6 h 416"/>
                <a:gd name="T14" fmla="*/ 79 w 121"/>
                <a:gd name="T15" fmla="*/ 4 h 416"/>
                <a:gd name="T16" fmla="*/ 92 w 121"/>
                <a:gd name="T17" fmla="*/ 2 h 416"/>
                <a:gd name="T18" fmla="*/ 106 w 121"/>
                <a:gd name="T19" fmla="*/ 1 h 416"/>
                <a:gd name="T20" fmla="*/ 118 w 121"/>
                <a:gd name="T21" fmla="*/ 6 h 416"/>
                <a:gd name="T22" fmla="*/ 115 w 121"/>
                <a:gd name="T23" fmla="*/ 36 h 416"/>
                <a:gd name="T24" fmla="*/ 115 w 121"/>
                <a:gd name="T25" fmla="*/ 66 h 416"/>
                <a:gd name="T26" fmla="*/ 118 w 121"/>
                <a:gd name="T27" fmla="*/ 96 h 416"/>
                <a:gd name="T28" fmla="*/ 119 w 121"/>
                <a:gd name="T29" fmla="*/ 125 h 416"/>
                <a:gd name="T30" fmla="*/ 121 w 121"/>
                <a:gd name="T31" fmla="*/ 155 h 416"/>
                <a:gd name="T32" fmla="*/ 119 w 121"/>
                <a:gd name="T33" fmla="*/ 182 h 416"/>
                <a:gd name="T34" fmla="*/ 118 w 121"/>
                <a:gd name="T35" fmla="*/ 217 h 416"/>
                <a:gd name="T36" fmla="*/ 119 w 121"/>
                <a:gd name="T37" fmla="*/ 251 h 416"/>
                <a:gd name="T38" fmla="*/ 119 w 121"/>
                <a:gd name="T39" fmla="*/ 286 h 416"/>
                <a:gd name="T40" fmla="*/ 118 w 121"/>
                <a:gd name="T41" fmla="*/ 319 h 416"/>
                <a:gd name="T42" fmla="*/ 117 w 121"/>
                <a:gd name="T43" fmla="*/ 353 h 416"/>
                <a:gd name="T44" fmla="*/ 114 w 121"/>
                <a:gd name="T45" fmla="*/ 388 h 416"/>
                <a:gd name="T46" fmla="*/ 108 w 121"/>
                <a:gd name="T47" fmla="*/ 410 h 416"/>
                <a:gd name="T48" fmla="*/ 99 w 121"/>
                <a:gd name="T49" fmla="*/ 408 h 416"/>
                <a:gd name="T50" fmla="*/ 88 w 121"/>
                <a:gd name="T51" fmla="*/ 408 h 416"/>
                <a:gd name="T52" fmla="*/ 79 w 121"/>
                <a:gd name="T53" fmla="*/ 408 h 416"/>
                <a:gd name="T54" fmla="*/ 69 w 121"/>
                <a:gd name="T55" fmla="*/ 410 h 416"/>
                <a:gd name="T56" fmla="*/ 60 w 121"/>
                <a:gd name="T57" fmla="*/ 412 h 416"/>
                <a:gd name="T58" fmla="*/ 51 w 121"/>
                <a:gd name="T59" fmla="*/ 416 h 416"/>
                <a:gd name="T60" fmla="*/ 44 w 121"/>
                <a:gd name="T61" fmla="*/ 415 h 416"/>
                <a:gd name="T62" fmla="*/ 39 w 121"/>
                <a:gd name="T63" fmla="*/ 416 h 416"/>
                <a:gd name="T64" fmla="*/ 32 w 121"/>
                <a:gd name="T65" fmla="*/ 415 h 416"/>
                <a:gd name="T66" fmla="*/ 29 w 121"/>
                <a:gd name="T67" fmla="*/ 403 h 416"/>
                <a:gd name="T68" fmla="*/ 25 w 121"/>
                <a:gd name="T69" fmla="*/ 361 h 416"/>
                <a:gd name="T70" fmla="*/ 19 w 121"/>
                <a:gd name="T71" fmla="*/ 318 h 416"/>
                <a:gd name="T72" fmla="*/ 14 w 121"/>
                <a:gd name="T73" fmla="*/ 275 h 416"/>
                <a:gd name="T74" fmla="*/ 9 w 121"/>
                <a:gd name="T75" fmla="*/ 233 h 416"/>
                <a:gd name="T76" fmla="*/ 5 w 121"/>
                <a:gd name="T77" fmla="*/ 189 h 416"/>
                <a:gd name="T78" fmla="*/ 5 w 121"/>
                <a:gd name="T79" fmla="*/ 146 h 416"/>
                <a:gd name="T80" fmla="*/ 4 w 121"/>
                <a:gd name="T81" fmla="*/ 125 h 416"/>
                <a:gd name="T82" fmla="*/ 3 w 121"/>
                <a:gd name="T83" fmla="*/ 112 h 416"/>
                <a:gd name="T84" fmla="*/ 3 w 121"/>
                <a:gd name="T85" fmla="*/ 98 h 416"/>
                <a:gd name="T86" fmla="*/ 3 w 121"/>
                <a:gd name="T87" fmla="*/ 84 h 416"/>
                <a:gd name="T88" fmla="*/ 3 w 121"/>
                <a:gd name="T89" fmla="*/ 70 h 416"/>
                <a:gd name="T90" fmla="*/ 1 w 121"/>
                <a:gd name="T91" fmla="*/ 55 h 416"/>
                <a:gd name="T92" fmla="*/ 0 w 121"/>
                <a:gd name="T93" fmla="*/ 44 h 416"/>
                <a:gd name="T94" fmla="*/ 1 w 121"/>
                <a:gd name="T95" fmla="*/ 37 h 416"/>
                <a:gd name="T96" fmla="*/ 1 w 121"/>
                <a:gd name="T97" fmla="*/ 31 h 416"/>
                <a:gd name="T98" fmla="*/ 1 w 121"/>
                <a:gd name="T99" fmla="*/ 24 h 416"/>
                <a:gd name="T100" fmla="*/ 1 w 121"/>
                <a:gd name="T101" fmla="*/ 18 h 416"/>
                <a:gd name="T102" fmla="*/ 1 w 121"/>
                <a:gd name="T103" fmla="*/ 12 h 4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21"/>
                <a:gd name="T157" fmla="*/ 0 h 416"/>
                <a:gd name="T158" fmla="*/ 121 w 121"/>
                <a:gd name="T159" fmla="*/ 416 h 4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21" h="416">
                  <a:moveTo>
                    <a:pt x="1" y="9"/>
                  </a:moveTo>
                  <a:lnTo>
                    <a:pt x="4" y="12"/>
                  </a:lnTo>
                  <a:lnTo>
                    <a:pt x="5" y="10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2" y="12"/>
                  </a:lnTo>
                  <a:lnTo>
                    <a:pt x="13" y="12"/>
                  </a:lnTo>
                  <a:lnTo>
                    <a:pt x="14" y="12"/>
                  </a:lnTo>
                  <a:lnTo>
                    <a:pt x="16" y="12"/>
                  </a:lnTo>
                  <a:lnTo>
                    <a:pt x="17" y="12"/>
                  </a:lnTo>
                  <a:lnTo>
                    <a:pt x="18" y="12"/>
                  </a:lnTo>
                  <a:lnTo>
                    <a:pt x="19" y="12"/>
                  </a:lnTo>
                  <a:lnTo>
                    <a:pt x="21" y="12"/>
                  </a:lnTo>
                  <a:lnTo>
                    <a:pt x="21" y="10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5" y="10"/>
                  </a:lnTo>
                  <a:lnTo>
                    <a:pt x="26" y="10"/>
                  </a:lnTo>
                  <a:lnTo>
                    <a:pt x="27" y="9"/>
                  </a:lnTo>
                  <a:lnTo>
                    <a:pt x="29" y="9"/>
                  </a:lnTo>
                  <a:lnTo>
                    <a:pt x="31" y="9"/>
                  </a:lnTo>
                  <a:lnTo>
                    <a:pt x="34" y="9"/>
                  </a:lnTo>
                  <a:lnTo>
                    <a:pt x="38" y="9"/>
                  </a:lnTo>
                  <a:lnTo>
                    <a:pt x="40" y="9"/>
                  </a:lnTo>
                  <a:lnTo>
                    <a:pt x="43" y="9"/>
                  </a:lnTo>
                  <a:lnTo>
                    <a:pt x="45" y="8"/>
                  </a:lnTo>
                  <a:lnTo>
                    <a:pt x="49" y="8"/>
                  </a:lnTo>
                  <a:lnTo>
                    <a:pt x="52" y="8"/>
                  </a:lnTo>
                  <a:lnTo>
                    <a:pt x="54" y="8"/>
                  </a:lnTo>
                  <a:lnTo>
                    <a:pt x="57" y="6"/>
                  </a:lnTo>
                  <a:lnTo>
                    <a:pt x="60" y="6"/>
                  </a:lnTo>
                  <a:lnTo>
                    <a:pt x="62" y="6"/>
                  </a:lnTo>
                  <a:lnTo>
                    <a:pt x="65" y="6"/>
                  </a:lnTo>
                  <a:lnTo>
                    <a:pt x="67" y="5"/>
                  </a:lnTo>
                  <a:lnTo>
                    <a:pt x="71" y="5"/>
                  </a:lnTo>
                  <a:lnTo>
                    <a:pt x="74" y="5"/>
                  </a:lnTo>
                  <a:lnTo>
                    <a:pt x="76" y="4"/>
                  </a:lnTo>
                  <a:lnTo>
                    <a:pt x="79" y="4"/>
                  </a:lnTo>
                  <a:lnTo>
                    <a:pt x="82" y="4"/>
                  </a:lnTo>
                  <a:lnTo>
                    <a:pt x="84" y="4"/>
                  </a:lnTo>
                  <a:lnTo>
                    <a:pt x="87" y="2"/>
                  </a:lnTo>
                  <a:lnTo>
                    <a:pt x="89" y="2"/>
                  </a:lnTo>
                  <a:lnTo>
                    <a:pt x="92" y="2"/>
                  </a:lnTo>
                  <a:lnTo>
                    <a:pt x="95" y="2"/>
                  </a:lnTo>
                  <a:lnTo>
                    <a:pt x="99" y="1"/>
                  </a:lnTo>
                  <a:lnTo>
                    <a:pt x="101" y="1"/>
                  </a:lnTo>
                  <a:lnTo>
                    <a:pt x="104" y="1"/>
                  </a:lnTo>
                  <a:lnTo>
                    <a:pt x="106" y="1"/>
                  </a:lnTo>
                  <a:lnTo>
                    <a:pt x="109" y="1"/>
                  </a:lnTo>
                  <a:lnTo>
                    <a:pt x="113" y="1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18" y="6"/>
                  </a:lnTo>
                  <a:lnTo>
                    <a:pt x="117" y="13"/>
                  </a:lnTo>
                  <a:lnTo>
                    <a:pt x="117" y="18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5" y="36"/>
                  </a:lnTo>
                  <a:lnTo>
                    <a:pt x="115" y="43"/>
                  </a:lnTo>
                  <a:lnTo>
                    <a:pt x="115" y="48"/>
                  </a:lnTo>
                  <a:lnTo>
                    <a:pt x="115" y="54"/>
                  </a:lnTo>
                  <a:lnTo>
                    <a:pt x="115" y="61"/>
                  </a:lnTo>
                  <a:lnTo>
                    <a:pt x="115" y="66"/>
                  </a:lnTo>
                  <a:lnTo>
                    <a:pt x="115" y="72"/>
                  </a:lnTo>
                  <a:lnTo>
                    <a:pt x="117" y="77"/>
                  </a:lnTo>
                  <a:lnTo>
                    <a:pt x="117" y="84"/>
                  </a:lnTo>
                  <a:lnTo>
                    <a:pt x="117" y="90"/>
                  </a:lnTo>
                  <a:lnTo>
                    <a:pt x="118" y="96"/>
                  </a:lnTo>
                  <a:lnTo>
                    <a:pt x="118" y="102"/>
                  </a:lnTo>
                  <a:lnTo>
                    <a:pt x="118" y="107"/>
                  </a:lnTo>
                  <a:lnTo>
                    <a:pt x="119" y="114"/>
                  </a:lnTo>
                  <a:lnTo>
                    <a:pt x="119" y="120"/>
                  </a:lnTo>
                  <a:lnTo>
                    <a:pt x="119" y="125"/>
                  </a:lnTo>
                  <a:lnTo>
                    <a:pt x="119" y="132"/>
                  </a:lnTo>
                  <a:lnTo>
                    <a:pt x="119" y="137"/>
                  </a:lnTo>
                  <a:lnTo>
                    <a:pt x="121" y="143"/>
                  </a:lnTo>
                  <a:lnTo>
                    <a:pt x="121" y="149"/>
                  </a:lnTo>
                  <a:lnTo>
                    <a:pt x="121" y="155"/>
                  </a:lnTo>
                  <a:lnTo>
                    <a:pt x="121" y="160"/>
                  </a:lnTo>
                  <a:lnTo>
                    <a:pt x="121" y="165"/>
                  </a:lnTo>
                  <a:lnTo>
                    <a:pt x="119" y="172"/>
                  </a:lnTo>
                  <a:lnTo>
                    <a:pt x="119" y="177"/>
                  </a:lnTo>
                  <a:lnTo>
                    <a:pt x="119" y="182"/>
                  </a:lnTo>
                  <a:lnTo>
                    <a:pt x="118" y="189"/>
                  </a:lnTo>
                  <a:lnTo>
                    <a:pt x="118" y="195"/>
                  </a:lnTo>
                  <a:lnTo>
                    <a:pt x="118" y="203"/>
                  </a:lnTo>
                  <a:lnTo>
                    <a:pt x="118" y="209"/>
                  </a:lnTo>
                  <a:lnTo>
                    <a:pt x="118" y="217"/>
                  </a:lnTo>
                  <a:lnTo>
                    <a:pt x="118" y="224"/>
                  </a:lnTo>
                  <a:lnTo>
                    <a:pt x="119" y="230"/>
                  </a:lnTo>
                  <a:lnTo>
                    <a:pt x="119" y="238"/>
                  </a:lnTo>
                  <a:lnTo>
                    <a:pt x="119" y="244"/>
                  </a:lnTo>
                  <a:lnTo>
                    <a:pt x="119" y="251"/>
                  </a:lnTo>
                  <a:lnTo>
                    <a:pt x="119" y="258"/>
                  </a:lnTo>
                  <a:lnTo>
                    <a:pt x="119" y="265"/>
                  </a:lnTo>
                  <a:lnTo>
                    <a:pt x="119" y="271"/>
                  </a:lnTo>
                  <a:lnTo>
                    <a:pt x="119" y="279"/>
                  </a:lnTo>
                  <a:lnTo>
                    <a:pt x="119" y="286"/>
                  </a:lnTo>
                  <a:lnTo>
                    <a:pt x="119" y="292"/>
                  </a:lnTo>
                  <a:lnTo>
                    <a:pt x="119" y="299"/>
                  </a:lnTo>
                  <a:lnTo>
                    <a:pt x="119" y="306"/>
                  </a:lnTo>
                  <a:lnTo>
                    <a:pt x="119" y="313"/>
                  </a:lnTo>
                  <a:lnTo>
                    <a:pt x="118" y="319"/>
                  </a:lnTo>
                  <a:lnTo>
                    <a:pt x="118" y="326"/>
                  </a:lnTo>
                  <a:lnTo>
                    <a:pt x="118" y="333"/>
                  </a:lnTo>
                  <a:lnTo>
                    <a:pt x="118" y="340"/>
                  </a:lnTo>
                  <a:lnTo>
                    <a:pt x="118" y="346"/>
                  </a:lnTo>
                  <a:lnTo>
                    <a:pt x="117" y="353"/>
                  </a:lnTo>
                  <a:lnTo>
                    <a:pt x="117" y="361"/>
                  </a:lnTo>
                  <a:lnTo>
                    <a:pt x="115" y="367"/>
                  </a:lnTo>
                  <a:lnTo>
                    <a:pt x="115" y="374"/>
                  </a:lnTo>
                  <a:lnTo>
                    <a:pt x="115" y="381"/>
                  </a:lnTo>
                  <a:lnTo>
                    <a:pt x="114" y="388"/>
                  </a:lnTo>
                  <a:lnTo>
                    <a:pt x="113" y="396"/>
                  </a:lnTo>
                  <a:lnTo>
                    <a:pt x="113" y="402"/>
                  </a:lnTo>
                  <a:lnTo>
                    <a:pt x="111" y="410"/>
                  </a:lnTo>
                  <a:lnTo>
                    <a:pt x="110" y="410"/>
                  </a:lnTo>
                  <a:lnTo>
                    <a:pt x="108" y="410"/>
                  </a:lnTo>
                  <a:lnTo>
                    <a:pt x="106" y="408"/>
                  </a:lnTo>
                  <a:lnTo>
                    <a:pt x="104" y="408"/>
                  </a:lnTo>
                  <a:lnTo>
                    <a:pt x="102" y="408"/>
                  </a:lnTo>
                  <a:lnTo>
                    <a:pt x="100" y="408"/>
                  </a:lnTo>
                  <a:lnTo>
                    <a:pt x="99" y="408"/>
                  </a:lnTo>
                  <a:lnTo>
                    <a:pt x="96" y="408"/>
                  </a:lnTo>
                  <a:lnTo>
                    <a:pt x="95" y="408"/>
                  </a:lnTo>
                  <a:lnTo>
                    <a:pt x="92" y="408"/>
                  </a:lnTo>
                  <a:lnTo>
                    <a:pt x="91" y="408"/>
                  </a:lnTo>
                  <a:lnTo>
                    <a:pt x="88" y="408"/>
                  </a:lnTo>
                  <a:lnTo>
                    <a:pt x="87" y="408"/>
                  </a:lnTo>
                  <a:lnTo>
                    <a:pt x="84" y="408"/>
                  </a:lnTo>
                  <a:lnTo>
                    <a:pt x="83" y="408"/>
                  </a:lnTo>
                  <a:lnTo>
                    <a:pt x="80" y="408"/>
                  </a:lnTo>
                  <a:lnTo>
                    <a:pt x="79" y="408"/>
                  </a:lnTo>
                  <a:lnTo>
                    <a:pt x="76" y="408"/>
                  </a:lnTo>
                  <a:lnTo>
                    <a:pt x="75" y="408"/>
                  </a:lnTo>
                  <a:lnTo>
                    <a:pt x="73" y="408"/>
                  </a:lnTo>
                  <a:lnTo>
                    <a:pt x="71" y="410"/>
                  </a:lnTo>
                  <a:lnTo>
                    <a:pt x="69" y="410"/>
                  </a:lnTo>
                  <a:lnTo>
                    <a:pt x="67" y="410"/>
                  </a:lnTo>
                  <a:lnTo>
                    <a:pt x="65" y="410"/>
                  </a:lnTo>
                  <a:lnTo>
                    <a:pt x="64" y="411"/>
                  </a:lnTo>
                  <a:lnTo>
                    <a:pt x="61" y="411"/>
                  </a:lnTo>
                  <a:lnTo>
                    <a:pt x="60" y="412"/>
                  </a:lnTo>
                  <a:lnTo>
                    <a:pt x="58" y="412"/>
                  </a:lnTo>
                  <a:lnTo>
                    <a:pt x="56" y="414"/>
                  </a:lnTo>
                  <a:lnTo>
                    <a:pt x="54" y="414"/>
                  </a:lnTo>
                  <a:lnTo>
                    <a:pt x="52" y="415"/>
                  </a:lnTo>
                  <a:lnTo>
                    <a:pt x="51" y="416"/>
                  </a:lnTo>
                  <a:lnTo>
                    <a:pt x="49" y="415"/>
                  </a:lnTo>
                  <a:lnTo>
                    <a:pt x="48" y="415"/>
                  </a:lnTo>
                  <a:lnTo>
                    <a:pt x="47" y="415"/>
                  </a:lnTo>
                  <a:lnTo>
                    <a:pt x="45" y="415"/>
                  </a:lnTo>
                  <a:lnTo>
                    <a:pt x="44" y="415"/>
                  </a:lnTo>
                  <a:lnTo>
                    <a:pt x="43" y="415"/>
                  </a:lnTo>
                  <a:lnTo>
                    <a:pt x="43" y="416"/>
                  </a:lnTo>
                  <a:lnTo>
                    <a:pt x="42" y="416"/>
                  </a:lnTo>
                  <a:lnTo>
                    <a:pt x="40" y="416"/>
                  </a:lnTo>
                  <a:lnTo>
                    <a:pt x="39" y="416"/>
                  </a:lnTo>
                  <a:lnTo>
                    <a:pt x="38" y="416"/>
                  </a:lnTo>
                  <a:lnTo>
                    <a:pt x="36" y="416"/>
                  </a:lnTo>
                  <a:lnTo>
                    <a:pt x="35" y="416"/>
                  </a:lnTo>
                  <a:lnTo>
                    <a:pt x="34" y="416"/>
                  </a:lnTo>
                  <a:lnTo>
                    <a:pt x="32" y="415"/>
                  </a:lnTo>
                  <a:lnTo>
                    <a:pt x="31" y="415"/>
                  </a:lnTo>
                  <a:lnTo>
                    <a:pt x="31" y="414"/>
                  </a:lnTo>
                  <a:lnTo>
                    <a:pt x="30" y="414"/>
                  </a:lnTo>
                  <a:lnTo>
                    <a:pt x="29" y="412"/>
                  </a:lnTo>
                  <a:lnTo>
                    <a:pt x="29" y="403"/>
                  </a:lnTo>
                  <a:lnTo>
                    <a:pt x="27" y="396"/>
                  </a:lnTo>
                  <a:lnTo>
                    <a:pt x="27" y="386"/>
                  </a:lnTo>
                  <a:lnTo>
                    <a:pt x="26" y="377"/>
                  </a:lnTo>
                  <a:lnTo>
                    <a:pt x="26" y="370"/>
                  </a:lnTo>
                  <a:lnTo>
                    <a:pt x="25" y="361"/>
                  </a:lnTo>
                  <a:lnTo>
                    <a:pt x="25" y="352"/>
                  </a:lnTo>
                  <a:lnTo>
                    <a:pt x="23" y="344"/>
                  </a:lnTo>
                  <a:lnTo>
                    <a:pt x="22" y="335"/>
                  </a:lnTo>
                  <a:lnTo>
                    <a:pt x="21" y="327"/>
                  </a:lnTo>
                  <a:lnTo>
                    <a:pt x="19" y="318"/>
                  </a:lnTo>
                  <a:lnTo>
                    <a:pt x="19" y="309"/>
                  </a:lnTo>
                  <a:lnTo>
                    <a:pt x="18" y="301"/>
                  </a:lnTo>
                  <a:lnTo>
                    <a:pt x="17" y="292"/>
                  </a:lnTo>
                  <a:lnTo>
                    <a:pt x="16" y="284"/>
                  </a:lnTo>
                  <a:lnTo>
                    <a:pt x="14" y="275"/>
                  </a:lnTo>
                  <a:lnTo>
                    <a:pt x="13" y="266"/>
                  </a:lnTo>
                  <a:lnTo>
                    <a:pt x="13" y="258"/>
                  </a:lnTo>
                  <a:lnTo>
                    <a:pt x="12" y="249"/>
                  </a:lnTo>
                  <a:lnTo>
                    <a:pt x="10" y="242"/>
                  </a:lnTo>
                  <a:lnTo>
                    <a:pt x="9" y="233"/>
                  </a:lnTo>
                  <a:lnTo>
                    <a:pt x="9" y="224"/>
                  </a:lnTo>
                  <a:lnTo>
                    <a:pt x="8" y="216"/>
                  </a:lnTo>
                  <a:lnTo>
                    <a:pt x="7" y="207"/>
                  </a:lnTo>
                  <a:lnTo>
                    <a:pt x="7" y="198"/>
                  </a:lnTo>
                  <a:lnTo>
                    <a:pt x="5" y="189"/>
                  </a:lnTo>
                  <a:lnTo>
                    <a:pt x="5" y="181"/>
                  </a:lnTo>
                  <a:lnTo>
                    <a:pt x="5" y="172"/>
                  </a:lnTo>
                  <a:lnTo>
                    <a:pt x="5" y="163"/>
                  </a:lnTo>
                  <a:lnTo>
                    <a:pt x="5" y="154"/>
                  </a:lnTo>
                  <a:lnTo>
                    <a:pt x="5" y="146"/>
                  </a:lnTo>
                  <a:lnTo>
                    <a:pt x="5" y="137"/>
                  </a:lnTo>
                  <a:lnTo>
                    <a:pt x="5" y="134"/>
                  </a:lnTo>
                  <a:lnTo>
                    <a:pt x="4" y="130"/>
                  </a:lnTo>
                  <a:lnTo>
                    <a:pt x="4" y="128"/>
                  </a:lnTo>
                  <a:lnTo>
                    <a:pt x="4" y="125"/>
                  </a:lnTo>
                  <a:lnTo>
                    <a:pt x="3" y="123"/>
                  </a:lnTo>
                  <a:lnTo>
                    <a:pt x="3" y="120"/>
                  </a:lnTo>
                  <a:lnTo>
                    <a:pt x="3" y="118"/>
                  </a:lnTo>
                  <a:lnTo>
                    <a:pt x="3" y="115"/>
                  </a:lnTo>
                  <a:lnTo>
                    <a:pt x="3" y="112"/>
                  </a:lnTo>
                  <a:lnTo>
                    <a:pt x="3" y="108"/>
                  </a:lnTo>
                  <a:lnTo>
                    <a:pt x="3" y="106"/>
                  </a:lnTo>
                  <a:lnTo>
                    <a:pt x="3" y="103"/>
                  </a:lnTo>
                  <a:lnTo>
                    <a:pt x="3" y="101"/>
                  </a:lnTo>
                  <a:lnTo>
                    <a:pt x="3" y="98"/>
                  </a:lnTo>
                  <a:lnTo>
                    <a:pt x="3" y="96"/>
                  </a:lnTo>
                  <a:lnTo>
                    <a:pt x="3" y="93"/>
                  </a:lnTo>
                  <a:lnTo>
                    <a:pt x="3" y="90"/>
                  </a:lnTo>
                  <a:lnTo>
                    <a:pt x="3" y="86"/>
                  </a:lnTo>
                  <a:lnTo>
                    <a:pt x="3" y="84"/>
                  </a:lnTo>
                  <a:lnTo>
                    <a:pt x="3" y="81"/>
                  </a:lnTo>
                  <a:lnTo>
                    <a:pt x="3" y="79"/>
                  </a:lnTo>
                  <a:lnTo>
                    <a:pt x="3" y="76"/>
                  </a:lnTo>
                  <a:lnTo>
                    <a:pt x="3" y="72"/>
                  </a:lnTo>
                  <a:lnTo>
                    <a:pt x="3" y="70"/>
                  </a:lnTo>
                  <a:lnTo>
                    <a:pt x="1" y="67"/>
                  </a:lnTo>
                  <a:lnTo>
                    <a:pt x="1" y="65"/>
                  </a:lnTo>
                  <a:lnTo>
                    <a:pt x="1" y="62"/>
                  </a:lnTo>
                  <a:lnTo>
                    <a:pt x="1" y="58"/>
                  </a:lnTo>
                  <a:lnTo>
                    <a:pt x="1" y="55"/>
                  </a:lnTo>
                  <a:lnTo>
                    <a:pt x="0" y="53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3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1" y="39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1" y="33"/>
                  </a:lnTo>
                  <a:lnTo>
                    <a:pt x="1" y="32"/>
                  </a:lnTo>
                  <a:lnTo>
                    <a:pt x="1" y="31"/>
                  </a:lnTo>
                  <a:lnTo>
                    <a:pt x="1" y="30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0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8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1516" y="2475"/>
              <a:ext cx="61" cy="67"/>
            </a:xfrm>
            <a:custGeom>
              <a:avLst/>
              <a:gdLst>
                <a:gd name="T0" fmla="*/ 16 w 61"/>
                <a:gd name="T1" fmla="*/ 0 h 67"/>
                <a:gd name="T2" fmla="*/ 21 w 61"/>
                <a:gd name="T3" fmla="*/ 0 h 67"/>
                <a:gd name="T4" fmla="*/ 26 w 61"/>
                <a:gd name="T5" fmla="*/ 0 h 67"/>
                <a:gd name="T6" fmla="*/ 31 w 61"/>
                <a:gd name="T7" fmla="*/ 1 h 67"/>
                <a:gd name="T8" fmla="*/ 35 w 61"/>
                <a:gd name="T9" fmla="*/ 1 h 67"/>
                <a:gd name="T10" fmla="*/ 40 w 61"/>
                <a:gd name="T11" fmla="*/ 2 h 67"/>
                <a:gd name="T12" fmla="*/ 44 w 61"/>
                <a:gd name="T13" fmla="*/ 4 h 67"/>
                <a:gd name="T14" fmla="*/ 49 w 61"/>
                <a:gd name="T15" fmla="*/ 5 h 67"/>
                <a:gd name="T16" fmla="*/ 53 w 61"/>
                <a:gd name="T17" fmla="*/ 8 h 67"/>
                <a:gd name="T18" fmla="*/ 57 w 61"/>
                <a:gd name="T19" fmla="*/ 10 h 67"/>
                <a:gd name="T20" fmla="*/ 60 w 61"/>
                <a:gd name="T21" fmla="*/ 14 h 67"/>
                <a:gd name="T22" fmla="*/ 61 w 61"/>
                <a:gd name="T23" fmla="*/ 18 h 67"/>
                <a:gd name="T24" fmla="*/ 61 w 61"/>
                <a:gd name="T25" fmla="*/ 22 h 67"/>
                <a:gd name="T26" fmla="*/ 60 w 61"/>
                <a:gd name="T27" fmla="*/ 26 h 67"/>
                <a:gd name="T28" fmla="*/ 58 w 61"/>
                <a:gd name="T29" fmla="*/ 30 h 67"/>
                <a:gd name="T30" fmla="*/ 57 w 61"/>
                <a:gd name="T31" fmla="*/ 33 h 67"/>
                <a:gd name="T32" fmla="*/ 56 w 61"/>
                <a:gd name="T33" fmla="*/ 37 h 67"/>
                <a:gd name="T34" fmla="*/ 54 w 61"/>
                <a:gd name="T35" fmla="*/ 41 h 67"/>
                <a:gd name="T36" fmla="*/ 53 w 61"/>
                <a:gd name="T37" fmla="*/ 44 h 67"/>
                <a:gd name="T38" fmla="*/ 52 w 61"/>
                <a:gd name="T39" fmla="*/ 48 h 67"/>
                <a:gd name="T40" fmla="*/ 51 w 61"/>
                <a:gd name="T41" fmla="*/ 52 h 67"/>
                <a:gd name="T42" fmla="*/ 49 w 61"/>
                <a:gd name="T43" fmla="*/ 55 h 67"/>
                <a:gd name="T44" fmla="*/ 47 w 61"/>
                <a:gd name="T45" fmla="*/ 59 h 67"/>
                <a:gd name="T46" fmla="*/ 44 w 61"/>
                <a:gd name="T47" fmla="*/ 63 h 67"/>
                <a:gd name="T48" fmla="*/ 41 w 61"/>
                <a:gd name="T49" fmla="*/ 66 h 67"/>
                <a:gd name="T50" fmla="*/ 38 w 61"/>
                <a:gd name="T51" fmla="*/ 67 h 67"/>
                <a:gd name="T52" fmla="*/ 34 w 61"/>
                <a:gd name="T53" fmla="*/ 67 h 67"/>
                <a:gd name="T54" fmla="*/ 30 w 61"/>
                <a:gd name="T55" fmla="*/ 66 h 67"/>
                <a:gd name="T56" fmla="*/ 26 w 61"/>
                <a:gd name="T57" fmla="*/ 66 h 67"/>
                <a:gd name="T58" fmla="*/ 22 w 61"/>
                <a:gd name="T59" fmla="*/ 64 h 67"/>
                <a:gd name="T60" fmla="*/ 18 w 61"/>
                <a:gd name="T61" fmla="*/ 63 h 67"/>
                <a:gd name="T62" fmla="*/ 14 w 61"/>
                <a:gd name="T63" fmla="*/ 62 h 67"/>
                <a:gd name="T64" fmla="*/ 10 w 61"/>
                <a:gd name="T65" fmla="*/ 61 h 67"/>
                <a:gd name="T66" fmla="*/ 6 w 61"/>
                <a:gd name="T67" fmla="*/ 59 h 67"/>
                <a:gd name="T68" fmla="*/ 3 w 61"/>
                <a:gd name="T69" fmla="*/ 57 h 67"/>
                <a:gd name="T70" fmla="*/ 0 w 61"/>
                <a:gd name="T71" fmla="*/ 53 h 67"/>
                <a:gd name="T72" fmla="*/ 0 w 61"/>
                <a:gd name="T73" fmla="*/ 46 h 67"/>
                <a:gd name="T74" fmla="*/ 0 w 61"/>
                <a:gd name="T75" fmla="*/ 41 h 67"/>
                <a:gd name="T76" fmla="*/ 0 w 61"/>
                <a:gd name="T77" fmla="*/ 36 h 67"/>
                <a:gd name="T78" fmla="*/ 1 w 61"/>
                <a:gd name="T79" fmla="*/ 30 h 67"/>
                <a:gd name="T80" fmla="*/ 3 w 61"/>
                <a:gd name="T81" fmla="*/ 24 h 67"/>
                <a:gd name="T82" fmla="*/ 4 w 61"/>
                <a:gd name="T83" fmla="*/ 19 h 67"/>
                <a:gd name="T84" fmla="*/ 5 w 61"/>
                <a:gd name="T85" fmla="*/ 14 h 67"/>
                <a:gd name="T86" fmla="*/ 8 w 61"/>
                <a:gd name="T87" fmla="*/ 9 h 67"/>
                <a:gd name="T88" fmla="*/ 10 w 61"/>
                <a:gd name="T89" fmla="*/ 5 h 67"/>
                <a:gd name="T90" fmla="*/ 13 w 61"/>
                <a:gd name="T91" fmla="*/ 0 h 6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1"/>
                <a:gd name="T139" fmla="*/ 0 h 67"/>
                <a:gd name="T140" fmla="*/ 61 w 61"/>
                <a:gd name="T141" fmla="*/ 67 h 6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1" h="67">
                  <a:moveTo>
                    <a:pt x="13" y="0"/>
                  </a:move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9" y="1"/>
                  </a:lnTo>
                  <a:lnTo>
                    <a:pt x="31" y="1"/>
                  </a:lnTo>
                  <a:lnTo>
                    <a:pt x="32" y="1"/>
                  </a:lnTo>
                  <a:lnTo>
                    <a:pt x="34" y="1"/>
                  </a:lnTo>
                  <a:lnTo>
                    <a:pt x="35" y="1"/>
                  </a:lnTo>
                  <a:lnTo>
                    <a:pt x="38" y="1"/>
                  </a:lnTo>
                  <a:lnTo>
                    <a:pt x="39" y="2"/>
                  </a:lnTo>
                  <a:lnTo>
                    <a:pt x="40" y="2"/>
                  </a:lnTo>
                  <a:lnTo>
                    <a:pt x="41" y="2"/>
                  </a:lnTo>
                  <a:lnTo>
                    <a:pt x="43" y="4"/>
                  </a:lnTo>
                  <a:lnTo>
                    <a:pt x="44" y="4"/>
                  </a:lnTo>
                  <a:lnTo>
                    <a:pt x="47" y="4"/>
                  </a:lnTo>
                  <a:lnTo>
                    <a:pt x="48" y="5"/>
                  </a:lnTo>
                  <a:lnTo>
                    <a:pt x="49" y="5"/>
                  </a:lnTo>
                  <a:lnTo>
                    <a:pt x="51" y="6"/>
                  </a:lnTo>
                  <a:lnTo>
                    <a:pt x="52" y="6"/>
                  </a:lnTo>
                  <a:lnTo>
                    <a:pt x="53" y="8"/>
                  </a:lnTo>
                  <a:lnTo>
                    <a:pt x="54" y="9"/>
                  </a:lnTo>
                  <a:lnTo>
                    <a:pt x="56" y="9"/>
                  </a:lnTo>
                  <a:lnTo>
                    <a:pt x="57" y="10"/>
                  </a:lnTo>
                  <a:lnTo>
                    <a:pt x="57" y="11"/>
                  </a:lnTo>
                  <a:lnTo>
                    <a:pt x="58" y="13"/>
                  </a:lnTo>
                  <a:lnTo>
                    <a:pt x="60" y="14"/>
                  </a:lnTo>
                  <a:lnTo>
                    <a:pt x="61" y="15"/>
                  </a:lnTo>
                  <a:lnTo>
                    <a:pt x="61" y="17"/>
                  </a:lnTo>
                  <a:lnTo>
                    <a:pt x="61" y="18"/>
                  </a:lnTo>
                  <a:lnTo>
                    <a:pt x="61" y="19"/>
                  </a:lnTo>
                  <a:lnTo>
                    <a:pt x="61" y="21"/>
                  </a:lnTo>
                  <a:lnTo>
                    <a:pt x="61" y="22"/>
                  </a:lnTo>
                  <a:lnTo>
                    <a:pt x="61" y="23"/>
                  </a:lnTo>
                  <a:lnTo>
                    <a:pt x="60" y="24"/>
                  </a:lnTo>
                  <a:lnTo>
                    <a:pt x="60" y="26"/>
                  </a:lnTo>
                  <a:lnTo>
                    <a:pt x="60" y="27"/>
                  </a:lnTo>
                  <a:lnTo>
                    <a:pt x="60" y="28"/>
                  </a:lnTo>
                  <a:lnTo>
                    <a:pt x="58" y="30"/>
                  </a:lnTo>
                  <a:lnTo>
                    <a:pt x="58" y="31"/>
                  </a:lnTo>
                  <a:lnTo>
                    <a:pt x="57" y="32"/>
                  </a:lnTo>
                  <a:lnTo>
                    <a:pt x="57" y="33"/>
                  </a:lnTo>
                  <a:lnTo>
                    <a:pt x="57" y="35"/>
                  </a:lnTo>
                  <a:lnTo>
                    <a:pt x="56" y="36"/>
                  </a:lnTo>
                  <a:lnTo>
                    <a:pt x="56" y="37"/>
                  </a:lnTo>
                  <a:lnTo>
                    <a:pt x="56" y="39"/>
                  </a:lnTo>
                  <a:lnTo>
                    <a:pt x="56" y="40"/>
                  </a:lnTo>
                  <a:lnTo>
                    <a:pt x="54" y="41"/>
                  </a:lnTo>
                  <a:lnTo>
                    <a:pt x="54" y="42"/>
                  </a:lnTo>
                  <a:lnTo>
                    <a:pt x="54" y="44"/>
                  </a:lnTo>
                  <a:lnTo>
                    <a:pt x="53" y="44"/>
                  </a:lnTo>
                  <a:lnTo>
                    <a:pt x="53" y="45"/>
                  </a:lnTo>
                  <a:lnTo>
                    <a:pt x="53" y="46"/>
                  </a:lnTo>
                  <a:lnTo>
                    <a:pt x="52" y="48"/>
                  </a:lnTo>
                  <a:lnTo>
                    <a:pt x="52" y="49"/>
                  </a:lnTo>
                  <a:lnTo>
                    <a:pt x="52" y="50"/>
                  </a:lnTo>
                  <a:lnTo>
                    <a:pt x="51" y="52"/>
                  </a:lnTo>
                  <a:lnTo>
                    <a:pt x="51" y="53"/>
                  </a:lnTo>
                  <a:lnTo>
                    <a:pt x="49" y="54"/>
                  </a:lnTo>
                  <a:lnTo>
                    <a:pt x="49" y="55"/>
                  </a:lnTo>
                  <a:lnTo>
                    <a:pt x="48" y="57"/>
                  </a:lnTo>
                  <a:lnTo>
                    <a:pt x="47" y="58"/>
                  </a:lnTo>
                  <a:lnTo>
                    <a:pt x="47" y="59"/>
                  </a:lnTo>
                  <a:lnTo>
                    <a:pt x="45" y="61"/>
                  </a:lnTo>
                  <a:lnTo>
                    <a:pt x="44" y="62"/>
                  </a:lnTo>
                  <a:lnTo>
                    <a:pt x="44" y="63"/>
                  </a:lnTo>
                  <a:lnTo>
                    <a:pt x="43" y="64"/>
                  </a:lnTo>
                  <a:lnTo>
                    <a:pt x="41" y="64"/>
                  </a:lnTo>
                  <a:lnTo>
                    <a:pt x="41" y="66"/>
                  </a:lnTo>
                  <a:lnTo>
                    <a:pt x="40" y="67"/>
                  </a:lnTo>
                  <a:lnTo>
                    <a:pt x="39" y="67"/>
                  </a:lnTo>
                  <a:lnTo>
                    <a:pt x="38" y="67"/>
                  </a:lnTo>
                  <a:lnTo>
                    <a:pt x="36" y="67"/>
                  </a:lnTo>
                  <a:lnTo>
                    <a:pt x="35" y="67"/>
                  </a:lnTo>
                  <a:lnTo>
                    <a:pt x="34" y="67"/>
                  </a:lnTo>
                  <a:lnTo>
                    <a:pt x="32" y="67"/>
                  </a:lnTo>
                  <a:lnTo>
                    <a:pt x="31" y="67"/>
                  </a:lnTo>
                  <a:lnTo>
                    <a:pt x="30" y="66"/>
                  </a:lnTo>
                  <a:lnTo>
                    <a:pt x="29" y="66"/>
                  </a:lnTo>
                  <a:lnTo>
                    <a:pt x="27" y="66"/>
                  </a:lnTo>
                  <a:lnTo>
                    <a:pt x="26" y="66"/>
                  </a:lnTo>
                  <a:lnTo>
                    <a:pt x="25" y="66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1" y="64"/>
                  </a:lnTo>
                  <a:lnTo>
                    <a:pt x="19" y="64"/>
                  </a:lnTo>
                  <a:lnTo>
                    <a:pt x="18" y="63"/>
                  </a:lnTo>
                  <a:lnTo>
                    <a:pt x="17" y="63"/>
                  </a:lnTo>
                  <a:lnTo>
                    <a:pt x="16" y="62"/>
                  </a:lnTo>
                  <a:lnTo>
                    <a:pt x="14" y="62"/>
                  </a:lnTo>
                  <a:lnTo>
                    <a:pt x="13" y="62"/>
                  </a:lnTo>
                  <a:lnTo>
                    <a:pt x="12" y="61"/>
                  </a:lnTo>
                  <a:lnTo>
                    <a:pt x="10" y="61"/>
                  </a:lnTo>
                  <a:lnTo>
                    <a:pt x="9" y="61"/>
                  </a:lnTo>
                  <a:lnTo>
                    <a:pt x="8" y="59"/>
                  </a:lnTo>
                  <a:lnTo>
                    <a:pt x="6" y="59"/>
                  </a:lnTo>
                  <a:lnTo>
                    <a:pt x="5" y="58"/>
                  </a:lnTo>
                  <a:lnTo>
                    <a:pt x="4" y="58"/>
                  </a:lnTo>
                  <a:lnTo>
                    <a:pt x="3" y="57"/>
                  </a:lnTo>
                  <a:lnTo>
                    <a:pt x="1" y="57"/>
                  </a:lnTo>
                  <a:lnTo>
                    <a:pt x="1" y="54"/>
                  </a:lnTo>
                  <a:lnTo>
                    <a:pt x="0" y="53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3"/>
                  </a:lnTo>
                  <a:lnTo>
                    <a:pt x="0" y="32"/>
                  </a:lnTo>
                  <a:lnTo>
                    <a:pt x="1" y="30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3" y="22"/>
                  </a:lnTo>
                  <a:lnTo>
                    <a:pt x="4" y="19"/>
                  </a:lnTo>
                  <a:lnTo>
                    <a:pt x="4" y="18"/>
                  </a:lnTo>
                  <a:lnTo>
                    <a:pt x="5" y="17"/>
                  </a:lnTo>
                  <a:lnTo>
                    <a:pt x="5" y="14"/>
                  </a:lnTo>
                  <a:lnTo>
                    <a:pt x="6" y="13"/>
                  </a:lnTo>
                  <a:lnTo>
                    <a:pt x="6" y="11"/>
                  </a:lnTo>
                  <a:lnTo>
                    <a:pt x="8" y="9"/>
                  </a:lnTo>
                  <a:lnTo>
                    <a:pt x="8" y="8"/>
                  </a:lnTo>
                  <a:lnTo>
                    <a:pt x="9" y="6"/>
                  </a:lnTo>
                  <a:lnTo>
                    <a:pt x="10" y="5"/>
                  </a:lnTo>
                  <a:lnTo>
                    <a:pt x="10" y="2"/>
                  </a:lnTo>
                  <a:lnTo>
                    <a:pt x="12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>
              <a:off x="1525" y="2485"/>
              <a:ext cx="22" cy="42"/>
            </a:xfrm>
            <a:custGeom>
              <a:avLst/>
              <a:gdLst>
                <a:gd name="T0" fmla="*/ 17 w 22"/>
                <a:gd name="T1" fmla="*/ 0 h 42"/>
                <a:gd name="T2" fmla="*/ 20 w 22"/>
                <a:gd name="T3" fmla="*/ 0 h 42"/>
                <a:gd name="T4" fmla="*/ 21 w 22"/>
                <a:gd name="T5" fmla="*/ 1 h 42"/>
                <a:gd name="T6" fmla="*/ 22 w 22"/>
                <a:gd name="T7" fmla="*/ 3 h 42"/>
                <a:gd name="T8" fmla="*/ 21 w 22"/>
                <a:gd name="T9" fmla="*/ 5 h 42"/>
                <a:gd name="T10" fmla="*/ 20 w 22"/>
                <a:gd name="T11" fmla="*/ 8 h 42"/>
                <a:gd name="T12" fmla="*/ 18 w 22"/>
                <a:gd name="T13" fmla="*/ 11 h 42"/>
                <a:gd name="T14" fmla="*/ 17 w 22"/>
                <a:gd name="T15" fmla="*/ 13 h 42"/>
                <a:gd name="T16" fmla="*/ 16 w 22"/>
                <a:gd name="T17" fmla="*/ 16 h 42"/>
                <a:gd name="T18" fmla="*/ 16 w 22"/>
                <a:gd name="T19" fmla="*/ 18 h 42"/>
                <a:gd name="T20" fmla="*/ 14 w 22"/>
                <a:gd name="T21" fmla="*/ 21 h 42"/>
                <a:gd name="T22" fmla="*/ 14 w 22"/>
                <a:gd name="T23" fmla="*/ 25 h 42"/>
                <a:gd name="T24" fmla="*/ 13 w 22"/>
                <a:gd name="T25" fmla="*/ 27 h 42"/>
                <a:gd name="T26" fmla="*/ 12 w 22"/>
                <a:gd name="T27" fmla="*/ 30 h 42"/>
                <a:gd name="T28" fmla="*/ 10 w 22"/>
                <a:gd name="T29" fmla="*/ 32 h 42"/>
                <a:gd name="T30" fmla="*/ 9 w 22"/>
                <a:gd name="T31" fmla="*/ 35 h 42"/>
                <a:gd name="T32" fmla="*/ 8 w 22"/>
                <a:gd name="T33" fmla="*/ 38 h 42"/>
                <a:gd name="T34" fmla="*/ 5 w 22"/>
                <a:gd name="T35" fmla="*/ 39 h 42"/>
                <a:gd name="T36" fmla="*/ 4 w 22"/>
                <a:gd name="T37" fmla="*/ 40 h 42"/>
                <a:gd name="T38" fmla="*/ 1 w 22"/>
                <a:gd name="T39" fmla="*/ 40 h 42"/>
                <a:gd name="T40" fmla="*/ 0 w 22"/>
                <a:gd name="T41" fmla="*/ 38 h 42"/>
                <a:gd name="T42" fmla="*/ 0 w 22"/>
                <a:gd name="T43" fmla="*/ 35 h 42"/>
                <a:gd name="T44" fmla="*/ 0 w 22"/>
                <a:gd name="T45" fmla="*/ 32 h 42"/>
                <a:gd name="T46" fmla="*/ 0 w 22"/>
                <a:gd name="T47" fmla="*/ 30 h 42"/>
                <a:gd name="T48" fmla="*/ 1 w 22"/>
                <a:gd name="T49" fmla="*/ 29 h 42"/>
                <a:gd name="T50" fmla="*/ 1 w 22"/>
                <a:gd name="T51" fmla="*/ 26 h 42"/>
                <a:gd name="T52" fmla="*/ 3 w 22"/>
                <a:gd name="T53" fmla="*/ 25 h 42"/>
                <a:gd name="T54" fmla="*/ 4 w 22"/>
                <a:gd name="T55" fmla="*/ 22 h 42"/>
                <a:gd name="T56" fmla="*/ 5 w 22"/>
                <a:gd name="T57" fmla="*/ 20 h 42"/>
                <a:gd name="T58" fmla="*/ 7 w 22"/>
                <a:gd name="T59" fmla="*/ 17 h 42"/>
                <a:gd name="T60" fmla="*/ 8 w 22"/>
                <a:gd name="T61" fmla="*/ 16 h 42"/>
                <a:gd name="T62" fmla="*/ 8 w 22"/>
                <a:gd name="T63" fmla="*/ 13 h 42"/>
                <a:gd name="T64" fmla="*/ 9 w 22"/>
                <a:gd name="T65" fmla="*/ 12 h 42"/>
                <a:gd name="T66" fmla="*/ 10 w 22"/>
                <a:gd name="T67" fmla="*/ 11 h 42"/>
                <a:gd name="T68" fmla="*/ 12 w 22"/>
                <a:gd name="T69" fmla="*/ 8 h 42"/>
                <a:gd name="T70" fmla="*/ 13 w 22"/>
                <a:gd name="T71" fmla="*/ 5 h 42"/>
                <a:gd name="T72" fmla="*/ 14 w 22"/>
                <a:gd name="T73" fmla="*/ 4 h 42"/>
                <a:gd name="T74" fmla="*/ 14 w 22"/>
                <a:gd name="T75" fmla="*/ 1 h 4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"/>
                <a:gd name="T115" fmla="*/ 0 h 42"/>
                <a:gd name="T116" fmla="*/ 22 w 22"/>
                <a:gd name="T117" fmla="*/ 42 h 4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" h="42">
                  <a:moveTo>
                    <a:pt x="16" y="0"/>
                  </a:move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2" y="3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4" y="22"/>
                  </a:lnTo>
                  <a:lnTo>
                    <a:pt x="14" y="25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3" y="29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0" y="32"/>
                  </a:lnTo>
                  <a:lnTo>
                    <a:pt x="10" y="34"/>
                  </a:lnTo>
                  <a:lnTo>
                    <a:pt x="9" y="35"/>
                  </a:lnTo>
                  <a:lnTo>
                    <a:pt x="8" y="36"/>
                  </a:lnTo>
                  <a:lnTo>
                    <a:pt x="8" y="38"/>
                  </a:lnTo>
                  <a:lnTo>
                    <a:pt x="7" y="39"/>
                  </a:lnTo>
                  <a:lnTo>
                    <a:pt x="5" y="39"/>
                  </a:lnTo>
                  <a:lnTo>
                    <a:pt x="5" y="40"/>
                  </a:lnTo>
                  <a:lnTo>
                    <a:pt x="4" y="40"/>
                  </a:lnTo>
                  <a:lnTo>
                    <a:pt x="3" y="42"/>
                  </a:lnTo>
                  <a:lnTo>
                    <a:pt x="1" y="40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3" y="26"/>
                  </a:lnTo>
                  <a:lnTo>
                    <a:pt x="3" y="25"/>
                  </a:lnTo>
                  <a:lnTo>
                    <a:pt x="3" y="23"/>
                  </a:lnTo>
                  <a:lnTo>
                    <a:pt x="4" y="22"/>
                  </a:lnTo>
                  <a:lnTo>
                    <a:pt x="4" y="21"/>
                  </a:lnTo>
                  <a:lnTo>
                    <a:pt x="5" y="20"/>
                  </a:lnTo>
                  <a:lnTo>
                    <a:pt x="5" y="18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8" y="16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9" y="13"/>
                  </a:lnTo>
                  <a:lnTo>
                    <a:pt x="9" y="12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2" y="8"/>
                  </a:lnTo>
                  <a:lnTo>
                    <a:pt x="12" y="7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auto">
            <a:xfrm>
              <a:off x="1529" y="2859"/>
              <a:ext cx="44" cy="67"/>
            </a:xfrm>
            <a:custGeom>
              <a:avLst/>
              <a:gdLst>
                <a:gd name="T0" fmla="*/ 9 w 44"/>
                <a:gd name="T1" fmla="*/ 32 h 67"/>
                <a:gd name="T2" fmla="*/ 10 w 44"/>
                <a:gd name="T3" fmla="*/ 31 h 67"/>
                <a:gd name="T4" fmla="*/ 12 w 44"/>
                <a:gd name="T5" fmla="*/ 30 h 67"/>
                <a:gd name="T6" fmla="*/ 13 w 44"/>
                <a:gd name="T7" fmla="*/ 28 h 67"/>
                <a:gd name="T8" fmla="*/ 22 w 44"/>
                <a:gd name="T9" fmla="*/ 0 h 67"/>
                <a:gd name="T10" fmla="*/ 25 w 44"/>
                <a:gd name="T11" fmla="*/ 1 h 67"/>
                <a:gd name="T12" fmla="*/ 27 w 44"/>
                <a:gd name="T13" fmla="*/ 1 h 67"/>
                <a:gd name="T14" fmla="*/ 28 w 44"/>
                <a:gd name="T15" fmla="*/ 2 h 67"/>
                <a:gd name="T16" fmla="*/ 31 w 44"/>
                <a:gd name="T17" fmla="*/ 2 h 67"/>
                <a:gd name="T18" fmla="*/ 34 w 44"/>
                <a:gd name="T19" fmla="*/ 4 h 67"/>
                <a:gd name="T20" fmla="*/ 36 w 44"/>
                <a:gd name="T21" fmla="*/ 5 h 67"/>
                <a:gd name="T22" fmla="*/ 39 w 44"/>
                <a:gd name="T23" fmla="*/ 5 h 67"/>
                <a:gd name="T24" fmla="*/ 40 w 44"/>
                <a:gd name="T25" fmla="*/ 6 h 67"/>
                <a:gd name="T26" fmla="*/ 41 w 44"/>
                <a:gd name="T27" fmla="*/ 8 h 67"/>
                <a:gd name="T28" fmla="*/ 44 w 44"/>
                <a:gd name="T29" fmla="*/ 9 h 67"/>
                <a:gd name="T30" fmla="*/ 44 w 44"/>
                <a:gd name="T31" fmla="*/ 13 h 67"/>
                <a:gd name="T32" fmla="*/ 44 w 44"/>
                <a:gd name="T33" fmla="*/ 17 h 67"/>
                <a:gd name="T34" fmla="*/ 43 w 44"/>
                <a:gd name="T35" fmla="*/ 21 h 67"/>
                <a:gd name="T36" fmla="*/ 41 w 44"/>
                <a:gd name="T37" fmla="*/ 24 h 67"/>
                <a:gd name="T38" fmla="*/ 40 w 44"/>
                <a:gd name="T39" fmla="*/ 27 h 67"/>
                <a:gd name="T40" fmla="*/ 39 w 44"/>
                <a:gd name="T41" fmla="*/ 31 h 67"/>
                <a:gd name="T42" fmla="*/ 38 w 44"/>
                <a:gd name="T43" fmla="*/ 35 h 67"/>
                <a:gd name="T44" fmla="*/ 36 w 44"/>
                <a:gd name="T45" fmla="*/ 39 h 67"/>
                <a:gd name="T46" fmla="*/ 34 w 44"/>
                <a:gd name="T47" fmla="*/ 43 h 67"/>
                <a:gd name="T48" fmla="*/ 32 w 44"/>
                <a:gd name="T49" fmla="*/ 45 h 67"/>
                <a:gd name="T50" fmla="*/ 30 w 44"/>
                <a:gd name="T51" fmla="*/ 49 h 67"/>
                <a:gd name="T52" fmla="*/ 28 w 44"/>
                <a:gd name="T53" fmla="*/ 53 h 67"/>
                <a:gd name="T54" fmla="*/ 26 w 44"/>
                <a:gd name="T55" fmla="*/ 57 h 67"/>
                <a:gd name="T56" fmla="*/ 25 w 44"/>
                <a:gd name="T57" fmla="*/ 59 h 67"/>
                <a:gd name="T58" fmla="*/ 23 w 44"/>
                <a:gd name="T59" fmla="*/ 63 h 67"/>
                <a:gd name="T60" fmla="*/ 22 w 44"/>
                <a:gd name="T61" fmla="*/ 67 h 67"/>
                <a:gd name="T62" fmla="*/ 0 w 44"/>
                <a:gd name="T63" fmla="*/ 64 h 67"/>
                <a:gd name="T64" fmla="*/ 0 w 44"/>
                <a:gd name="T65" fmla="*/ 62 h 67"/>
                <a:gd name="T66" fmla="*/ 1 w 44"/>
                <a:gd name="T67" fmla="*/ 59 h 67"/>
                <a:gd name="T68" fmla="*/ 3 w 44"/>
                <a:gd name="T69" fmla="*/ 57 h 67"/>
                <a:gd name="T70" fmla="*/ 4 w 44"/>
                <a:gd name="T71" fmla="*/ 54 h 67"/>
                <a:gd name="T72" fmla="*/ 5 w 44"/>
                <a:gd name="T73" fmla="*/ 52 h 67"/>
                <a:gd name="T74" fmla="*/ 6 w 44"/>
                <a:gd name="T75" fmla="*/ 49 h 67"/>
                <a:gd name="T76" fmla="*/ 6 w 44"/>
                <a:gd name="T77" fmla="*/ 46 h 67"/>
                <a:gd name="T78" fmla="*/ 8 w 44"/>
                <a:gd name="T79" fmla="*/ 44 h 67"/>
                <a:gd name="T80" fmla="*/ 8 w 44"/>
                <a:gd name="T81" fmla="*/ 41 h 67"/>
                <a:gd name="T82" fmla="*/ 9 w 44"/>
                <a:gd name="T83" fmla="*/ 39 h 67"/>
                <a:gd name="T84" fmla="*/ 9 w 44"/>
                <a:gd name="T85" fmla="*/ 36 h 67"/>
                <a:gd name="T86" fmla="*/ 8 w 44"/>
                <a:gd name="T87" fmla="*/ 35 h 67"/>
                <a:gd name="T88" fmla="*/ 8 w 44"/>
                <a:gd name="T89" fmla="*/ 32 h 6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4"/>
                <a:gd name="T136" fmla="*/ 0 h 67"/>
                <a:gd name="T137" fmla="*/ 44 w 44"/>
                <a:gd name="T138" fmla="*/ 67 h 6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4" h="67">
                  <a:moveTo>
                    <a:pt x="8" y="32"/>
                  </a:moveTo>
                  <a:lnTo>
                    <a:pt x="9" y="32"/>
                  </a:lnTo>
                  <a:lnTo>
                    <a:pt x="9" y="31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3" y="28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3" y="1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7" y="1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1" y="2"/>
                  </a:lnTo>
                  <a:lnTo>
                    <a:pt x="32" y="4"/>
                  </a:lnTo>
                  <a:lnTo>
                    <a:pt x="34" y="4"/>
                  </a:lnTo>
                  <a:lnTo>
                    <a:pt x="35" y="4"/>
                  </a:lnTo>
                  <a:lnTo>
                    <a:pt x="36" y="5"/>
                  </a:lnTo>
                  <a:lnTo>
                    <a:pt x="38" y="5"/>
                  </a:lnTo>
                  <a:lnTo>
                    <a:pt x="39" y="5"/>
                  </a:lnTo>
                  <a:lnTo>
                    <a:pt x="39" y="6"/>
                  </a:lnTo>
                  <a:lnTo>
                    <a:pt x="40" y="6"/>
                  </a:lnTo>
                  <a:lnTo>
                    <a:pt x="41" y="6"/>
                  </a:lnTo>
                  <a:lnTo>
                    <a:pt x="41" y="8"/>
                  </a:lnTo>
                  <a:lnTo>
                    <a:pt x="43" y="8"/>
                  </a:lnTo>
                  <a:lnTo>
                    <a:pt x="44" y="9"/>
                  </a:lnTo>
                  <a:lnTo>
                    <a:pt x="44" y="10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44" y="17"/>
                  </a:lnTo>
                  <a:lnTo>
                    <a:pt x="43" y="18"/>
                  </a:lnTo>
                  <a:lnTo>
                    <a:pt x="43" y="21"/>
                  </a:lnTo>
                  <a:lnTo>
                    <a:pt x="43" y="22"/>
                  </a:lnTo>
                  <a:lnTo>
                    <a:pt x="41" y="24"/>
                  </a:lnTo>
                  <a:lnTo>
                    <a:pt x="41" y="26"/>
                  </a:lnTo>
                  <a:lnTo>
                    <a:pt x="40" y="27"/>
                  </a:lnTo>
                  <a:lnTo>
                    <a:pt x="40" y="30"/>
                  </a:lnTo>
                  <a:lnTo>
                    <a:pt x="39" y="31"/>
                  </a:lnTo>
                  <a:lnTo>
                    <a:pt x="39" y="33"/>
                  </a:lnTo>
                  <a:lnTo>
                    <a:pt x="38" y="35"/>
                  </a:lnTo>
                  <a:lnTo>
                    <a:pt x="36" y="36"/>
                  </a:lnTo>
                  <a:lnTo>
                    <a:pt x="36" y="39"/>
                  </a:lnTo>
                  <a:lnTo>
                    <a:pt x="35" y="40"/>
                  </a:lnTo>
                  <a:lnTo>
                    <a:pt x="34" y="43"/>
                  </a:lnTo>
                  <a:lnTo>
                    <a:pt x="34" y="44"/>
                  </a:lnTo>
                  <a:lnTo>
                    <a:pt x="32" y="45"/>
                  </a:lnTo>
                  <a:lnTo>
                    <a:pt x="31" y="48"/>
                  </a:lnTo>
                  <a:lnTo>
                    <a:pt x="30" y="49"/>
                  </a:lnTo>
                  <a:lnTo>
                    <a:pt x="30" y="50"/>
                  </a:lnTo>
                  <a:lnTo>
                    <a:pt x="28" y="53"/>
                  </a:lnTo>
                  <a:lnTo>
                    <a:pt x="27" y="54"/>
                  </a:lnTo>
                  <a:lnTo>
                    <a:pt x="26" y="57"/>
                  </a:lnTo>
                  <a:lnTo>
                    <a:pt x="26" y="58"/>
                  </a:lnTo>
                  <a:lnTo>
                    <a:pt x="25" y="59"/>
                  </a:lnTo>
                  <a:lnTo>
                    <a:pt x="23" y="62"/>
                  </a:lnTo>
                  <a:lnTo>
                    <a:pt x="23" y="63"/>
                  </a:lnTo>
                  <a:lnTo>
                    <a:pt x="22" y="66"/>
                  </a:lnTo>
                  <a:lnTo>
                    <a:pt x="22" y="67"/>
                  </a:lnTo>
                  <a:lnTo>
                    <a:pt x="0" y="66"/>
                  </a:lnTo>
                  <a:lnTo>
                    <a:pt x="0" y="64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1" y="61"/>
                  </a:lnTo>
                  <a:lnTo>
                    <a:pt x="1" y="59"/>
                  </a:lnTo>
                  <a:lnTo>
                    <a:pt x="3" y="58"/>
                  </a:lnTo>
                  <a:lnTo>
                    <a:pt x="3" y="57"/>
                  </a:lnTo>
                  <a:lnTo>
                    <a:pt x="4" y="55"/>
                  </a:lnTo>
                  <a:lnTo>
                    <a:pt x="4" y="54"/>
                  </a:lnTo>
                  <a:lnTo>
                    <a:pt x="4" y="53"/>
                  </a:lnTo>
                  <a:lnTo>
                    <a:pt x="5" y="52"/>
                  </a:lnTo>
                  <a:lnTo>
                    <a:pt x="5" y="50"/>
                  </a:lnTo>
                  <a:lnTo>
                    <a:pt x="6" y="49"/>
                  </a:lnTo>
                  <a:lnTo>
                    <a:pt x="6" y="48"/>
                  </a:lnTo>
                  <a:lnTo>
                    <a:pt x="6" y="46"/>
                  </a:lnTo>
                  <a:lnTo>
                    <a:pt x="8" y="45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8" y="41"/>
                  </a:lnTo>
                  <a:lnTo>
                    <a:pt x="9" y="40"/>
                  </a:lnTo>
                  <a:lnTo>
                    <a:pt x="9" y="39"/>
                  </a:lnTo>
                  <a:lnTo>
                    <a:pt x="9" y="37"/>
                  </a:lnTo>
                  <a:lnTo>
                    <a:pt x="9" y="36"/>
                  </a:lnTo>
                  <a:lnTo>
                    <a:pt x="9" y="35"/>
                  </a:lnTo>
                  <a:lnTo>
                    <a:pt x="8" y="35"/>
                  </a:lnTo>
                  <a:lnTo>
                    <a:pt x="8" y="33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auto">
            <a:xfrm>
              <a:off x="1532" y="3578"/>
              <a:ext cx="7" cy="10"/>
            </a:xfrm>
            <a:custGeom>
              <a:avLst/>
              <a:gdLst>
                <a:gd name="T0" fmla="*/ 3 w 7"/>
                <a:gd name="T1" fmla="*/ 0 h 10"/>
                <a:gd name="T2" fmla="*/ 7 w 7"/>
                <a:gd name="T3" fmla="*/ 0 h 10"/>
                <a:gd name="T4" fmla="*/ 7 w 7"/>
                <a:gd name="T5" fmla="*/ 1 h 10"/>
                <a:gd name="T6" fmla="*/ 6 w 7"/>
                <a:gd name="T7" fmla="*/ 1 h 10"/>
                <a:gd name="T8" fmla="*/ 6 w 7"/>
                <a:gd name="T9" fmla="*/ 2 h 10"/>
                <a:gd name="T10" fmla="*/ 6 w 7"/>
                <a:gd name="T11" fmla="*/ 4 h 10"/>
                <a:gd name="T12" fmla="*/ 6 w 7"/>
                <a:gd name="T13" fmla="*/ 5 h 10"/>
                <a:gd name="T14" fmla="*/ 5 w 7"/>
                <a:gd name="T15" fmla="*/ 5 h 10"/>
                <a:gd name="T16" fmla="*/ 5 w 7"/>
                <a:gd name="T17" fmla="*/ 6 h 10"/>
                <a:gd name="T18" fmla="*/ 5 w 7"/>
                <a:gd name="T19" fmla="*/ 7 h 10"/>
                <a:gd name="T20" fmla="*/ 3 w 7"/>
                <a:gd name="T21" fmla="*/ 9 h 10"/>
                <a:gd name="T22" fmla="*/ 2 w 7"/>
                <a:gd name="T23" fmla="*/ 10 h 10"/>
                <a:gd name="T24" fmla="*/ 1 w 7"/>
                <a:gd name="T25" fmla="*/ 9 h 10"/>
                <a:gd name="T26" fmla="*/ 0 w 7"/>
                <a:gd name="T27" fmla="*/ 7 h 10"/>
                <a:gd name="T28" fmla="*/ 0 w 7"/>
                <a:gd name="T29" fmla="*/ 6 h 10"/>
                <a:gd name="T30" fmla="*/ 0 w 7"/>
                <a:gd name="T31" fmla="*/ 5 h 10"/>
                <a:gd name="T32" fmla="*/ 0 w 7"/>
                <a:gd name="T33" fmla="*/ 4 h 10"/>
                <a:gd name="T34" fmla="*/ 0 w 7"/>
                <a:gd name="T35" fmla="*/ 2 h 10"/>
                <a:gd name="T36" fmla="*/ 0 w 7"/>
                <a:gd name="T37" fmla="*/ 1 h 10"/>
                <a:gd name="T38" fmla="*/ 1 w 7"/>
                <a:gd name="T39" fmla="*/ 1 h 10"/>
                <a:gd name="T40" fmla="*/ 1 w 7"/>
                <a:gd name="T41" fmla="*/ 0 h 10"/>
                <a:gd name="T42" fmla="*/ 2 w 7"/>
                <a:gd name="T43" fmla="*/ 0 h 10"/>
                <a:gd name="T44" fmla="*/ 3 w 7"/>
                <a:gd name="T45" fmla="*/ 0 h 1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"/>
                <a:gd name="T70" fmla="*/ 0 h 10"/>
                <a:gd name="T71" fmla="*/ 7 w 7"/>
                <a:gd name="T72" fmla="*/ 10 h 1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" h="10">
                  <a:moveTo>
                    <a:pt x="3" y="0"/>
                  </a:moveTo>
                  <a:lnTo>
                    <a:pt x="7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7"/>
                  </a:lnTo>
                  <a:lnTo>
                    <a:pt x="3" y="9"/>
                  </a:lnTo>
                  <a:lnTo>
                    <a:pt x="2" y="10"/>
                  </a:lnTo>
                  <a:lnTo>
                    <a:pt x="1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auto">
            <a:xfrm>
              <a:off x="1534" y="2679"/>
              <a:ext cx="20" cy="9"/>
            </a:xfrm>
            <a:custGeom>
              <a:avLst/>
              <a:gdLst>
                <a:gd name="T0" fmla="*/ 20 w 20"/>
                <a:gd name="T1" fmla="*/ 5 h 9"/>
                <a:gd name="T2" fmla="*/ 18 w 20"/>
                <a:gd name="T3" fmla="*/ 7 h 9"/>
                <a:gd name="T4" fmla="*/ 17 w 20"/>
                <a:gd name="T5" fmla="*/ 7 h 9"/>
                <a:gd name="T6" fmla="*/ 16 w 20"/>
                <a:gd name="T7" fmla="*/ 8 h 9"/>
                <a:gd name="T8" fmla="*/ 14 w 20"/>
                <a:gd name="T9" fmla="*/ 8 h 9"/>
                <a:gd name="T10" fmla="*/ 13 w 20"/>
                <a:gd name="T11" fmla="*/ 8 h 9"/>
                <a:gd name="T12" fmla="*/ 12 w 20"/>
                <a:gd name="T13" fmla="*/ 8 h 9"/>
                <a:gd name="T14" fmla="*/ 11 w 20"/>
                <a:gd name="T15" fmla="*/ 8 h 9"/>
                <a:gd name="T16" fmla="*/ 9 w 20"/>
                <a:gd name="T17" fmla="*/ 8 h 9"/>
                <a:gd name="T18" fmla="*/ 8 w 20"/>
                <a:gd name="T19" fmla="*/ 8 h 9"/>
                <a:gd name="T20" fmla="*/ 8 w 20"/>
                <a:gd name="T21" fmla="*/ 9 h 9"/>
                <a:gd name="T22" fmla="*/ 7 w 20"/>
                <a:gd name="T23" fmla="*/ 9 h 9"/>
                <a:gd name="T24" fmla="*/ 5 w 20"/>
                <a:gd name="T25" fmla="*/ 9 h 9"/>
                <a:gd name="T26" fmla="*/ 0 w 20"/>
                <a:gd name="T27" fmla="*/ 0 h 9"/>
                <a:gd name="T28" fmla="*/ 1 w 20"/>
                <a:gd name="T29" fmla="*/ 0 h 9"/>
                <a:gd name="T30" fmla="*/ 3 w 20"/>
                <a:gd name="T31" fmla="*/ 1 h 9"/>
                <a:gd name="T32" fmla="*/ 4 w 20"/>
                <a:gd name="T33" fmla="*/ 1 h 9"/>
                <a:gd name="T34" fmla="*/ 5 w 20"/>
                <a:gd name="T35" fmla="*/ 1 h 9"/>
                <a:gd name="T36" fmla="*/ 7 w 20"/>
                <a:gd name="T37" fmla="*/ 1 h 9"/>
                <a:gd name="T38" fmla="*/ 8 w 20"/>
                <a:gd name="T39" fmla="*/ 1 h 9"/>
                <a:gd name="T40" fmla="*/ 9 w 20"/>
                <a:gd name="T41" fmla="*/ 1 h 9"/>
                <a:gd name="T42" fmla="*/ 11 w 20"/>
                <a:gd name="T43" fmla="*/ 3 h 9"/>
                <a:gd name="T44" fmla="*/ 12 w 20"/>
                <a:gd name="T45" fmla="*/ 3 h 9"/>
                <a:gd name="T46" fmla="*/ 13 w 20"/>
                <a:gd name="T47" fmla="*/ 3 h 9"/>
                <a:gd name="T48" fmla="*/ 14 w 20"/>
                <a:gd name="T49" fmla="*/ 3 h 9"/>
                <a:gd name="T50" fmla="*/ 16 w 20"/>
                <a:gd name="T51" fmla="*/ 3 h 9"/>
                <a:gd name="T52" fmla="*/ 16 w 20"/>
                <a:gd name="T53" fmla="*/ 4 h 9"/>
                <a:gd name="T54" fmla="*/ 17 w 20"/>
                <a:gd name="T55" fmla="*/ 4 h 9"/>
                <a:gd name="T56" fmla="*/ 18 w 20"/>
                <a:gd name="T57" fmla="*/ 4 h 9"/>
                <a:gd name="T58" fmla="*/ 18 w 20"/>
                <a:gd name="T59" fmla="*/ 5 h 9"/>
                <a:gd name="T60" fmla="*/ 20 w 20"/>
                <a:gd name="T61" fmla="*/ 5 h 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0"/>
                <a:gd name="T94" fmla="*/ 0 h 9"/>
                <a:gd name="T95" fmla="*/ 20 w 20"/>
                <a:gd name="T96" fmla="*/ 9 h 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0" h="9">
                  <a:moveTo>
                    <a:pt x="20" y="5"/>
                  </a:moveTo>
                  <a:lnTo>
                    <a:pt x="18" y="7"/>
                  </a:lnTo>
                  <a:lnTo>
                    <a:pt x="17" y="7"/>
                  </a:lnTo>
                  <a:lnTo>
                    <a:pt x="16" y="8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7" y="9"/>
                  </a:lnTo>
                  <a:lnTo>
                    <a:pt x="5" y="9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2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auto">
            <a:xfrm>
              <a:off x="1535" y="3566"/>
              <a:ext cx="108" cy="79"/>
            </a:xfrm>
            <a:custGeom>
              <a:avLst/>
              <a:gdLst>
                <a:gd name="T0" fmla="*/ 32 w 108"/>
                <a:gd name="T1" fmla="*/ 5 h 79"/>
                <a:gd name="T2" fmla="*/ 38 w 108"/>
                <a:gd name="T3" fmla="*/ 3 h 79"/>
                <a:gd name="T4" fmla="*/ 44 w 108"/>
                <a:gd name="T5" fmla="*/ 1 h 79"/>
                <a:gd name="T6" fmla="*/ 51 w 108"/>
                <a:gd name="T7" fmla="*/ 1 h 79"/>
                <a:gd name="T8" fmla="*/ 57 w 108"/>
                <a:gd name="T9" fmla="*/ 0 h 79"/>
                <a:gd name="T10" fmla="*/ 64 w 108"/>
                <a:gd name="T11" fmla="*/ 0 h 79"/>
                <a:gd name="T12" fmla="*/ 70 w 108"/>
                <a:gd name="T13" fmla="*/ 0 h 79"/>
                <a:gd name="T14" fmla="*/ 77 w 108"/>
                <a:gd name="T15" fmla="*/ 1 h 79"/>
                <a:gd name="T16" fmla="*/ 82 w 108"/>
                <a:gd name="T17" fmla="*/ 4 h 79"/>
                <a:gd name="T18" fmla="*/ 89 w 108"/>
                <a:gd name="T19" fmla="*/ 7 h 79"/>
                <a:gd name="T20" fmla="*/ 94 w 108"/>
                <a:gd name="T21" fmla="*/ 10 h 79"/>
                <a:gd name="T22" fmla="*/ 98 w 108"/>
                <a:gd name="T23" fmla="*/ 14 h 79"/>
                <a:gd name="T24" fmla="*/ 100 w 108"/>
                <a:gd name="T25" fmla="*/ 19 h 79"/>
                <a:gd name="T26" fmla="*/ 103 w 108"/>
                <a:gd name="T27" fmla="*/ 26 h 79"/>
                <a:gd name="T28" fmla="*/ 105 w 108"/>
                <a:gd name="T29" fmla="*/ 31 h 79"/>
                <a:gd name="T30" fmla="*/ 107 w 108"/>
                <a:gd name="T31" fmla="*/ 38 h 79"/>
                <a:gd name="T32" fmla="*/ 108 w 108"/>
                <a:gd name="T33" fmla="*/ 44 h 79"/>
                <a:gd name="T34" fmla="*/ 108 w 108"/>
                <a:gd name="T35" fmla="*/ 51 h 79"/>
                <a:gd name="T36" fmla="*/ 108 w 108"/>
                <a:gd name="T37" fmla="*/ 56 h 79"/>
                <a:gd name="T38" fmla="*/ 107 w 108"/>
                <a:gd name="T39" fmla="*/ 62 h 79"/>
                <a:gd name="T40" fmla="*/ 105 w 108"/>
                <a:gd name="T41" fmla="*/ 67 h 79"/>
                <a:gd name="T42" fmla="*/ 102 w 108"/>
                <a:gd name="T43" fmla="*/ 71 h 79"/>
                <a:gd name="T44" fmla="*/ 98 w 108"/>
                <a:gd name="T45" fmla="*/ 74 h 79"/>
                <a:gd name="T46" fmla="*/ 92 w 108"/>
                <a:gd name="T47" fmla="*/ 75 h 79"/>
                <a:gd name="T48" fmla="*/ 87 w 108"/>
                <a:gd name="T49" fmla="*/ 78 h 79"/>
                <a:gd name="T50" fmla="*/ 82 w 108"/>
                <a:gd name="T51" fmla="*/ 78 h 79"/>
                <a:gd name="T52" fmla="*/ 77 w 108"/>
                <a:gd name="T53" fmla="*/ 79 h 79"/>
                <a:gd name="T54" fmla="*/ 70 w 108"/>
                <a:gd name="T55" fmla="*/ 79 h 79"/>
                <a:gd name="T56" fmla="*/ 65 w 108"/>
                <a:gd name="T57" fmla="*/ 79 h 79"/>
                <a:gd name="T58" fmla="*/ 60 w 108"/>
                <a:gd name="T59" fmla="*/ 78 h 79"/>
                <a:gd name="T60" fmla="*/ 55 w 108"/>
                <a:gd name="T61" fmla="*/ 78 h 79"/>
                <a:gd name="T62" fmla="*/ 50 w 108"/>
                <a:gd name="T63" fmla="*/ 78 h 79"/>
                <a:gd name="T64" fmla="*/ 6 w 108"/>
                <a:gd name="T65" fmla="*/ 69 h 79"/>
                <a:gd name="T66" fmla="*/ 4 w 108"/>
                <a:gd name="T67" fmla="*/ 65 h 79"/>
                <a:gd name="T68" fmla="*/ 2 w 108"/>
                <a:gd name="T69" fmla="*/ 61 h 79"/>
                <a:gd name="T70" fmla="*/ 0 w 108"/>
                <a:gd name="T71" fmla="*/ 58 h 79"/>
                <a:gd name="T72" fmla="*/ 0 w 108"/>
                <a:gd name="T73" fmla="*/ 54 h 79"/>
                <a:gd name="T74" fmla="*/ 3 w 108"/>
                <a:gd name="T75" fmla="*/ 52 h 79"/>
                <a:gd name="T76" fmla="*/ 4 w 108"/>
                <a:gd name="T77" fmla="*/ 49 h 79"/>
                <a:gd name="T78" fmla="*/ 4 w 108"/>
                <a:gd name="T79" fmla="*/ 44 h 79"/>
                <a:gd name="T80" fmla="*/ 6 w 108"/>
                <a:gd name="T81" fmla="*/ 39 h 79"/>
                <a:gd name="T82" fmla="*/ 7 w 108"/>
                <a:gd name="T83" fmla="*/ 35 h 79"/>
                <a:gd name="T84" fmla="*/ 8 w 108"/>
                <a:gd name="T85" fmla="*/ 30 h 79"/>
                <a:gd name="T86" fmla="*/ 10 w 108"/>
                <a:gd name="T87" fmla="*/ 26 h 79"/>
                <a:gd name="T88" fmla="*/ 12 w 108"/>
                <a:gd name="T89" fmla="*/ 22 h 79"/>
                <a:gd name="T90" fmla="*/ 16 w 108"/>
                <a:gd name="T91" fmla="*/ 18 h 79"/>
                <a:gd name="T92" fmla="*/ 19 w 108"/>
                <a:gd name="T93" fmla="*/ 14 h 79"/>
                <a:gd name="T94" fmla="*/ 22 w 108"/>
                <a:gd name="T95" fmla="*/ 10 h 79"/>
                <a:gd name="T96" fmla="*/ 26 w 108"/>
                <a:gd name="T97" fmla="*/ 7 h 7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8"/>
                <a:gd name="T148" fmla="*/ 0 h 79"/>
                <a:gd name="T149" fmla="*/ 108 w 108"/>
                <a:gd name="T150" fmla="*/ 79 h 7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8" h="79">
                  <a:moveTo>
                    <a:pt x="28" y="7"/>
                  </a:moveTo>
                  <a:lnTo>
                    <a:pt x="30" y="5"/>
                  </a:lnTo>
                  <a:lnTo>
                    <a:pt x="32" y="5"/>
                  </a:lnTo>
                  <a:lnTo>
                    <a:pt x="34" y="4"/>
                  </a:lnTo>
                  <a:lnTo>
                    <a:pt x="37" y="4"/>
                  </a:lnTo>
                  <a:lnTo>
                    <a:pt x="38" y="3"/>
                  </a:lnTo>
                  <a:lnTo>
                    <a:pt x="41" y="3"/>
                  </a:lnTo>
                  <a:lnTo>
                    <a:pt x="43" y="3"/>
                  </a:lnTo>
                  <a:lnTo>
                    <a:pt x="44" y="1"/>
                  </a:lnTo>
                  <a:lnTo>
                    <a:pt x="47" y="1"/>
                  </a:lnTo>
                  <a:lnTo>
                    <a:pt x="48" y="1"/>
                  </a:lnTo>
                  <a:lnTo>
                    <a:pt x="51" y="1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7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1"/>
                  </a:lnTo>
                  <a:lnTo>
                    <a:pt x="74" y="1"/>
                  </a:lnTo>
                  <a:lnTo>
                    <a:pt x="77" y="1"/>
                  </a:lnTo>
                  <a:lnTo>
                    <a:pt x="78" y="3"/>
                  </a:lnTo>
                  <a:lnTo>
                    <a:pt x="81" y="3"/>
                  </a:lnTo>
                  <a:lnTo>
                    <a:pt x="82" y="4"/>
                  </a:lnTo>
                  <a:lnTo>
                    <a:pt x="85" y="4"/>
                  </a:lnTo>
                  <a:lnTo>
                    <a:pt x="86" y="5"/>
                  </a:lnTo>
                  <a:lnTo>
                    <a:pt x="89" y="7"/>
                  </a:lnTo>
                  <a:lnTo>
                    <a:pt x="90" y="8"/>
                  </a:lnTo>
                  <a:lnTo>
                    <a:pt x="92" y="9"/>
                  </a:lnTo>
                  <a:lnTo>
                    <a:pt x="94" y="10"/>
                  </a:lnTo>
                  <a:lnTo>
                    <a:pt x="95" y="12"/>
                  </a:lnTo>
                  <a:lnTo>
                    <a:pt x="96" y="13"/>
                  </a:lnTo>
                  <a:lnTo>
                    <a:pt x="98" y="14"/>
                  </a:lnTo>
                  <a:lnTo>
                    <a:pt x="99" y="17"/>
                  </a:lnTo>
                  <a:lnTo>
                    <a:pt x="99" y="18"/>
                  </a:lnTo>
                  <a:lnTo>
                    <a:pt x="100" y="19"/>
                  </a:lnTo>
                  <a:lnTo>
                    <a:pt x="102" y="22"/>
                  </a:lnTo>
                  <a:lnTo>
                    <a:pt x="102" y="23"/>
                  </a:lnTo>
                  <a:lnTo>
                    <a:pt x="103" y="26"/>
                  </a:lnTo>
                  <a:lnTo>
                    <a:pt x="104" y="27"/>
                  </a:lnTo>
                  <a:lnTo>
                    <a:pt x="104" y="30"/>
                  </a:lnTo>
                  <a:lnTo>
                    <a:pt x="105" y="31"/>
                  </a:lnTo>
                  <a:lnTo>
                    <a:pt x="105" y="34"/>
                  </a:lnTo>
                  <a:lnTo>
                    <a:pt x="105" y="36"/>
                  </a:lnTo>
                  <a:lnTo>
                    <a:pt x="107" y="38"/>
                  </a:lnTo>
                  <a:lnTo>
                    <a:pt x="107" y="40"/>
                  </a:lnTo>
                  <a:lnTo>
                    <a:pt x="107" y="41"/>
                  </a:lnTo>
                  <a:lnTo>
                    <a:pt x="108" y="44"/>
                  </a:lnTo>
                  <a:lnTo>
                    <a:pt x="108" y="47"/>
                  </a:lnTo>
                  <a:lnTo>
                    <a:pt x="108" y="48"/>
                  </a:lnTo>
                  <a:lnTo>
                    <a:pt x="108" y="51"/>
                  </a:lnTo>
                  <a:lnTo>
                    <a:pt x="108" y="52"/>
                  </a:lnTo>
                  <a:lnTo>
                    <a:pt x="108" y="54"/>
                  </a:lnTo>
                  <a:lnTo>
                    <a:pt x="108" y="56"/>
                  </a:lnTo>
                  <a:lnTo>
                    <a:pt x="107" y="58"/>
                  </a:lnTo>
                  <a:lnTo>
                    <a:pt x="107" y="60"/>
                  </a:lnTo>
                  <a:lnTo>
                    <a:pt x="107" y="62"/>
                  </a:lnTo>
                  <a:lnTo>
                    <a:pt x="105" y="63"/>
                  </a:lnTo>
                  <a:lnTo>
                    <a:pt x="105" y="66"/>
                  </a:lnTo>
                  <a:lnTo>
                    <a:pt x="105" y="67"/>
                  </a:lnTo>
                  <a:lnTo>
                    <a:pt x="104" y="69"/>
                  </a:lnTo>
                  <a:lnTo>
                    <a:pt x="103" y="70"/>
                  </a:lnTo>
                  <a:lnTo>
                    <a:pt x="102" y="71"/>
                  </a:lnTo>
                  <a:lnTo>
                    <a:pt x="100" y="72"/>
                  </a:lnTo>
                  <a:lnTo>
                    <a:pt x="99" y="74"/>
                  </a:lnTo>
                  <a:lnTo>
                    <a:pt x="98" y="74"/>
                  </a:lnTo>
                  <a:lnTo>
                    <a:pt x="95" y="75"/>
                  </a:lnTo>
                  <a:lnTo>
                    <a:pt x="94" y="75"/>
                  </a:lnTo>
                  <a:lnTo>
                    <a:pt x="92" y="75"/>
                  </a:lnTo>
                  <a:lnTo>
                    <a:pt x="91" y="76"/>
                  </a:lnTo>
                  <a:lnTo>
                    <a:pt x="89" y="76"/>
                  </a:lnTo>
                  <a:lnTo>
                    <a:pt x="87" y="78"/>
                  </a:lnTo>
                  <a:lnTo>
                    <a:pt x="86" y="78"/>
                  </a:lnTo>
                  <a:lnTo>
                    <a:pt x="83" y="78"/>
                  </a:lnTo>
                  <a:lnTo>
                    <a:pt x="82" y="78"/>
                  </a:lnTo>
                  <a:lnTo>
                    <a:pt x="79" y="78"/>
                  </a:lnTo>
                  <a:lnTo>
                    <a:pt x="78" y="78"/>
                  </a:lnTo>
                  <a:lnTo>
                    <a:pt x="77" y="79"/>
                  </a:lnTo>
                  <a:lnTo>
                    <a:pt x="74" y="79"/>
                  </a:lnTo>
                  <a:lnTo>
                    <a:pt x="73" y="79"/>
                  </a:lnTo>
                  <a:lnTo>
                    <a:pt x="70" y="79"/>
                  </a:lnTo>
                  <a:lnTo>
                    <a:pt x="69" y="79"/>
                  </a:lnTo>
                  <a:lnTo>
                    <a:pt x="68" y="79"/>
                  </a:lnTo>
                  <a:lnTo>
                    <a:pt x="65" y="79"/>
                  </a:lnTo>
                  <a:lnTo>
                    <a:pt x="64" y="79"/>
                  </a:lnTo>
                  <a:lnTo>
                    <a:pt x="61" y="78"/>
                  </a:lnTo>
                  <a:lnTo>
                    <a:pt x="60" y="78"/>
                  </a:lnTo>
                  <a:lnTo>
                    <a:pt x="57" y="78"/>
                  </a:lnTo>
                  <a:lnTo>
                    <a:pt x="56" y="78"/>
                  </a:lnTo>
                  <a:lnTo>
                    <a:pt x="55" y="78"/>
                  </a:lnTo>
                  <a:lnTo>
                    <a:pt x="52" y="78"/>
                  </a:lnTo>
                  <a:lnTo>
                    <a:pt x="51" y="78"/>
                  </a:lnTo>
                  <a:lnTo>
                    <a:pt x="50" y="78"/>
                  </a:lnTo>
                  <a:lnTo>
                    <a:pt x="47" y="78"/>
                  </a:lnTo>
                  <a:lnTo>
                    <a:pt x="6" y="70"/>
                  </a:lnTo>
                  <a:lnTo>
                    <a:pt x="6" y="69"/>
                  </a:lnTo>
                  <a:lnTo>
                    <a:pt x="6" y="67"/>
                  </a:lnTo>
                  <a:lnTo>
                    <a:pt x="4" y="66"/>
                  </a:lnTo>
                  <a:lnTo>
                    <a:pt x="4" y="65"/>
                  </a:lnTo>
                  <a:lnTo>
                    <a:pt x="3" y="63"/>
                  </a:lnTo>
                  <a:lnTo>
                    <a:pt x="3" y="62"/>
                  </a:lnTo>
                  <a:lnTo>
                    <a:pt x="2" y="61"/>
                  </a:lnTo>
                  <a:lnTo>
                    <a:pt x="2" y="60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2" y="53"/>
                  </a:lnTo>
                  <a:lnTo>
                    <a:pt x="2" y="52"/>
                  </a:lnTo>
                  <a:lnTo>
                    <a:pt x="3" y="52"/>
                  </a:lnTo>
                  <a:lnTo>
                    <a:pt x="3" y="51"/>
                  </a:lnTo>
                  <a:lnTo>
                    <a:pt x="4" y="51"/>
                  </a:lnTo>
                  <a:lnTo>
                    <a:pt x="4" y="49"/>
                  </a:lnTo>
                  <a:lnTo>
                    <a:pt x="4" y="47"/>
                  </a:lnTo>
                  <a:lnTo>
                    <a:pt x="4" y="45"/>
                  </a:lnTo>
                  <a:lnTo>
                    <a:pt x="4" y="44"/>
                  </a:lnTo>
                  <a:lnTo>
                    <a:pt x="4" y="43"/>
                  </a:lnTo>
                  <a:lnTo>
                    <a:pt x="6" y="41"/>
                  </a:lnTo>
                  <a:lnTo>
                    <a:pt x="6" y="39"/>
                  </a:lnTo>
                  <a:lnTo>
                    <a:pt x="6" y="38"/>
                  </a:lnTo>
                  <a:lnTo>
                    <a:pt x="6" y="36"/>
                  </a:lnTo>
                  <a:lnTo>
                    <a:pt x="7" y="35"/>
                  </a:lnTo>
                  <a:lnTo>
                    <a:pt x="7" y="34"/>
                  </a:lnTo>
                  <a:lnTo>
                    <a:pt x="7" y="32"/>
                  </a:lnTo>
                  <a:lnTo>
                    <a:pt x="8" y="30"/>
                  </a:lnTo>
                  <a:lnTo>
                    <a:pt x="8" y="29"/>
                  </a:lnTo>
                  <a:lnTo>
                    <a:pt x="10" y="27"/>
                  </a:lnTo>
                  <a:lnTo>
                    <a:pt x="10" y="26"/>
                  </a:lnTo>
                  <a:lnTo>
                    <a:pt x="11" y="25"/>
                  </a:lnTo>
                  <a:lnTo>
                    <a:pt x="12" y="23"/>
                  </a:lnTo>
                  <a:lnTo>
                    <a:pt x="12" y="22"/>
                  </a:lnTo>
                  <a:lnTo>
                    <a:pt x="13" y="21"/>
                  </a:lnTo>
                  <a:lnTo>
                    <a:pt x="15" y="19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7" y="16"/>
                  </a:lnTo>
                  <a:lnTo>
                    <a:pt x="19" y="14"/>
                  </a:lnTo>
                  <a:lnTo>
                    <a:pt x="20" y="13"/>
                  </a:lnTo>
                  <a:lnTo>
                    <a:pt x="21" y="12"/>
                  </a:lnTo>
                  <a:lnTo>
                    <a:pt x="22" y="10"/>
                  </a:lnTo>
                  <a:lnTo>
                    <a:pt x="24" y="9"/>
                  </a:lnTo>
                  <a:lnTo>
                    <a:pt x="25" y="8"/>
                  </a:lnTo>
                  <a:lnTo>
                    <a:pt x="26" y="7"/>
                  </a:lnTo>
                  <a:lnTo>
                    <a:pt x="28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auto">
            <a:xfrm>
              <a:off x="1535" y="3319"/>
              <a:ext cx="74" cy="30"/>
            </a:xfrm>
            <a:custGeom>
              <a:avLst/>
              <a:gdLst>
                <a:gd name="T0" fmla="*/ 10 w 74"/>
                <a:gd name="T1" fmla="*/ 13 h 30"/>
                <a:gd name="T2" fmla="*/ 11 w 74"/>
                <a:gd name="T3" fmla="*/ 14 h 30"/>
                <a:gd name="T4" fmla="*/ 11 w 74"/>
                <a:gd name="T5" fmla="*/ 17 h 30"/>
                <a:gd name="T6" fmla="*/ 12 w 74"/>
                <a:gd name="T7" fmla="*/ 18 h 30"/>
                <a:gd name="T8" fmla="*/ 15 w 74"/>
                <a:gd name="T9" fmla="*/ 20 h 30"/>
                <a:gd name="T10" fmla="*/ 16 w 74"/>
                <a:gd name="T11" fmla="*/ 21 h 30"/>
                <a:gd name="T12" fmla="*/ 19 w 74"/>
                <a:gd name="T13" fmla="*/ 21 h 30"/>
                <a:gd name="T14" fmla="*/ 22 w 74"/>
                <a:gd name="T15" fmla="*/ 22 h 30"/>
                <a:gd name="T16" fmla="*/ 26 w 74"/>
                <a:gd name="T17" fmla="*/ 22 h 30"/>
                <a:gd name="T18" fmla="*/ 30 w 74"/>
                <a:gd name="T19" fmla="*/ 22 h 30"/>
                <a:gd name="T20" fmla="*/ 34 w 74"/>
                <a:gd name="T21" fmla="*/ 22 h 30"/>
                <a:gd name="T22" fmla="*/ 38 w 74"/>
                <a:gd name="T23" fmla="*/ 21 h 30"/>
                <a:gd name="T24" fmla="*/ 42 w 74"/>
                <a:gd name="T25" fmla="*/ 20 h 30"/>
                <a:gd name="T26" fmla="*/ 46 w 74"/>
                <a:gd name="T27" fmla="*/ 18 h 30"/>
                <a:gd name="T28" fmla="*/ 50 w 74"/>
                <a:gd name="T29" fmla="*/ 17 h 30"/>
                <a:gd name="T30" fmla="*/ 54 w 74"/>
                <a:gd name="T31" fmla="*/ 16 h 30"/>
                <a:gd name="T32" fmla="*/ 56 w 74"/>
                <a:gd name="T33" fmla="*/ 13 h 30"/>
                <a:gd name="T34" fmla="*/ 60 w 74"/>
                <a:gd name="T35" fmla="*/ 10 h 30"/>
                <a:gd name="T36" fmla="*/ 63 w 74"/>
                <a:gd name="T37" fmla="*/ 9 h 30"/>
                <a:gd name="T38" fmla="*/ 67 w 74"/>
                <a:gd name="T39" fmla="*/ 7 h 30"/>
                <a:gd name="T40" fmla="*/ 69 w 74"/>
                <a:gd name="T41" fmla="*/ 4 h 30"/>
                <a:gd name="T42" fmla="*/ 72 w 74"/>
                <a:gd name="T43" fmla="*/ 1 h 30"/>
                <a:gd name="T44" fmla="*/ 74 w 74"/>
                <a:gd name="T45" fmla="*/ 0 h 30"/>
                <a:gd name="T46" fmla="*/ 74 w 74"/>
                <a:gd name="T47" fmla="*/ 3 h 30"/>
                <a:gd name="T48" fmla="*/ 74 w 74"/>
                <a:gd name="T49" fmla="*/ 5 h 30"/>
                <a:gd name="T50" fmla="*/ 73 w 74"/>
                <a:gd name="T51" fmla="*/ 8 h 30"/>
                <a:gd name="T52" fmla="*/ 72 w 74"/>
                <a:gd name="T53" fmla="*/ 10 h 30"/>
                <a:gd name="T54" fmla="*/ 70 w 74"/>
                <a:gd name="T55" fmla="*/ 12 h 30"/>
                <a:gd name="T56" fmla="*/ 69 w 74"/>
                <a:gd name="T57" fmla="*/ 13 h 30"/>
                <a:gd name="T58" fmla="*/ 67 w 74"/>
                <a:gd name="T59" fmla="*/ 14 h 30"/>
                <a:gd name="T60" fmla="*/ 64 w 74"/>
                <a:gd name="T61" fmla="*/ 17 h 30"/>
                <a:gd name="T62" fmla="*/ 63 w 74"/>
                <a:gd name="T63" fmla="*/ 18 h 30"/>
                <a:gd name="T64" fmla="*/ 61 w 74"/>
                <a:gd name="T65" fmla="*/ 20 h 30"/>
                <a:gd name="T66" fmla="*/ 59 w 74"/>
                <a:gd name="T67" fmla="*/ 21 h 30"/>
                <a:gd name="T68" fmla="*/ 56 w 74"/>
                <a:gd name="T69" fmla="*/ 22 h 30"/>
                <a:gd name="T70" fmla="*/ 54 w 74"/>
                <a:gd name="T71" fmla="*/ 23 h 30"/>
                <a:gd name="T72" fmla="*/ 51 w 74"/>
                <a:gd name="T73" fmla="*/ 25 h 30"/>
                <a:gd name="T74" fmla="*/ 48 w 74"/>
                <a:gd name="T75" fmla="*/ 26 h 30"/>
                <a:gd name="T76" fmla="*/ 46 w 74"/>
                <a:gd name="T77" fmla="*/ 26 h 30"/>
                <a:gd name="T78" fmla="*/ 43 w 74"/>
                <a:gd name="T79" fmla="*/ 27 h 30"/>
                <a:gd name="T80" fmla="*/ 41 w 74"/>
                <a:gd name="T81" fmla="*/ 29 h 30"/>
                <a:gd name="T82" fmla="*/ 38 w 74"/>
                <a:gd name="T83" fmla="*/ 29 h 30"/>
                <a:gd name="T84" fmla="*/ 34 w 74"/>
                <a:gd name="T85" fmla="*/ 30 h 30"/>
                <a:gd name="T86" fmla="*/ 32 w 74"/>
                <a:gd name="T87" fmla="*/ 30 h 30"/>
                <a:gd name="T88" fmla="*/ 29 w 74"/>
                <a:gd name="T89" fmla="*/ 30 h 30"/>
                <a:gd name="T90" fmla="*/ 25 w 74"/>
                <a:gd name="T91" fmla="*/ 30 h 30"/>
                <a:gd name="T92" fmla="*/ 22 w 74"/>
                <a:gd name="T93" fmla="*/ 30 h 30"/>
                <a:gd name="T94" fmla="*/ 20 w 74"/>
                <a:gd name="T95" fmla="*/ 30 h 30"/>
                <a:gd name="T96" fmla="*/ 16 w 74"/>
                <a:gd name="T97" fmla="*/ 29 h 30"/>
                <a:gd name="T98" fmla="*/ 13 w 74"/>
                <a:gd name="T99" fmla="*/ 29 h 30"/>
                <a:gd name="T100" fmla="*/ 12 w 74"/>
                <a:gd name="T101" fmla="*/ 27 h 30"/>
                <a:gd name="T102" fmla="*/ 11 w 74"/>
                <a:gd name="T103" fmla="*/ 26 h 30"/>
                <a:gd name="T104" fmla="*/ 8 w 74"/>
                <a:gd name="T105" fmla="*/ 25 h 30"/>
                <a:gd name="T106" fmla="*/ 7 w 74"/>
                <a:gd name="T107" fmla="*/ 23 h 30"/>
                <a:gd name="T108" fmla="*/ 4 w 74"/>
                <a:gd name="T109" fmla="*/ 22 h 30"/>
                <a:gd name="T110" fmla="*/ 2 w 74"/>
                <a:gd name="T111" fmla="*/ 20 h 30"/>
                <a:gd name="T112" fmla="*/ 0 w 74"/>
                <a:gd name="T113" fmla="*/ 18 h 30"/>
                <a:gd name="T114" fmla="*/ 0 w 74"/>
                <a:gd name="T115" fmla="*/ 16 h 30"/>
                <a:gd name="T116" fmla="*/ 2 w 74"/>
                <a:gd name="T117" fmla="*/ 13 h 30"/>
                <a:gd name="T118" fmla="*/ 3 w 74"/>
                <a:gd name="T119" fmla="*/ 12 h 30"/>
                <a:gd name="T120" fmla="*/ 6 w 74"/>
                <a:gd name="T121" fmla="*/ 12 h 30"/>
                <a:gd name="T122" fmla="*/ 8 w 74"/>
                <a:gd name="T123" fmla="*/ 12 h 3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4"/>
                <a:gd name="T187" fmla="*/ 0 h 30"/>
                <a:gd name="T188" fmla="*/ 74 w 74"/>
                <a:gd name="T189" fmla="*/ 30 h 3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4" h="30">
                  <a:moveTo>
                    <a:pt x="10" y="12"/>
                  </a:moveTo>
                  <a:lnTo>
                    <a:pt x="10" y="13"/>
                  </a:lnTo>
                  <a:lnTo>
                    <a:pt x="10" y="14"/>
                  </a:lnTo>
                  <a:lnTo>
                    <a:pt x="11" y="14"/>
                  </a:lnTo>
                  <a:lnTo>
                    <a:pt x="11" y="16"/>
                  </a:lnTo>
                  <a:lnTo>
                    <a:pt x="11" y="17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6" y="20"/>
                  </a:lnTo>
                  <a:lnTo>
                    <a:pt x="16" y="21"/>
                  </a:lnTo>
                  <a:lnTo>
                    <a:pt x="17" y="21"/>
                  </a:lnTo>
                  <a:lnTo>
                    <a:pt x="19" y="21"/>
                  </a:lnTo>
                  <a:lnTo>
                    <a:pt x="21" y="21"/>
                  </a:lnTo>
                  <a:lnTo>
                    <a:pt x="22" y="22"/>
                  </a:lnTo>
                  <a:lnTo>
                    <a:pt x="25" y="22"/>
                  </a:lnTo>
                  <a:lnTo>
                    <a:pt x="26" y="22"/>
                  </a:lnTo>
                  <a:lnTo>
                    <a:pt x="29" y="22"/>
                  </a:lnTo>
                  <a:lnTo>
                    <a:pt x="30" y="22"/>
                  </a:lnTo>
                  <a:lnTo>
                    <a:pt x="33" y="22"/>
                  </a:lnTo>
                  <a:lnTo>
                    <a:pt x="34" y="22"/>
                  </a:lnTo>
                  <a:lnTo>
                    <a:pt x="37" y="21"/>
                  </a:lnTo>
                  <a:lnTo>
                    <a:pt x="38" y="21"/>
                  </a:lnTo>
                  <a:lnTo>
                    <a:pt x="41" y="21"/>
                  </a:lnTo>
                  <a:lnTo>
                    <a:pt x="42" y="20"/>
                  </a:lnTo>
                  <a:lnTo>
                    <a:pt x="44" y="20"/>
                  </a:lnTo>
                  <a:lnTo>
                    <a:pt x="46" y="18"/>
                  </a:lnTo>
                  <a:lnTo>
                    <a:pt x="48" y="18"/>
                  </a:lnTo>
                  <a:lnTo>
                    <a:pt x="50" y="17"/>
                  </a:lnTo>
                  <a:lnTo>
                    <a:pt x="51" y="16"/>
                  </a:lnTo>
                  <a:lnTo>
                    <a:pt x="54" y="16"/>
                  </a:lnTo>
                  <a:lnTo>
                    <a:pt x="55" y="14"/>
                  </a:lnTo>
                  <a:lnTo>
                    <a:pt x="56" y="13"/>
                  </a:lnTo>
                  <a:lnTo>
                    <a:pt x="57" y="12"/>
                  </a:lnTo>
                  <a:lnTo>
                    <a:pt x="60" y="10"/>
                  </a:lnTo>
                  <a:lnTo>
                    <a:pt x="61" y="10"/>
                  </a:lnTo>
                  <a:lnTo>
                    <a:pt x="63" y="9"/>
                  </a:lnTo>
                  <a:lnTo>
                    <a:pt x="64" y="8"/>
                  </a:lnTo>
                  <a:lnTo>
                    <a:pt x="67" y="7"/>
                  </a:lnTo>
                  <a:lnTo>
                    <a:pt x="68" y="5"/>
                  </a:lnTo>
                  <a:lnTo>
                    <a:pt x="69" y="4"/>
                  </a:lnTo>
                  <a:lnTo>
                    <a:pt x="70" y="3"/>
                  </a:lnTo>
                  <a:lnTo>
                    <a:pt x="72" y="1"/>
                  </a:lnTo>
                  <a:lnTo>
                    <a:pt x="73" y="1"/>
                  </a:lnTo>
                  <a:lnTo>
                    <a:pt x="74" y="0"/>
                  </a:lnTo>
                  <a:lnTo>
                    <a:pt x="74" y="1"/>
                  </a:lnTo>
                  <a:lnTo>
                    <a:pt x="74" y="3"/>
                  </a:lnTo>
                  <a:lnTo>
                    <a:pt x="74" y="4"/>
                  </a:lnTo>
                  <a:lnTo>
                    <a:pt x="74" y="5"/>
                  </a:lnTo>
                  <a:lnTo>
                    <a:pt x="74" y="7"/>
                  </a:lnTo>
                  <a:lnTo>
                    <a:pt x="73" y="8"/>
                  </a:lnTo>
                  <a:lnTo>
                    <a:pt x="72" y="9"/>
                  </a:lnTo>
                  <a:lnTo>
                    <a:pt x="72" y="10"/>
                  </a:lnTo>
                  <a:lnTo>
                    <a:pt x="70" y="10"/>
                  </a:lnTo>
                  <a:lnTo>
                    <a:pt x="70" y="12"/>
                  </a:lnTo>
                  <a:lnTo>
                    <a:pt x="69" y="12"/>
                  </a:lnTo>
                  <a:lnTo>
                    <a:pt x="69" y="13"/>
                  </a:lnTo>
                  <a:lnTo>
                    <a:pt x="68" y="13"/>
                  </a:lnTo>
                  <a:lnTo>
                    <a:pt x="67" y="14"/>
                  </a:lnTo>
                  <a:lnTo>
                    <a:pt x="65" y="16"/>
                  </a:lnTo>
                  <a:lnTo>
                    <a:pt x="64" y="17"/>
                  </a:lnTo>
                  <a:lnTo>
                    <a:pt x="63" y="17"/>
                  </a:lnTo>
                  <a:lnTo>
                    <a:pt x="63" y="18"/>
                  </a:lnTo>
                  <a:lnTo>
                    <a:pt x="61" y="18"/>
                  </a:lnTo>
                  <a:lnTo>
                    <a:pt x="61" y="20"/>
                  </a:lnTo>
                  <a:lnTo>
                    <a:pt x="60" y="20"/>
                  </a:lnTo>
                  <a:lnTo>
                    <a:pt x="59" y="21"/>
                  </a:lnTo>
                  <a:lnTo>
                    <a:pt x="57" y="21"/>
                  </a:lnTo>
                  <a:lnTo>
                    <a:pt x="56" y="22"/>
                  </a:lnTo>
                  <a:lnTo>
                    <a:pt x="55" y="22"/>
                  </a:lnTo>
                  <a:lnTo>
                    <a:pt x="54" y="23"/>
                  </a:lnTo>
                  <a:lnTo>
                    <a:pt x="52" y="23"/>
                  </a:lnTo>
                  <a:lnTo>
                    <a:pt x="51" y="25"/>
                  </a:lnTo>
                  <a:lnTo>
                    <a:pt x="50" y="25"/>
                  </a:lnTo>
                  <a:lnTo>
                    <a:pt x="48" y="26"/>
                  </a:lnTo>
                  <a:lnTo>
                    <a:pt x="47" y="26"/>
                  </a:lnTo>
                  <a:lnTo>
                    <a:pt x="46" y="26"/>
                  </a:lnTo>
                  <a:lnTo>
                    <a:pt x="44" y="27"/>
                  </a:lnTo>
                  <a:lnTo>
                    <a:pt x="43" y="27"/>
                  </a:lnTo>
                  <a:lnTo>
                    <a:pt x="42" y="27"/>
                  </a:lnTo>
                  <a:lnTo>
                    <a:pt x="41" y="29"/>
                  </a:lnTo>
                  <a:lnTo>
                    <a:pt x="39" y="29"/>
                  </a:lnTo>
                  <a:lnTo>
                    <a:pt x="38" y="29"/>
                  </a:lnTo>
                  <a:lnTo>
                    <a:pt x="35" y="29"/>
                  </a:lnTo>
                  <a:lnTo>
                    <a:pt x="34" y="30"/>
                  </a:lnTo>
                  <a:lnTo>
                    <a:pt x="33" y="30"/>
                  </a:lnTo>
                  <a:lnTo>
                    <a:pt x="32" y="30"/>
                  </a:lnTo>
                  <a:lnTo>
                    <a:pt x="30" y="30"/>
                  </a:lnTo>
                  <a:lnTo>
                    <a:pt x="29" y="30"/>
                  </a:lnTo>
                  <a:lnTo>
                    <a:pt x="28" y="30"/>
                  </a:lnTo>
                  <a:lnTo>
                    <a:pt x="25" y="30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1" y="30"/>
                  </a:lnTo>
                  <a:lnTo>
                    <a:pt x="20" y="30"/>
                  </a:lnTo>
                  <a:lnTo>
                    <a:pt x="17" y="30"/>
                  </a:lnTo>
                  <a:lnTo>
                    <a:pt x="16" y="29"/>
                  </a:lnTo>
                  <a:lnTo>
                    <a:pt x="15" y="29"/>
                  </a:lnTo>
                  <a:lnTo>
                    <a:pt x="13" y="29"/>
                  </a:lnTo>
                  <a:lnTo>
                    <a:pt x="12" y="29"/>
                  </a:lnTo>
                  <a:lnTo>
                    <a:pt x="12" y="27"/>
                  </a:lnTo>
                  <a:lnTo>
                    <a:pt x="11" y="27"/>
                  </a:lnTo>
                  <a:lnTo>
                    <a:pt x="11" y="26"/>
                  </a:lnTo>
                  <a:lnTo>
                    <a:pt x="10" y="26"/>
                  </a:lnTo>
                  <a:lnTo>
                    <a:pt x="8" y="25"/>
                  </a:lnTo>
                  <a:lnTo>
                    <a:pt x="7" y="25"/>
                  </a:lnTo>
                  <a:lnTo>
                    <a:pt x="7" y="23"/>
                  </a:lnTo>
                  <a:lnTo>
                    <a:pt x="6" y="23"/>
                  </a:lnTo>
                  <a:lnTo>
                    <a:pt x="4" y="22"/>
                  </a:lnTo>
                  <a:lnTo>
                    <a:pt x="3" y="21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auto">
            <a:xfrm>
              <a:off x="1535" y="2436"/>
              <a:ext cx="43" cy="23"/>
            </a:xfrm>
            <a:custGeom>
              <a:avLst/>
              <a:gdLst>
                <a:gd name="T0" fmla="*/ 12 w 43"/>
                <a:gd name="T1" fmla="*/ 0 h 23"/>
                <a:gd name="T2" fmla="*/ 15 w 43"/>
                <a:gd name="T3" fmla="*/ 0 h 23"/>
                <a:gd name="T4" fmla="*/ 17 w 43"/>
                <a:gd name="T5" fmla="*/ 0 h 23"/>
                <a:gd name="T6" fmla="*/ 20 w 43"/>
                <a:gd name="T7" fmla="*/ 0 h 23"/>
                <a:gd name="T8" fmla="*/ 22 w 43"/>
                <a:gd name="T9" fmla="*/ 0 h 23"/>
                <a:gd name="T10" fmla="*/ 25 w 43"/>
                <a:gd name="T11" fmla="*/ 0 h 23"/>
                <a:gd name="T12" fmla="*/ 28 w 43"/>
                <a:gd name="T13" fmla="*/ 0 h 23"/>
                <a:gd name="T14" fmla="*/ 30 w 43"/>
                <a:gd name="T15" fmla="*/ 0 h 23"/>
                <a:gd name="T16" fmla="*/ 33 w 43"/>
                <a:gd name="T17" fmla="*/ 1 h 23"/>
                <a:gd name="T18" fmla="*/ 35 w 43"/>
                <a:gd name="T19" fmla="*/ 3 h 23"/>
                <a:gd name="T20" fmla="*/ 37 w 43"/>
                <a:gd name="T21" fmla="*/ 4 h 23"/>
                <a:gd name="T22" fmla="*/ 38 w 43"/>
                <a:gd name="T23" fmla="*/ 5 h 23"/>
                <a:gd name="T24" fmla="*/ 41 w 43"/>
                <a:gd name="T25" fmla="*/ 7 h 23"/>
                <a:gd name="T26" fmla="*/ 42 w 43"/>
                <a:gd name="T27" fmla="*/ 9 h 23"/>
                <a:gd name="T28" fmla="*/ 42 w 43"/>
                <a:gd name="T29" fmla="*/ 12 h 23"/>
                <a:gd name="T30" fmla="*/ 43 w 43"/>
                <a:gd name="T31" fmla="*/ 13 h 23"/>
                <a:gd name="T32" fmla="*/ 43 w 43"/>
                <a:gd name="T33" fmla="*/ 16 h 23"/>
                <a:gd name="T34" fmla="*/ 43 w 43"/>
                <a:gd name="T35" fmla="*/ 18 h 23"/>
                <a:gd name="T36" fmla="*/ 43 w 43"/>
                <a:gd name="T37" fmla="*/ 21 h 23"/>
                <a:gd name="T38" fmla="*/ 42 w 43"/>
                <a:gd name="T39" fmla="*/ 22 h 23"/>
                <a:gd name="T40" fmla="*/ 39 w 43"/>
                <a:gd name="T41" fmla="*/ 22 h 23"/>
                <a:gd name="T42" fmla="*/ 38 w 43"/>
                <a:gd name="T43" fmla="*/ 23 h 23"/>
                <a:gd name="T44" fmla="*/ 37 w 43"/>
                <a:gd name="T45" fmla="*/ 22 h 23"/>
                <a:gd name="T46" fmla="*/ 35 w 43"/>
                <a:gd name="T47" fmla="*/ 21 h 23"/>
                <a:gd name="T48" fmla="*/ 34 w 43"/>
                <a:gd name="T49" fmla="*/ 18 h 23"/>
                <a:gd name="T50" fmla="*/ 34 w 43"/>
                <a:gd name="T51" fmla="*/ 16 h 23"/>
                <a:gd name="T52" fmla="*/ 33 w 43"/>
                <a:gd name="T53" fmla="*/ 14 h 23"/>
                <a:gd name="T54" fmla="*/ 32 w 43"/>
                <a:gd name="T55" fmla="*/ 13 h 23"/>
                <a:gd name="T56" fmla="*/ 29 w 43"/>
                <a:gd name="T57" fmla="*/ 10 h 23"/>
                <a:gd name="T58" fmla="*/ 26 w 43"/>
                <a:gd name="T59" fmla="*/ 9 h 23"/>
                <a:gd name="T60" fmla="*/ 25 w 43"/>
                <a:gd name="T61" fmla="*/ 8 h 23"/>
                <a:gd name="T62" fmla="*/ 22 w 43"/>
                <a:gd name="T63" fmla="*/ 8 h 23"/>
                <a:gd name="T64" fmla="*/ 21 w 43"/>
                <a:gd name="T65" fmla="*/ 7 h 23"/>
                <a:gd name="T66" fmla="*/ 19 w 43"/>
                <a:gd name="T67" fmla="*/ 7 h 23"/>
                <a:gd name="T68" fmla="*/ 17 w 43"/>
                <a:gd name="T69" fmla="*/ 7 h 23"/>
                <a:gd name="T70" fmla="*/ 15 w 43"/>
                <a:gd name="T71" fmla="*/ 7 h 23"/>
                <a:gd name="T72" fmla="*/ 13 w 43"/>
                <a:gd name="T73" fmla="*/ 8 h 23"/>
                <a:gd name="T74" fmla="*/ 11 w 43"/>
                <a:gd name="T75" fmla="*/ 8 h 23"/>
                <a:gd name="T76" fmla="*/ 10 w 43"/>
                <a:gd name="T77" fmla="*/ 9 h 23"/>
                <a:gd name="T78" fmla="*/ 8 w 43"/>
                <a:gd name="T79" fmla="*/ 10 h 23"/>
                <a:gd name="T80" fmla="*/ 6 w 43"/>
                <a:gd name="T81" fmla="*/ 10 h 23"/>
                <a:gd name="T82" fmla="*/ 3 w 43"/>
                <a:gd name="T83" fmla="*/ 10 h 23"/>
                <a:gd name="T84" fmla="*/ 2 w 43"/>
                <a:gd name="T85" fmla="*/ 9 h 23"/>
                <a:gd name="T86" fmla="*/ 0 w 43"/>
                <a:gd name="T87" fmla="*/ 8 h 23"/>
                <a:gd name="T88" fmla="*/ 11 w 43"/>
                <a:gd name="T89" fmla="*/ 0 h 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3"/>
                <a:gd name="T136" fmla="*/ 0 h 23"/>
                <a:gd name="T137" fmla="*/ 43 w 43"/>
                <a:gd name="T138" fmla="*/ 23 h 2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3" h="23">
                  <a:moveTo>
                    <a:pt x="11" y="0"/>
                  </a:move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2" y="1"/>
                  </a:lnTo>
                  <a:lnTo>
                    <a:pt x="33" y="1"/>
                  </a:lnTo>
                  <a:lnTo>
                    <a:pt x="34" y="1"/>
                  </a:lnTo>
                  <a:lnTo>
                    <a:pt x="35" y="3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38" y="4"/>
                  </a:lnTo>
                  <a:lnTo>
                    <a:pt x="38" y="5"/>
                  </a:lnTo>
                  <a:lnTo>
                    <a:pt x="39" y="5"/>
                  </a:lnTo>
                  <a:lnTo>
                    <a:pt x="41" y="7"/>
                  </a:lnTo>
                  <a:lnTo>
                    <a:pt x="41" y="8"/>
                  </a:lnTo>
                  <a:lnTo>
                    <a:pt x="42" y="9"/>
                  </a:lnTo>
                  <a:lnTo>
                    <a:pt x="42" y="10"/>
                  </a:lnTo>
                  <a:lnTo>
                    <a:pt x="42" y="12"/>
                  </a:lnTo>
                  <a:lnTo>
                    <a:pt x="43" y="12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3" y="16"/>
                  </a:lnTo>
                  <a:lnTo>
                    <a:pt x="43" y="17"/>
                  </a:lnTo>
                  <a:lnTo>
                    <a:pt x="43" y="18"/>
                  </a:lnTo>
                  <a:lnTo>
                    <a:pt x="43" y="19"/>
                  </a:lnTo>
                  <a:lnTo>
                    <a:pt x="43" y="21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1" y="22"/>
                  </a:lnTo>
                  <a:lnTo>
                    <a:pt x="39" y="22"/>
                  </a:lnTo>
                  <a:lnTo>
                    <a:pt x="39" y="23"/>
                  </a:lnTo>
                  <a:lnTo>
                    <a:pt x="38" y="23"/>
                  </a:lnTo>
                  <a:lnTo>
                    <a:pt x="37" y="23"/>
                  </a:lnTo>
                  <a:lnTo>
                    <a:pt x="37" y="22"/>
                  </a:lnTo>
                  <a:lnTo>
                    <a:pt x="37" y="21"/>
                  </a:lnTo>
                  <a:lnTo>
                    <a:pt x="35" y="21"/>
                  </a:lnTo>
                  <a:lnTo>
                    <a:pt x="35" y="19"/>
                  </a:lnTo>
                  <a:lnTo>
                    <a:pt x="34" y="18"/>
                  </a:lnTo>
                  <a:lnTo>
                    <a:pt x="34" y="17"/>
                  </a:lnTo>
                  <a:lnTo>
                    <a:pt x="34" y="16"/>
                  </a:lnTo>
                  <a:lnTo>
                    <a:pt x="33" y="16"/>
                  </a:lnTo>
                  <a:lnTo>
                    <a:pt x="33" y="14"/>
                  </a:lnTo>
                  <a:lnTo>
                    <a:pt x="32" y="14"/>
                  </a:lnTo>
                  <a:lnTo>
                    <a:pt x="32" y="13"/>
                  </a:lnTo>
                  <a:lnTo>
                    <a:pt x="30" y="12"/>
                  </a:lnTo>
                  <a:lnTo>
                    <a:pt x="29" y="10"/>
                  </a:lnTo>
                  <a:lnTo>
                    <a:pt x="28" y="9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5" y="8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2" y="7"/>
                  </a:lnTo>
                  <a:lnTo>
                    <a:pt x="21" y="7"/>
                  </a:lnTo>
                  <a:lnTo>
                    <a:pt x="20" y="7"/>
                  </a:lnTo>
                  <a:lnTo>
                    <a:pt x="19" y="7"/>
                  </a:lnTo>
                  <a:lnTo>
                    <a:pt x="17" y="8"/>
                  </a:lnTo>
                  <a:lnTo>
                    <a:pt x="17" y="7"/>
                  </a:lnTo>
                  <a:lnTo>
                    <a:pt x="16" y="7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0" y="9"/>
                  </a:lnTo>
                  <a:lnTo>
                    <a:pt x="8" y="9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2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auto">
            <a:xfrm>
              <a:off x="1557" y="2719"/>
              <a:ext cx="165" cy="246"/>
            </a:xfrm>
            <a:custGeom>
              <a:avLst/>
              <a:gdLst>
                <a:gd name="T0" fmla="*/ 13 w 165"/>
                <a:gd name="T1" fmla="*/ 197 h 246"/>
                <a:gd name="T2" fmla="*/ 20 w 165"/>
                <a:gd name="T3" fmla="*/ 180 h 246"/>
                <a:gd name="T4" fmla="*/ 26 w 165"/>
                <a:gd name="T5" fmla="*/ 163 h 246"/>
                <a:gd name="T6" fmla="*/ 32 w 165"/>
                <a:gd name="T7" fmla="*/ 146 h 246"/>
                <a:gd name="T8" fmla="*/ 25 w 165"/>
                <a:gd name="T9" fmla="*/ 139 h 246"/>
                <a:gd name="T10" fmla="*/ 22 w 165"/>
                <a:gd name="T11" fmla="*/ 133 h 246"/>
                <a:gd name="T12" fmla="*/ 32 w 165"/>
                <a:gd name="T13" fmla="*/ 129 h 246"/>
                <a:gd name="T14" fmla="*/ 39 w 165"/>
                <a:gd name="T15" fmla="*/ 135 h 246"/>
                <a:gd name="T16" fmla="*/ 48 w 165"/>
                <a:gd name="T17" fmla="*/ 139 h 246"/>
                <a:gd name="T18" fmla="*/ 61 w 165"/>
                <a:gd name="T19" fmla="*/ 145 h 246"/>
                <a:gd name="T20" fmla="*/ 74 w 165"/>
                <a:gd name="T21" fmla="*/ 150 h 246"/>
                <a:gd name="T22" fmla="*/ 89 w 165"/>
                <a:gd name="T23" fmla="*/ 157 h 246"/>
                <a:gd name="T24" fmla="*/ 100 w 165"/>
                <a:gd name="T25" fmla="*/ 162 h 246"/>
                <a:gd name="T26" fmla="*/ 109 w 165"/>
                <a:gd name="T27" fmla="*/ 154 h 246"/>
                <a:gd name="T28" fmla="*/ 118 w 165"/>
                <a:gd name="T29" fmla="*/ 149 h 246"/>
                <a:gd name="T30" fmla="*/ 122 w 165"/>
                <a:gd name="T31" fmla="*/ 142 h 246"/>
                <a:gd name="T32" fmla="*/ 113 w 165"/>
                <a:gd name="T33" fmla="*/ 140 h 246"/>
                <a:gd name="T34" fmla="*/ 105 w 165"/>
                <a:gd name="T35" fmla="*/ 144 h 246"/>
                <a:gd name="T36" fmla="*/ 92 w 165"/>
                <a:gd name="T37" fmla="*/ 142 h 246"/>
                <a:gd name="T38" fmla="*/ 80 w 165"/>
                <a:gd name="T39" fmla="*/ 139 h 246"/>
                <a:gd name="T40" fmla="*/ 69 w 165"/>
                <a:gd name="T41" fmla="*/ 132 h 246"/>
                <a:gd name="T42" fmla="*/ 65 w 165"/>
                <a:gd name="T43" fmla="*/ 120 h 246"/>
                <a:gd name="T44" fmla="*/ 69 w 165"/>
                <a:gd name="T45" fmla="*/ 105 h 246"/>
                <a:gd name="T46" fmla="*/ 73 w 165"/>
                <a:gd name="T47" fmla="*/ 89 h 246"/>
                <a:gd name="T48" fmla="*/ 80 w 165"/>
                <a:gd name="T49" fmla="*/ 74 h 246"/>
                <a:gd name="T50" fmla="*/ 87 w 165"/>
                <a:gd name="T51" fmla="*/ 60 h 246"/>
                <a:gd name="T52" fmla="*/ 82 w 165"/>
                <a:gd name="T53" fmla="*/ 55 h 246"/>
                <a:gd name="T54" fmla="*/ 74 w 165"/>
                <a:gd name="T55" fmla="*/ 65 h 246"/>
                <a:gd name="T56" fmla="*/ 67 w 165"/>
                <a:gd name="T57" fmla="*/ 80 h 246"/>
                <a:gd name="T58" fmla="*/ 60 w 165"/>
                <a:gd name="T59" fmla="*/ 98 h 246"/>
                <a:gd name="T60" fmla="*/ 55 w 165"/>
                <a:gd name="T61" fmla="*/ 115 h 246"/>
                <a:gd name="T62" fmla="*/ 50 w 165"/>
                <a:gd name="T63" fmla="*/ 123 h 246"/>
                <a:gd name="T64" fmla="*/ 50 w 165"/>
                <a:gd name="T65" fmla="*/ 115 h 246"/>
                <a:gd name="T66" fmla="*/ 52 w 165"/>
                <a:gd name="T67" fmla="*/ 93 h 246"/>
                <a:gd name="T68" fmla="*/ 52 w 165"/>
                <a:gd name="T69" fmla="*/ 65 h 246"/>
                <a:gd name="T70" fmla="*/ 52 w 165"/>
                <a:gd name="T71" fmla="*/ 35 h 246"/>
                <a:gd name="T72" fmla="*/ 52 w 165"/>
                <a:gd name="T73" fmla="*/ 7 h 246"/>
                <a:gd name="T74" fmla="*/ 61 w 165"/>
                <a:gd name="T75" fmla="*/ 3 h 246"/>
                <a:gd name="T76" fmla="*/ 73 w 165"/>
                <a:gd name="T77" fmla="*/ 8 h 246"/>
                <a:gd name="T78" fmla="*/ 86 w 165"/>
                <a:gd name="T79" fmla="*/ 14 h 246"/>
                <a:gd name="T80" fmla="*/ 99 w 165"/>
                <a:gd name="T81" fmla="*/ 21 h 246"/>
                <a:gd name="T82" fmla="*/ 103 w 165"/>
                <a:gd name="T83" fmla="*/ 31 h 246"/>
                <a:gd name="T84" fmla="*/ 102 w 165"/>
                <a:gd name="T85" fmla="*/ 42 h 246"/>
                <a:gd name="T86" fmla="*/ 100 w 165"/>
                <a:gd name="T87" fmla="*/ 52 h 246"/>
                <a:gd name="T88" fmla="*/ 117 w 165"/>
                <a:gd name="T89" fmla="*/ 79 h 246"/>
                <a:gd name="T90" fmla="*/ 134 w 165"/>
                <a:gd name="T91" fmla="*/ 106 h 246"/>
                <a:gd name="T92" fmla="*/ 149 w 165"/>
                <a:gd name="T93" fmla="*/ 133 h 246"/>
                <a:gd name="T94" fmla="*/ 164 w 165"/>
                <a:gd name="T95" fmla="*/ 162 h 246"/>
                <a:gd name="T96" fmla="*/ 164 w 165"/>
                <a:gd name="T97" fmla="*/ 180 h 246"/>
                <a:gd name="T98" fmla="*/ 159 w 165"/>
                <a:gd name="T99" fmla="*/ 197 h 246"/>
                <a:gd name="T100" fmla="*/ 152 w 165"/>
                <a:gd name="T101" fmla="*/ 214 h 246"/>
                <a:gd name="T102" fmla="*/ 148 w 165"/>
                <a:gd name="T103" fmla="*/ 230 h 246"/>
                <a:gd name="T104" fmla="*/ 130 w 165"/>
                <a:gd name="T105" fmla="*/ 243 h 246"/>
                <a:gd name="T106" fmla="*/ 109 w 165"/>
                <a:gd name="T107" fmla="*/ 246 h 246"/>
                <a:gd name="T108" fmla="*/ 87 w 165"/>
                <a:gd name="T109" fmla="*/ 245 h 246"/>
                <a:gd name="T110" fmla="*/ 64 w 165"/>
                <a:gd name="T111" fmla="*/ 242 h 246"/>
                <a:gd name="T112" fmla="*/ 48 w 165"/>
                <a:gd name="T113" fmla="*/ 242 h 246"/>
                <a:gd name="T114" fmla="*/ 33 w 165"/>
                <a:gd name="T115" fmla="*/ 242 h 246"/>
                <a:gd name="T116" fmla="*/ 17 w 165"/>
                <a:gd name="T117" fmla="*/ 239 h 246"/>
                <a:gd name="T118" fmla="*/ 2 w 165"/>
                <a:gd name="T119" fmla="*/ 238 h 246"/>
                <a:gd name="T120" fmla="*/ 0 w 165"/>
                <a:gd name="T121" fmla="*/ 228 h 246"/>
                <a:gd name="T122" fmla="*/ 0 w 165"/>
                <a:gd name="T123" fmla="*/ 217 h 246"/>
                <a:gd name="T124" fmla="*/ 7 w 165"/>
                <a:gd name="T125" fmla="*/ 212 h 24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65"/>
                <a:gd name="T190" fmla="*/ 0 h 246"/>
                <a:gd name="T191" fmla="*/ 165 w 165"/>
                <a:gd name="T192" fmla="*/ 246 h 24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65" h="246">
                  <a:moveTo>
                    <a:pt x="8" y="212"/>
                  </a:moveTo>
                  <a:lnTo>
                    <a:pt x="10" y="210"/>
                  </a:lnTo>
                  <a:lnTo>
                    <a:pt x="10" y="207"/>
                  </a:lnTo>
                  <a:lnTo>
                    <a:pt x="10" y="206"/>
                  </a:lnTo>
                  <a:lnTo>
                    <a:pt x="11" y="203"/>
                  </a:lnTo>
                  <a:lnTo>
                    <a:pt x="11" y="201"/>
                  </a:lnTo>
                  <a:lnTo>
                    <a:pt x="12" y="199"/>
                  </a:lnTo>
                  <a:lnTo>
                    <a:pt x="13" y="197"/>
                  </a:lnTo>
                  <a:lnTo>
                    <a:pt x="13" y="195"/>
                  </a:lnTo>
                  <a:lnTo>
                    <a:pt x="15" y="193"/>
                  </a:lnTo>
                  <a:lnTo>
                    <a:pt x="15" y="190"/>
                  </a:lnTo>
                  <a:lnTo>
                    <a:pt x="16" y="189"/>
                  </a:lnTo>
                  <a:lnTo>
                    <a:pt x="17" y="186"/>
                  </a:lnTo>
                  <a:lnTo>
                    <a:pt x="17" y="185"/>
                  </a:lnTo>
                  <a:lnTo>
                    <a:pt x="19" y="183"/>
                  </a:lnTo>
                  <a:lnTo>
                    <a:pt x="20" y="180"/>
                  </a:lnTo>
                  <a:lnTo>
                    <a:pt x="20" y="179"/>
                  </a:lnTo>
                  <a:lnTo>
                    <a:pt x="21" y="176"/>
                  </a:lnTo>
                  <a:lnTo>
                    <a:pt x="22" y="175"/>
                  </a:lnTo>
                  <a:lnTo>
                    <a:pt x="22" y="172"/>
                  </a:lnTo>
                  <a:lnTo>
                    <a:pt x="24" y="170"/>
                  </a:lnTo>
                  <a:lnTo>
                    <a:pt x="25" y="168"/>
                  </a:lnTo>
                  <a:lnTo>
                    <a:pt x="25" y="166"/>
                  </a:lnTo>
                  <a:lnTo>
                    <a:pt x="26" y="163"/>
                  </a:lnTo>
                  <a:lnTo>
                    <a:pt x="28" y="162"/>
                  </a:lnTo>
                  <a:lnTo>
                    <a:pt x="28" y="159"/>
                  </a:lnTo>
                  <a:lnTo>
                    <a:pt x="29" y="157"/>
                  </a:lnTo>
                  <a:lnTo>
                    <a:pt x="29" y="155"/>
                  </a:lnTo>
                  <a:lnTo>
                    <a:pt x="30" y="153"/>
                  </a:lnTo>
                  <a:lnTo>
                    <a:pt x="30" y="150"/>
                  </a:lnTo>
                  <a:lnTo>
                    <a:pt x="30" y="149"/>
                  </a:lnTo>
                  <a:lnTo>
                    <a:pt x="32" y="146"/>
                  </a:lnTo>
                  <a:lnTo>
                    <a:pt x="32" y="144"/>
                  </a:lnTo>
                  <a:lnTo>
                    <a:pt x="32" y="142"/>
                  </a:lnTo>
                  <a:lnTo>
                    <a:pt x="30" y="141"/>
                  </a:lnTo>
                  <a:lnTo>
                    <a:pt x="29" y="141"/>
                  </a:lnTo>
                  <a:lnTo>
                    <a:pt x="29" y="140"/>
                  </a:lnTo>
                  <a:lnTo>
                    <a:pt x="28" y="140"/>
                  </a:lnTo>
                  <a:lnTo>
                    <a:pt x="26" y="140"/>
                  </a:lnTo>
                  <a:lnTo>
                    <a:pt x="25" y="139"/>
                  </a:lnTo>
                  <a:lnTo>
                    <a:pt x="24" y="139"/>
                  </a:lnTo>
                  <a:lnTo>
                    <a:pt x="22" y="139"/>
                  </a:lnTo>
                  <a:lnTo>
                    <a:pt x="22" y="137"/>
                  </a:lnTo>
                  <a:lnTo>
                    <a:pt x="21" y="137"/>
                  </a:lnTo>
                  <a:lnTo>
                    <a:pt x="21" y="136"/>
                  </a:lnTo>
                  <a:lnTo>
                    <a:pt x="21" y="135"/>
                  </a:lnTo>
                  <a:lnTo>
                    <a:pt x="22" y="135"/>
                  </a:lnTo>
                  <a:lnTo>
                    <a:pt x="22" y="133"/>
                  </a:lnTo>
                  <a:lnTo>
                    <a:pt x="24" y="133"/>
                  </a:lnTo>
                  <a:lnTo>
                    <a:pt x="24" y="132"/>
                  </a:lnTo>
                  <a:lnTo>
                    <a:pt x="25" y="132"/>
                  </a:lnTo>
                  <a:lnTo>
                    <a:pt x="26" y="131"/>
                  </a:lnTo>
                  <a:lnTo>
                    <a:pt x="28" y="129"/>
                  </a:lnTo>
                  <a:lnTo>
                    <a:pt x="29" y="129"/>
                  </a:lnTo>
                  <a:lnTo>
                    <a:pt x="30" y="129"/>
                  </a:lnTo>
                  <a:lnTo>
                    <a:pt x="32" y="129"/>
                  </a:lnTo>
                  <a:lnTo>
                    <a:pt x="33" y="129"/>
                  </a:lnTo>
                  <a:lnTo>
                    <a:pt x="33" y="131"/>
                  </a:lnTo>
                  <a:lnTo>
                    <a:pt x="34" y="131"/>
                  </a:lnTo>
                  <a:lnTo>
                    <a:pt x="35" y="132"/>
                  </a:lnTo>
                  <a:lnTo>
                    <a:pt x="37" y="132"/>
                  </a:lnTo>
                  <a:lnTo>
                    <a:pt x="37" y="133"/>
                  </a:lnTo>
                  <a:lnTo>
                    <a:pt x="38" y="133"/>
                  </a:lnTo>
                  <a:lnTo>
                    <a:pt x="39" y="135"/>
                  </a:lnTo>
                  <a:lnTo>
                    <a:pt x="38" y="136"/>
                  </a:lnTo>
                  <a:lnTo>
                    <a:pt x="39" y="136"/>
                  </a:lnTo>
                  <a:lnTo>
                    <a:pt x="41" y="137"/>
                  </a:lnTo>
                  <a:lnTo>
                    <a:pt x="42" y="137"/>
                  </a:lnTo>
                  <a:lnTo>
                    <a:pt x="43" y="137"/>
                  </a:lnTo>
                  <a:lnTo>
                    <a:pt x="45" y="137"/>
                  </a:lnTo>
                  <a:lnTo>
                    <a:pt x="46" y="137"/>
                  </a:lnTo>
                  <a:lnTo>
                    <a:pt x="48" y="139"/>
                  </a:lnTo>
                  <a:lnTo>
                    <a:pt x="50" y="139"/>
                  </a:lnTo>
                  <a:lnTo>
                    <a:pt x="51" y="140"/>
                  </a:lnTo>
                  <a:lnTo>
                    <a:pt x="52" y="141"/>
                  </a:lnTo>
                  <a:lnTo>
                    <a:pt x="55" y="141"/>
                  </a:lnTo>
                  <a:lnTo>
                    <a:pt x="56" y="142"/>
                  </a:lnTo>
                  <a:lnTo>
                    <a:pt x="57" y="142"/>
                  </a:lnTo>
                  <a:lnTo>
                    <a:pt x="60" y="144"/>
                  </a:lnTo>
                  <a:lnTo>
                    <a:pt x="61" y="145"/>
                  </a:lnTo>
                  <a:lnTo>
                    <a:pt x="63" y="145"/>
                  </a:lnTo>
                  <a:lnTo>
                    <a:pt x="64" y="146"/>
                  </a:lnTo>
                  <a:lnTo>
                    <a:pt x="67" y="146"/>
                  </a:lnTo>
                  <a:lnTo>
                    <a:pt x="68" y="148"/>
                  </a:lnTo>
                  <a:lnTo>
                    <a:pt x="69" y="149"/>
                  </a:lnTo>
                  <a:lnTo>
                    <a:pt x="72" y="149"/>
                  </a:lnTo>
                  <a:lnTo>
                    <a:pt x="73" y="150"/>
                  </a:lnTo>
                  <a:lnTo>
                    <a:pt x="74" y="150"/>
                  </a:lnTo>
                  <a:lnTo>
                    <a:pt x="77" y="151"/>
                  </a:lnTo>
                  <a:lnTo>
                    <a:pt x="78" y="151"/>
                  </a:lnTo>
                  <a:lnTo>
                    <a:pt x="80" y="153"/>
                  </a:lnTo>
                  <a:lnTo>
                    <a:pt x="82" y="154"/>
                  </a:lnTo>
                  <a:lnTo>
                    <a:pt x="83" y="154"/>
                  </a:lnTo>
                  <a:lnTo>
                    <a:pt x="85" y="155"/>
                  </a:lnTo>
                  <a:lnTo>
                    <a:pt x="87" y="155"/>
                  </a:lnTo>
                  <a:lnTo>
                    <a:pt x="89" y="157"/>
                  </a:lnTo>
                  <a:lnTo>
                    <a:pt x="90" y="158"/>
                  </a:lnTo>
                  <a:lnTo>
                    <a:pt x="92" y="158"/>
                  </a:lnTo>
                  <a:lnTo>
                    <a:pt x="94" y="159"/>
                  </a:lnTo>
                  <a:lnTo>
                    <a:pt x="95" y="161"/>
                  </a:lnTo>
                  <a:lnTo>
                    <a:pt x="96" y="162"/>
                  </a:lnTo>
                  <a:lnTo>
                    <a:pt x="99" y="162"/>
                  </a:lnTo>
                  <a:lnTo>
                    <a:pt x="100" y="163"/>
                  </a:lnTo>
                  <a:lnTo>
                    <a:pt x="100" y="162"/>
                  </a:lnTo>
                  <a:lnTo>
                    <a:pt x="102" y="161"/>
                  </a:lnTo>
                  <a:lnTo>
                    <a:pt x="102" y="159"/>
                  </a:lnTo>
                  <a:lnTo>
                    <a:pt x="103" y="158"/>
                  </a:lnTo>
                  <a:lnTo>
                    <a:pt x="104" y="157"/>
                  </a:lnTo>
                  <a:lnTo>
                    <a:pt x="105" y="155"/>
                  </a:lnTo>
                  <a:lnTo>
                    <a:pt x="107" y="155"/>
                  </a:lnTo>
                  <a:lnTo>
                    <a:pt x="108" y="154"/>
                  </a:lnTo>
                  <a:lnTo>
                    <a:pt x="109" y="154"/>
                  </a:lnTo>
                  <a:lnTo>
                    <a:pt x="111" y="153"/>
                  </a:lnTo>
                  <a:lnTo>
                    <a:pt x="112" y="153"/>
                  </a:lnTo>
                  <a:lnTo>
                    <a:pt x="113" y="151"/>
                  </a:lnTo>
                  <a:lnTo>
                    <a:pt x="115" y="151"/>
                  </a:lnTo>
                  <a:lnTo>
                    <a:pt x="116" y="151"/>
                  </a:lnTo>
                  <a:lnTo>
                    <a:pt x="117" y="150"/>
                  </a:lnTo>
                  <a:lnTo>
                    <a:pt x="118" y="150"/>
                  </a:lnTo>
                  <a:lnTo>
                    <a:pt x="118" y="149"/>
                  </a:lnTo>
                  <a:lnTo>
                    <a:pt x="120" y="149"/>
                  </a:lnTo>
                  <a:lnTo>
                    <a:pt x="121" y="148"/>
                  </a:lnTo>
                  <a:lnTo>
                    <a:pt x="122" y="146"/>
                  </a:lnTo>
                  <a:lnTo>
                    <a:pt x="122" y="145"/>
                  </a:lnTo>
                  <a:lnTo>
                    <a:pt x="124" y="145"/>
                  </a:lnTo>
                  <a:lnTo>
                    <a:pt x="124" y="144"/>
                  </a:lnTo>
                  <a:lnTo>
                    <a:pt x="124" y="142"/>
                  </a:lnTo>
                  <a:lnTo>
                    <a:pt x="122" y="142"/>
                  </a:lnTo>
                  <a:lnTo>
                    <a:pt x="122" y="141"/>
                  </a:lnTo>
                  <a:lnTo>
                    <a:pt x="121" y="141"/>
                  </a:lnTo>
                  <a:lnTo>
                    <a:pt x="120" y="140"/>
                  </a:lnTo>
                  <a:lnTo>
                    <a:pt x="118" y="140"/>
                  </a:lnTo>
                  <a:lnTo>
                    <a:pt x="117" y="140"/>
                  </a:lnTo>
                  <a:lnTo>
                    <a:pt x="116" y="140"/>
                  </a:lnTo>
                  <a:lnTo>
                    <a:pt x="115" y="140"/>
                  </a:lnTo>
                  <a:lnTo>
                    <a:pt x="113" y="140"/>
                  </a:lnTo>
                  <a:lnTo>
                    <a:pt x="112" y="141"/>
                  </a:lnTo>
                  <a:lnTo>
                    <a:pt x="111" y="141"/>
                  </a:lnTo>
                  <a:lnTo>
                    <a:pt x="109" y="141"/>
                  </a:lnTo>
                  <a:lnTo>
                    <a:pt x="109" y="142"/>
                  </a:lnTo>
                  <a:lnTo>
                    <a:pt x="108" y="142"/>
                  </a:lnTo>
                  <a:lnTo>
                    <a:pt x="107" y="142"/>
                  </a:lnTo>
                  <a:lnTo>
                    <a:pt x="107" y="144"/>
                  </a:lnTo>
                  <a:lnTo>
                    <a:pt x="105" y="144"/>
                  </a:lnTo>
                  <a:lnTo>
                    <a:pt x="102" y="148"/>
                  </a:lnTo>
                  <a:lnTo>
                    <a:pt x="100" y="146"/>
                  </a:lnTo>
                  <a:lnTo>
                    <a:pt x="99" y="146"/>
                  </a:lnTo>
                  <a:lnTo>
                    <a:pt x="98" y="145"/>
                  </a:lnTo>
                  <a:lnTo>
                    <a:pt x="96" y="145"/>
                  </a:lnTo>
                  <a:lnTo>
                    <a:pt x="95" y="144"/>
                  </a:lnTo>
                  <a:lnTo>
                    <a:pt x="94" y="144"/>
                  </a:lnTo>
                  <a:lnTo>
                    <a:pt x="92" y="142"/>
                  </a:lnTo>
                  <a:lnTo>
                    <a:pt x="90" y="142"/>
                  </a:lnTo>
                  <a:lnTo>
                    <a:pt x="89" y="141"/>
                  </a:lnTo>
                  <a:lnTo>
                    <a:pt x="87" y="141"/>
                  </a:lnTo>
                  <a:lnTo>
                    <a:pt x="86" y="141"/>
                  </a:lnTo>
                  <a:lnTo>
                    <a:pt x="85" y="140"/>
                  </a:lnTo>
                  <a:lnTo>
                    <a:pt x="82" y="140"/>
                  </a:lnTo>
                  <a:lnTo>
                    <a:pt x="81" y="139"/>
                  </a:lnTo>
                  <a:lnTo>
                    <a:pt x="80" y="139"/>
                  </a:lnTo>
                  <a:lnTo>
                    <a:pt x="78" y="137"/>
                  </a:lnTo>
                  <a:lnTo>
                    <a:pt x="77" y="137"/>
                  </a:lnTo>
                  <a:lnTo>
                    <a:pt x="76" y="136"/>
                  </a:lnTo>
                  <a:lnTo>
                    <a:pt x="74" y="136"/>
                  </a:lnTo>
                  <a:lnTo>
                    <a:pt x="73" y="135"/>
                  </a:lnTo>
                  <a:lnTo>
                    <a:pt x="72" y="133"/>
                  </a:lnTo>
                  <a:lnTo>
                    <a:pt x="70" y="133"/>
                  </a:lnTo>
                  <a:lnTo>
                    <a:pt x="69" y="132"/>
                  </a:lnTo>
                  <a:lnTo>
                    <a:pt x="69" y="131"/>
                  </a:lnTo>
                  <a:lnTo>
                    <a:pt x="68" y="129"/>
                  </a:lnTo>
                  <a:lnTo>
                    <a:pt x="67" y="128"/>
                  </a:lnTo>
                  <a:lnTo>
                    <a:pt x="67" y="127"/>
                  </a:lnTo>
                  <a:lnTo>
                    <a:pt x="67" y="126"/>
                  </a:lnTo>
                  <a:lnTo>
                    <a:pt x="65" y="124"/>
                  </a:lnTo>
                  <a:lnTo>
                    <a:pt x="65" y="123"/>
                  </a:lnTo>
                  <a:lnTo>
                    <a:pt x="65" y="120"/>
                  </a:lnTo>
                  <a:lnTo>
                    <a:pt x="65" y="119"/>
                  </a:lnTo>
                  <a:lnTo>
                    <a:pt x="67" y="117"/>
                  </a:lnTo>
                  <a:lnTo>
                    <a:pt x="67" y="115"/>
                  </a:lnTo>
                  <a:lnTo>
                    <a:pt x="67" y="113"/>
                  </a:lnTo>
                  <a:lnTo>
                    <a:pt x="67" y="111"/>
                  </a:lnTo>
                  <a:lnTo>
                    <a:pt x="68" y="109"/>
                  </a:lnTo>
                  <a:lnTo>
                    <a:pt x="68" y="106"/>
                  </a:lnTo>
                  <a:lnTo>
                    <a:pt x="69" y="105"/>
                  </a:lnTo>
                  <a:lnTo>
                    <a:pt x="69" y="102"/>
                  </a:lnTo>
                  <a:lnTo>
                    <a:pt x="69" y="101"/>
                  </a:lnTo>
                  <a:lnTo>
                    <a:pt x="70" y="98"/>
                  </a:lnTo>
                  <a:lnTo>
                    <a:pt x="70" y="97"/>
                  </a:lnTo>
                  <a:lnTo>
                    <a:pt x="72" y="95"/>
                  </a:lnTo>
                  <a:lnTo>
                    <a:pt x="72" y="93"/>
                  </a:lnTo>
                  <a:lnTo>
                    <a:pt x="73" y="91"/>
                  </a:lnTo>
                  <a:lnTo>
                    <a:pt x="73" y="89"/>
                  </a:lnTo>
                  <a:lnTo>
                    <a:pt x="74" y="88"/>
                  </a:lnTo>
                  <a:lnTo>
                    <a:pt x="76" y="86"/>
                  </a:lnTo>
                  <a:lnTo>
                    <a:pt x="76" y="84"/>
                  </a:lnTo>
                  <a:lnTo>
                    <a:pt x="77" y="82"/>
                  </a:lnTo>
                  <a:lnTo>
                    <a:pt x="77" y="80"/>
                  </a:lnTo>
                  <a:lnTo>
                    <a:pt x="78" y="78"/>
                  </a:lnTo>
                  <a:lnTo>
                    <a:pt x="80" y="76"/>
                  </a:lnTo>
                  <a:lnTo>
                    <a:pt x="80" y="74"/>
                  </a:lnTo>
                  <a:lnTo>
                    <a:pt x="81" y="73"/>
                  </a:lnTo>
                  <a:lnTo>
                    <a:pt x="82" y="71"/>
                  </a:lnTo>
                  <a:lnTo>
                    <a:pt x="82" y="69"/>
                  </a:lnTo>
                  <a:lnTo>
                    <a:pt x="83" y="67"/>
                  </a:lnTo>
                  <a:lnTo>
                    <a:pt x="85" y="65"/>
                  </a:lnTo>
                  <a:lnTo>
                    <a:pt x="85" y="64"/>
                  </a:lnTo>
                  <a:lnTo>
                    <a:pt x="86" y="61"/>
                  </a:lnTo>
                  <a:lnTo>
                    <a:pt x="87" y="60"/>
                  </a:lnTo>
                  <a:lnTo>
                    <a:pt x="87" y="58"/>
                  </a:lnTo>
                  <a:lnTo>
                    <a:pt x="87" y="57"/>
                  </a:lnTo>
                  <a:lnTo>
                    <a:pt x="87" y="56"/>
                  </a:lnTo>
                  <a:lnTo>
                    <a:pt x="86" y="56"/>
                  </a:lnTo>
                  <a:lnTo>
                    <a:pt x="85" y="56"/>
                  </a:lnTo>
                  <a:lnTo>
                    <a:pt x="85" y="55"/>
                  </a:lnTo>
                  <a:lnTo>
                    <a:pt x="83" y="55"/>
                  </a:lnTo>
                  <a:lnTo>
                    <a:pt x="82" y="55"/>
                  </a:lnTo>
                  <a:lnTo>
                    <a:pt x="81" y="55"/>
                  </a:lnTo>
                  <a:lnTo>
                    <a:pt x="81" y="56"/>
                  </a:lnTo>
                  <a:lnTo>
                    <a:pt x="80" y="56"/>
                  </a:lnTo>
                  <a:lnTo>
                    <a:pt x="78" y="56"/>
                  </a:lnTo>
                  <a:lnTo>
                    <a:pt x="77" y="58"/>
                  </a:lnTo>
                  <a:lnTo>
                    <a:pt x="76" y="61"/>
                  </a:lnTo>
                  <a:lnTo>
                    <a:pt x="76" y="62"/>
                  </a:lnTo>
                  <a:lnTo>
                    <a:pt x="74" y="65"/>
                  </a:lnTo>
                  <a:lnTo>
                    <a:pt x="73" y="66"/>
                  </a:lnTo>
                  <a:lnTo>
                    <a:pt x="72" y="69"/>
                  </a:lnTo>
                  <a:lnTo>
                    <a:pt x="70" y="70"/>
                  </a:lnTo>
                  <a:lnTo>
                    <a:pt x="69" y="73"/>
                  </a:lnTo>
                  <a:lnTo>
                    <a:pt x="69" y="75"/>
                  </a:lnTo>
                  <a:lnTo>
                    <a:pt x="68" y="76"/>
                  </a:lnTo>
                  <a:lnTo>
                    <a:pt x="67" y="79"/>
                  </a:lnTo>
                  <a:lnTo>
                    <a:pt x="67" y="80"/>
                  </a:lnTo>
                  <a:lnTo>
                    <a:pt x="65" y="83"/>
                  </a:lnTo>
                  <a:lnTo>
                    <a:pt x="64" y="86"/>
                  </a:lnTo>
                  <a:lnTo>
                    <a:pt x="63" y="87"/>
                  </a:lnTo>
                  <a:lnTo>
                    <a:pt x="63" y="89"/>
                  </a:lnTo>
                  <a:lnTo>
                    <a:pt x="61" y="92"/>
                  </a:lnTo>
                  <a:lnTo>
                    <a:pt x="61" y="93"/>
                  </a:lnTo>
                  <a:lnTo>
                    <a:pt x="60" y="96"/>
                  </a:lnTo>
                  <a:lnTo>
                    <a:pt x="60" y="98"/>
                  </a:lnTo>
                  <a:lnTo>
                    <a:pt x="59" y="100"/>
                  </a:lnTo>
                  <a:lnTo>
                    <a:pt x="59" y="102"/>
                  </a:lnTo>
                  <a:lnTo>
                    <a:pt x="57" y="105"/>
                  </a:lnTo>
                  <a:lnTo>
                    <a:pt x="57" y="106"/>
                  </a:lnTo>
                  <a:lnTo>
                    <a:pt x="56" y="109"/>
                  </a:lnTo>
                  <a:lnTo>
                    <a:pt x="56" y="111"/>
                  </a:lnTo>
                  <a:lnTo>
                    <a:pt x="55" y="114"/>
                  </a:lnTo>
                  <a:lnTo>
                    <a:pt x="55" y="115"/>
                  </a:lnTo>
                  <a:lnTo>
                    <a:pt x="55" y="118"/>
                  </a:lnTo>
                  <a:lnTo>
                    <a:pt x="55" y="120"/>
                  </a:lnTo>
                  <a:lnTo>
                    <a:pt x="54" y="122"/>
                  </a:lnTo>
                  <a:lnTo>
                    <a:pt x="54" y="124"/>
                  </a:lnTo>
                  <a:lnTo>
                    <a:pt x="52" y="124"/>
                  </a:lnTo>
                  <a:lnTo>
                    <a:pt x="51" y="124"/>
                  </a:lnTo>
                  <a:lnTo>
                    <a:pt x="51" y="123"/>
                  </a:lnTo>
                  <a:lnTo>
                    <a:pt x="50" y="123"/>
                  </a:lnTo>
                  <a:lnTo>
                    <a:pt x="48" y="122"/>
                  </a:lnTo>
                  <a:lnTo>
                    <a:pt x="47" y="120"/>
                  </a:lnTo>
                  <a:lnTo>
                    <a:pt x="48" y="120"/>
                  </a:lnTo>
                  <a:lnTo>
                    <a:pt x="48" y="119"/>
                  </a:lnTo>
                  <a:lnTo>
                    <a:pt x="50" y="119"/>
                  </a:lnTo>
                  <a:lnTo>
                    <a:pt x="50" y="118"/>
                  </a:lnTo>
                  <a:lnTo>
                    <a:pt x="50" y="117"/>
                  </a:lnTo>
                  <a:lnTo>
                    <a:pt x="50" y="115"/>
                  </a:lnTo>
                  <a:lnTo>
                    <a:pt x="50" y="114"/>
                  </a:lnTo>
                  <a:lnTo>
                    <a:pt x="51" y="114"/>
                  </a:lnTo>
                  <a:lnTo>
                    <a:pt x="51" y="110"/>
                  </a:lnTo>
                  <a:lnTo>
                    <a:pt x="51" y="106"/>
                  </a:lnTo>
                  <a:lnTo>
                    <a:pt x="51" y="104"/>
                  </a:lnTo>
                  <a:lnTo>
                    <a:pt x="52" y="100"/>
                  </a:lnTo>
                  <a:lnTo>
                    <a:pt x="52" y="96"/>
                  </a:lnTo>
                  <a:lnTo>
                    <a:pt x="52" y="93"/>
                  </a:lnTo>
                  <a:lnTo>
                    <a:pt x="52" y="89"/>
                  </a:lnTo>
                  <a:lnTo>
                    <a:pt x="52" y="86"/>
                  </a:lnTo>
                  <a:lnTo>
                    <a:pt x="52" y="83"/>
                  </a:lnTo>
                  <a:lnTo>
                    <a:pt x="52" y="79"/>
                  </a:lnTo>
                  <a:lnTo>
                    <a:pt x="52" y="75"/>
                  </a:lnTo>
                  <a:lnTo>
                    <a:pt x="52" y="71"/>
                  </a:lnTo>
                  <a:lnTo>
                    <a:pt x="52" y="69"/>
                  </a:lnTo>
                  <a:lnTo>
                    <a:pt x="52" y="65"/>
                  </a:lnTo>
                  <a:lnTo>
                    <a:pt x="52" y="61"/>
                  </a:lnTo>
                  <a:lnTo>
                    <a:pt x="52" y="57"/>
                  </a:lnTo>
                  <a:lnTo>
                    <a:pt x="52" y="53"/>
                  </a:lnTo>
                  <a:lnTo>
                    <a:pt x="52" y="51"/>
                  </a:lnTo>
                  <a:lnTo>
                    <a:pt x="52" y="47"/>
                  </a:lnTo>
                  <a:lnTo>
                    <a:pt x="52" y="43"/>
                  </a:lnTo>
                  <a:lnTo>
                    <a:pt x="52" y="39"/>
                  </a:lnTo>
                  <a:lnTo>
                    <a:pt x="52" y="35"/>
                  </a:lnTo>
                  <a:lnTo>
                    <a:pt x="52" y="33"/>
                  </a:lnTo>
                  <a:lnTo>
                    <a:pt x="52" y="29"/>
                  </a:lnTo>
                  <a:lnTo>
                    <a:pt x="52" y="25"/>
                  </a:lnTo>
                  <a:lnTo>
                    <a:pt x="52" y="21"/>
                  </a:lnTo>
                  <a:lnTo>
                    <a:pt x="52" y="17"/>
                  </a:lnTo>
                  <a:lnTo>
                    <a:pt x="52" y="14"/>
                  </a:lnTo>
                  <a:lnTo>
                    <a:pt x="52" y="11"/>
                  </a:lnTo>
                  <a:lnTo>
                    <a:pt x="52" y="7"/>
                  </a:lnTo>
                  <a:lnTo>
                    <a:pt x="52" y="3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9" y="1"/>
                  </a:lnTo>
                  <a:lnTo>
                    <a:pt x="60" y="1"/>
                  </a:lnTo>
                  <a:lnTo>
                    <a:pt x="61" y="3"/>
                  </a:lnTo>
                  <a:lnTo>
                    <a:pt x="63" y="3"/>
                  </a:lnTo>
                  <a:lnTo>
                    <a:pt x="64" y="3"/>
                  </a:lnTo>
                  <a:lnTo>
                    <a:pt x="65" y="4"/>
                  </a:lnTo>
                  <a:lnTo>
                    <a:pt x="68" y="4"/>
                  </a:lnTo>
                  <a:lnTo>
                    <a:pt x="69" y="5"/>
                  </a:lnTo>
                  <a:lnTo>
                    <a:pt x="70" y="7"/>
                  </a:lnTo>
                  <a:lnTo>
                    <a:pt x="72" y="7"/>
                  </a:lnTo>
                  <a:lnTo>
                    <a:pt x="73" y="8"/>
                  </a:lnTo>
                  <a:lnTo>
                    <a:pt x="76" y="8"/>
                  </a:lnTo>
                  <a:lnTo>
                    <a:pt x="77" y="9"/>
                  </a:lnTo>
                  <a:lnTo>
                    <a:pt x="78" y="11"/>
                  </a:lnTo>
                  <a:lnTo>
                    <a:pt x="80" y="11"/>
                  </a:lnTo>
                  <a:lnTo>
                    <a:pt x="81" y="12"/>
                  </a:lnTo>
                  <a:lnTo>
                    <a:pt x="83" y="13"/>
                  </a:lnTo>
                  <a:lnTo>
                    <a:pt x="85" y="13"/>
                  </a:lnTo>
                  <a:lnTo>
                    <a:pt x="86" y="14"/>
                  </a:lnTo>
                  <a:lnTo>
                    <a:pt x="87" y="16"/>
                  </a:lnTo>
                  <a:lnTo>
                    <a:pt x="89" y="16"/>
                  </a:lnTo>
                  <a:lnTo>
                    <a:pt x="91" y="17"/>
                  </a:lnTo>
                  <a:lnTo>
                    <a:pt x="92" y="18"/>
                  </a:lnTo>
                  <a:lnTo>
                    <a:pt x="94" y="18"/>
                  </a:lnTo>
                  <a:lnTo>
                    <a:pt x="95" y="20"/>
                  </a:lnTo>
                  <a:lnTo>
                    <a:pt x="96" y="21"/>
                  </a:lnTo>
                  <a:lnTo>
                    <a:pt x="99" y="21"/>
                  </a:lnTo>
                  <a:lnTo>
                    <a:pt x="100" y="22"/>
                  </a:lnTo>
                  <a:lnTo>
                    <a:pt x="102" y="23"/>
                  </a:lnTo>
                  <a:lnTo>
                    <a:pt x="102" y="25"/>
                  </a:lnTo>
                  <a:lnTo>
                    <a:pt x="103" y="26"/>
                  </a:lnTo>
                  <a:lnTo>
                    <a:pt x="103" y="27"/>
                  </a:lnTo>
                  <a:lnTo>
                    <a:pt x="103" y="29"/>
                  </a:lnTo>
                  <a:lnTo>
                    <a:pt x="103" y="30"/>
                  </a:lnTo>
                  <a:lnTo>
                    <a:pt x="103" y="31"/>
                  </a:lnTo>
                  <a:lnTo>
                    <a:pt x="103" y="33"/>
                  </a:lnTo>
                  <a:lnTo>
                    <a:pt x="103" y="34"/>
                  </a:lnTo>
                  <a:lnTo>
                    <a:pt x="103" y="35"/>
                  </a:lnTo>
                  <a:lnTo>
                    <a:pt x="102" y="36"/>
                  </a:lnTo>
                  <a:lnTo>
                    <a:pt x="102" y="38"/>
                  </a:lnTo>
                  <a:lnTo>
                    <a:pt x="102" y="39"/>
                  </a:lnTo>
                  <a:lnTo>
                    <a:pt x="102" y="40"/>
                  </a:lnTo>
                  <a:lnTo>
                    <a:pt x="102" y="42"/>
                  </a:lnTo>
                  <a:lnTo>
                    <a:pt x="100" y="43"/>
                  </a:lnTo>
                  <a:lnTo>
                    <a:pt x="100" y="44"/>
                  </a:lnTo>
                  <a:lnTo>
                    <a:pt x="100" y="45"/>
                  </a:lnTo>
                  <a:lnTo>
                    <a:pt x="100" y="47"/>
                  </a:lnTo>
                  <a:lnTo>
                    <a:pt x="100" y="48"/>
                  </a:lnTo>
                  <a:lnTo>
                    <a:pt x="100" y="49"/>
                  </a:lnTo>
                  <a:lnTo>
                    <a:pt x="100" y="51"/>
                  </a:lnTo>
                  <a:lnTo>
                    <a:pt x="100" y="52"/>
                  </a:lnTo>
                  <a:lnTo>
                    <a:pt x="103" y="55"/>
                  </a:lnTo>
                  <a:lnTo>
                    <a:pt x="104" y="58"/>
                  </a:lnTo>
                  <a:lnTo>
                    <a:pt x="107" y="61"/>
                  </a:lnTo>
                  <a:lnTo>
                    <a:pt x="109" y="65"/>
                  </a:lnTo>
                  <a:lnTo>
                    <a:pt x="112" y="69"/>
                  </a:lnTo>
                  <a:lnTo>
                    <a:pt x="113" y="71"/>
                  </a:lnTo>
                  <a:lnTo>
                    <a:pt x="116" y="75"/>
                  </a:lnTo>
                  <a:lnTo>
                    <a:pt x="117" y="79"/>
                  </a:lnTo>
                  <a:lnTo>
                    <a:pt x="120" y="82"/>
                  </a:lnTo>
                  <a:lnTo>
                    <a:pt x="122" y="86"/>
                  </a:lnTo>
                  <a:lnTo>
                    <a:pt x="124" y="88"/>
                  </a:lnTo>
                  <a:lnTo>
                    <a:pt x="126" y="92"/>
                  </a:lnTo>
                  <a:lnTo>
                    <a:pt x="129" y="96"/>
                  </a:lnTo>
                  <a:lnTo>
                    <a:pt x="130" y="100"/>
                  </a:lnTo>
                  <a:lnTo>
                    <a:pt x="133" y="102"/>
                  </a:lnTo>
                  <a:lnTo>
                    <a:pt x="134" y="106"/>
                  </a:lnTo>
                  <a:lnTo>
                    <a:pt x="137" y="110"/>
                  </a:lnTo>
                  <a:lnTo>
                    <a:pt x="138" y="113"/>
                  </a:lnTo>
                  <a:lnTo>
                    <a:pt x="140" y="117"/>
                  </a:lnTo>
                  <a:lnTo>
                    <a:pt x="142" y="120"/>
                  </a:lnTo>
                  <a:lnTo>
                    <a:pt x="144" y="123"/>
                  </a:lnTo>
                  <a:lnTo>
                    <a:pt x="146" y="127"/>
                  </a:lnTo>
                  <a:lnTo>
                    <a:pt x="148" y="131"/>
                  </a:lnTo>
                  <a:lnTo>
                    <a:pt x="149" y="133"/>
                  </a:lnTo>
                  <a:lnTo>
                    <a:pt x="152" y="137"/>
                  </a:lnTo>
                  <a:lnTo>
                    <a:pt x="153" y="141"/>
                  </a:lnTo>
                  <a:lnTo>
                    <a:pt x="156" y="145"/>
                  </a:lnTo>
                  <a:lnTo>
                    <a:pt x="157" y="148"/>
                  </a:lnTo>
                  <a:lnTo>
                    <a:pt x="159" y="151"/>
                  </a:lnTo>
                  <a:lnTo>
                    <a:pt x="161" y="155"/>
                  </a:lnTo>
                  <a:lnTo>
                    <a:pt x="162" y="158"/>
                  </a:lnTo>
                  <a:lnTo>
                    <a:pt x="164" y="162"/>
                  </a:lnTo>
                  <a:lnTo>
                    <a:pt x="165" y="164"/>
                  </a:lnTo>
                  <a:lnTo>
                    <a:pt x="165" y="167"/>
                  </a:lnTo>
                  <a:lnTo>
                    <a:pt x="165" y="170"/>
                  </a:lnTo>
                  <a:lnTo>
                    <a:pt x="165" y="171"/>
                  </a:lnTo>
                  <a:lnTo>
                    <a:pt x="165" y="173"/>
                  </a:lnTo>
                  <a:lnTo>
                    <a:pt x="165" y="176"/>
                  </a:lnTo>
                  <a:lnTo>
                    <a:pt x="165" y="179"/>
                  </a:lnTo>
                  <a:lnTo>
                    <a:pt x="164" y="180"/>
                  </a:lnTo>
                  <a:lnTo>
                    <a:pt x="164" y="183"/>
                  </a:lnTo>
                  <a:lnTo>
                    <a:pt x="164" y="185"/>
                  </a:lnTo>
                  <a:lnTo>
                    <a:pt x="162" y="186"/>
                  </a:lnTo>
                  <a:lnTo>
                    <a:pt x="162" y="189"/>
                  </a:lnTo>
                  <a:lnTo>
                    <a:pt x="161" y="190"/>
                  </a:lnTo>
                  <a:lnTo>
                    <a:pt x="161" y="193"/>
                  </a:lnTo>
                  <a:lnTo>
                    <a:pt x="160" y="195"/>
                  </a:lnTo>
                  <a:lnTo>
                    <a:pt x="159" y="197"/>
                  </a:lnTo>
                  <a:lnTo>
                    <a:pt x="159" y="199"/>
                  </a:lnTo>
                  <a:lnTo>
                    <a:pt x="157" y="201"/>
                  </a:lnTo>
                  <a:lnTo>
                    <a:pt x="157" y="203"/>
                  </a:lnTo>
                  <a:lnTo>
                    <a:pt x="156" y="204"/>
                  </a:lnTo>
                  <a:lnTo>
                    <a:pt x="155" y="207"/>
                  </a:lnTo>
                  <a:lnTo>
                    <a:pt x="155" y="210"/>
                  </a:lnTo>
                  <a:lnTo>
                    <a:pt x="153" y="211"/>
                  </a:lnTo>
                  <a:lnTo>
                    <a:pt x="152" y="214"/>
                  </a:lnTo>
                  <a:lnTo>
                    <a:pt x="152" y="215"/>
                  </a:lnTo>
                  <a:lnTo>
                    <a:pt x="151" y="217"/>
                  </a:lnTo>
                  <a:lnTo>
                    <a:pt x="151" y="220"/>
                  </a:lnTo>
                  <a:lnTo>
                    <a:pt x="149" y="221"/>
                  </a:lnTo>
                  <a:lnTo>
                    <a:pt x="149" y="224"/>
                  </a:lnTo>
                  <a:lnTo>
                    <a:pt x="149" y="226"/>
                  </a:lnTo>
                  <a:lnTo>
                    <a:pt x="148" y="228"/>
                  </a:lnTo>
                  <a:lnTo>
                    <a:pt x="148" y="230"/>
                  </a:lnTo>
                  <a:lnTo>
                    <a:pt x="147" y="233"/>
                  </a:lnTo>
                  <a:lnTo>
                    <a:pt x="144" y="234"/>
                  </a:lnTo>
                  <a:lnTo>
                    <a:pt x="142" y="237"/>
                  </a:lnTo>
                  <a:lnTo>
                    <a:pt x="139" y="238"/>
                  </a:lnTo>
                  <a:lnTo>
                    <a:pt x="137" y="239"/>
                  </a:lnTo>
                  <a:lnTo>
                    <a:pt x="135" y="241"/>
                  </a:lnTo>
                  <a:lnTo>
                    <a:pt x="133" y="242"/>
                  </a:lnTo>
                  <a:lnTo>
                    <a:pt x="130" y="243"/>
                  </a:lnTo>
                  <a:lnTo>
                    <a:pt x="127" y="243"/>
                  </a:lnTo>
                  <a:lnTo>
                    <a:pt x="125" y="245"/>
                  </a:lnTo>
                  <a:lnTo>
                    <a:pt x="122" y="245"/>
                  </a:lnTo>
                  <a:lnTo>
                    <a:pt x="120" y="246"/>
                  </a:lnTo>
                  <a:lnTo>
                    <a:pt x="117" y="246"/>
                  </a:lnTo>
                  <a:lnTo>
                    <a:pt x="115" y="246"/>
                  </a:lnTo>
                  <a:lnTo>
                    <a:pt x="112" y="246"/>
                  </a:lnTo>
                  <a:lnTo>
                    <a:pt x="109" y="246"/>
                  </a:lnTo>
                  <a:lnTo>
                    <a:pt x="107" y="246"/>
                  </a:lnTo>
                  <a:lnTo>
                    <a:pt x="104" y="246"/>
                  </a:lnTo>
                  <a:lnTo>
                    <a:pt x="102" y="246"/>
                  </a:lnTo>
                  <a:lnTo>
                    <a:pt x="99" y="246"/>
                  </a:lnTo>
                  <a:lnTo>
                    <a:pt x="96" y="245"/>
                  </a:lnTo>
                  <a:lnTo>
                    <a:pt x="92" y="245"/>
                  </a:lnTo>
                  <a:lnTo>
                    <a:pt x="90" y="245"/>
                  </a:lnTo>
                  <a:lnTo>
                    <a:pt x="87" y="245"/>
                  </a:lnTo>
                  <a:lnTo>
                    <a:pt x="85" y="243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76" y="243"/>
                  </a:lnTo>
                  <a:lnTo>
                    <a:pt x="73" y="242"/>
                  </a:lnTo>
                  <a:lnTo>
                    <a:pt x="70" y="242"/>
                  </a:lnTo>
                  <a:lnTo>
                    <a:pt x="67" y="242"/>
                  </a:lnTo>
                  <a:lnTo>
                    <a:pt x="64" y="242"/>
                  </a:lnTo>
                  <a:lnTo>
                    <a:pt x="63" y="242"/>
                  </a:lnTo>
                  <a:lnTo>
                    <a:pt x="60" y="242"/>
                  </a:lnTo>
                  <a:lnTo>
                    <a:pt x="59" y="242"/>
                  </a:lnTo>
                  <a:lnTo>
                    <a:pt x="56" y="242"/>
                  </a:lnTo>
                  <a:lnTo>
                    <a:pt x="55" y="242"/>
                  </a:lnTo>
                  <a:lnTo>
                    <a:pt x="52" y="242"/>
                  </a:lnTo>
                  <a:lnTo>
                    <a:pt x="51" y="242"/>
                  </a:lnTo>
                  <a:lnTo>
                    <a:pt x="48" y="242"/>
                  </a:lnTo>
                  <a:lnTo>
                    <a:pt x="46" y="242"/>
                  </a:lnTo>
                  <a:lnTo>
                    <a:pt x="45" y="242"/>
                  </a:lnTo>
                  <a:lnTo>
                    <a:pt x="42" y="242"/>
                  </a:lnTo>
                  <a:lnTo>
                    <a:pt x="41" y="242"/>
                  </a:lnTo>
                  <a:lnTo>
                    <a:pt x="38" y="242"/>
                  </a:lnTo>
                  <a:lnTo>
                    <a:pt x="37" y="242"/>
                  </a:lnTo>
                  <a:lnTo>
                    <a:pt x="34" y="242"/>
                  </a:lnTo>
                  <a:lnTo>
                    <a:pt x="33" y="242"/>
                  </a:lnTo>
                  <a:lnTo>
                    <a:pt x="30" y="241"/>
                  </a:lnTo>
                  <a:lnTo>
                    <a:pt x="29" y="241"/>
                  </a:lnTo>
                  <a:lnTo>
                    <a:pt x="26" y="241"/>
                  </a:lnTo>
                  <a:lnTo>
                    <a:pt x="25" y="241"/>
                  </a:lnTo>
                  <a:lnTo>
                    <a:pt x="22" y="241"/>
                  </a:lnTo>
                  <a:lnTo>
                    <a:pt x="21" y="241"/>
                  </a:lnTo>
                  <a:lnTo>
                    <a:pt x="19" y="239"/>
                  </a:lnTo>
                  <a:lnTo>
                    <a:pt x="17" y="239"/>
                  </a:lnTo>
                  <a:lnTo>
                    <a:pt x="15" y="239"/>
                  </a:lnTo>
                  <a:lnTo>
                    <a:pt x="13" y="239"/>
                  </a:lnTo>
                  <a:lnTo>
                    <a:pt x="11" y="239"/>
                  </a:lnTo>
                  <a:lnTo>
                    <a:pt x="10" y="239"/>
                  </a:lnTo>
                  <a:lnTo>
                    <a:pt x="7" y="239"/>
                  </a:lnTo>
                  <a:lnTo>
                    <a:pt x="6" y="238"/>
                  </a:lnTo>
                  <a:lnTo>
                    <a:pt x="4" y="238"/>
                  </a:lnTo>
                  <a:lnTo>
                    <a:pt x="2" y="238"/>
                  </a:lnTo>
                  <a:lnTo>
                    <a:pt x="2" y="237"/>
                  </a:lnTo>
                  <a:lnTo>
                    <a:pt x="2" y="236"/>
                  </a:lnTo>
                  <a:lnTo>
                    <a:pt x="2" y="234"/>
                  </a:lnTo>
                  <a:lnTo>
                    <a:pt x="2" y="233"/>
                  </a:lnTo>
                  <a:lnTo>
                    <a:pt x="2" y="232"/>
                  </a:lnTo>
                  <a:lnTo>
                    <a:pt x="0" y="230"/>
                  </a:lnTo>
                  <a:lnTo>
                    <a:pt x="0" y="229"/>
                  </a:lnTo>
                  <a:lnTo>
                    <a:pt x="0" y="228"/>
                  </a:lnTo>
                  <a:lnTo>
                    <a:pt x="0" y="226"/>
                  </a:lnTo>
                  <a:lnTo>
                    <a:pt x="0" y="225"/>
                  </a:lnTo>
                  <a:lnTo>
                    <a:pt x="0" y="224"/>
                  </a:lnTo>
                  <a:lnTo>
                    <a:pt x="0" y="223"/>
                  </a:lnTo>
                  <a:lnTo>
                    <a:pt x="0" y="221"/>
                  </a:lnTo>
                  <a:lnTo>
                    <a:pt x="0" y="220"/>
                  </a:lnTo>
                  <a:lnTo>
                    <a:pt x="0" y="219"/>
                  </a:lnTo>
                  <a:lnTo>
                    <a:pt x="0" y="217"/>
                  </a:lnTo>
                  <a:lnTo>
                    <a:pt x="2" y="216"/>
                  </a:lnTo>
                  <a:lnTo>
                    <a:pt x="2" y="215"/>
                  </a:lnTo>
                  <a:lnTo>
                    <a:pt x="3" y="215"/>
                  </a:lnTo>
                  <a:lnTo>
                    <a:pt x="3" y="214"/>
                  </a:lnTo>
                  <a:lnTo>
                    <a:pt x="4" y="214"/>
                  </a:lnTo>
                  <a:lnTo>
                    <a:pt x="6" y="214"/>
                  </a:lnTo>
                  <a:lnTo>
                    <a:pt x="6" y="212"/>
                  </a:lnTo>
                  <a:lnTo>
                    <a:pt x="7" y="212"/>
                  </a:lnTo>
                  <a:lnTo>
                    <a:pt x="8" y="212"/>
                  </a:lnTo>
                  <a:close/>
                </a:path>
              </a:pathLst>
            </a:custGeom>
            <a:solidFill>
              <a:srgbClr val="008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auto">
            <a:xfrm>
              <a:off x="1582" y="2405"/>
              <a:ext cx="48" cy="101"/>
            </a:xfrm>
            <a:custGeom>
              <a:avLst/>
              <a:gdLst>
                <a:gd name="T0" fmla="*/ 48 w 48"/>
                <a:gd name="T1" fmla="*/ 23 h 101"/>
                <a:gd name="T2" fmla="*/ 48 w 48"/>
                <a:gd name="T3" fmla="*/ 28 h 101"/>
                <a:gd name="T4" fmla="*/ 47 w 48"/>
                <a:gd name="T5" fmla="*/ 34 h 101"/>
                <a:gd name="T6" fmla="*/ 47 w 48"/>
                <a:gd name="T7" fmla="*/ 39 h 101"/>
                <a:gd name="T8" fmla="*/ 47 w 48"/>
                <a:gd name="T9" fmla="*/ 44 h 101"/>
                <a:gd name="T10" fmla="*/ 45 w 48"/>
                <a:gd name="T11" fmla="*/ 49 h 101"/>
                <a:gd name="T12" fmla="*/ 44 w 48"/>
                <a:gd name="T13" fmla="*/ 54 h 101"/>
                <a:gd name="T14" fmla="*/ 43 w 48"/>
                <a:gd name="T15" fmla="*/ 59 h 101"/>
                <a:gd name="T16" fmla="*/ 43 w 48"/>
                <a:gd name="T17" fmla="*/ 65 h 101"/>
                <a:gd name="T18" fmla="*/ 42 w 48"/>
                <a:gd name="T19" fmla="*/ 70 h 101"/>
                <a:gd name="T20" fmla="*/ 39 w 48"/>
                <a:gd name="T21" fmla="*/ 75 h 101"/>
                <a:gd name="T22" fmla="*/ 38 w 48"/>
                <a:gd name="T23" fmla="*/ 80 h 101"/>
                <a:gd name="T24" fmla="*/ 36 w 48"/>
                <a:gd name="T25" fmla="*/ 84 h 101"/>
                <a:gd name="T26" fmla="*/ 34 w 48"/>
                <a:gd name="T27" fmla="*/ 89 h 101"/>
                <a:gd name="T28" fmla="*/ 31 w 48"/>
                <a:gd name="T29" fmla="*/ 94 h 101"/>
                <a:gd name="T30" fmla="*/ 29 w 48"/>
                <a:gd name="T31" fmla="*/ 98 h 101"/>
                <a:gd name="T32" fmla="*/ 27 w 48"/>
                <a:gd name="T33" fmla="*/ 97 h 101"/>
                <a:gd name="T34" fmla="*/ 26 w 48"/>
                <a:gd name="T35" fmla="*/ 92 h 101"/>
                <a:gd name="T36" fmla="*/ 25 w 48"/>
                <a:gd name="T37" fmla="*/ 85 h 101"/>
                <a:gd name="T38" fmla="*/ 23 w 48"/>
                <a:gd name="T39" fmla="*/ 79 h 101"/>
                <a:gd name="T40" fmla="*/ 22 w 48"/>
                <a:gd name="T41" fmla="*/ 72 h 101"/>
                <a:gd name="T42" fmla="*/ 21 w 48"/>
                <a:gd name="T43" fmla="*/ 66 h 101"/>
                <a:gd name="T44" fmla="*/ 20 w 48"/>
                <a:gd name="T45" fmla="*/ 59 h 101"/>
                <a:gd name="T46" fmla="*/ 18 w 48"/>
                <a:gd name="T47" fmla="*/ 53 h 101"/>
                <a:gd name="T48" fmla="*/ 17 w 48"/>
                <a:gd name="T49" fmla="*/ 47 h 101"/>
                <a:gd name="T50" fmla="*/ 16 w 48"/>
                <a:gd name="T51" fmla="*/ 40 h 101"/>
                <a:gd name="T52" fmla="*/ 13 w 48"/>
                <a:gd name="T53" fmla="*/ 34 h 101"/>
                <a:gd name="T54" fmla="*/ 12 w 48"/>
                <a:gd name="T55" fmla="*/ 27 h 101"/>
                <a:gd name="T56" fmla="*/ 9 w 48"/>
                <a:gd name="T57" fmla="*/ 21 h 101"/>
                <a:gd name="T58" fmla="*/ 7 w 48"/>
                <a:gd name="T59" fmla="*/ 16 h 101"/>
                <a:gd name="T60" fmla="*/ 5 w 48"/>
                <a:gd name="T61" fmla="*/ 9 h 101"/>
                <a:gd name="T62" fmla="*/ 1 w 48"/>
                <a:gd name="T63" fmla="*/ 4 h 101"/>
                <a:gd name="T64" fmla="*/ 1 w 48"/>
                <a:gd name="T65" fmla="*/ 0 h 101"/>
                <a:gd name="T66" fmla="*/ 5 w 48"/>
                <a:gd name="T67" fmla="*/ 0 h 101"/>
                <a:gd name="T68" fmla="*/ 9 w 48"/>
                <a:gd name="T69" fmla="*/ 0 h 101"/>
                <a:gd name="T70" fmla="*/ 12 w 48"/>
                <a:gd name="T71" fmla="*/ 1 h 101"/>
                <a:gd name="T72" fmla="*/ 16 w 48"/>
                <a:gd name="T73" fmla="*/ 1 h 101"/>
                <a:gd name="T74" fmla="*/ 18 w 48"/>
                <a:gd name="T75" fmla="*/ 3 h 101"/>
                <a:gd name="T76" fmla="*/ 22 w 48"/>
                <a:gd name="T77" fmla="*/ 3 h 101"/>
                <a:gd name="T78" fmla="*/ 25 w 48"/>
                <a:gd name="T79" fmla="*/ 4 h 101"/>
                <a:gd name="T80" fmla="*/ 27 w 48"/>
                <a:gd name="T81" fmla="*/ 5 h 101"/>
                <a:gd name="T82" fmla="*/ 31 w 48"/>
                <a:gd name="T83" fmla="*/ 6 h 101"/>
                <a:gd name="T84" fmla="*/ 34 w 48"/>
                <a:gd name="T85" fmla="*/ 9 h 101"/>
                <a:gd name="T86" fmla="*/ 36 w 48"/>
                <a:gd name="T87" fmla="*/ 10 h 101"/>
                <a:gd name="T88" fmla="*/ 39 w 48"/>
                <a:gd name="T89" fmla="*/ 12 h 101"/>
                <a:gd name="T90" fmla="*/ 42 w 48"/>
                <a:gd name="T91" fmla="*/ 14 h 101"/>
                <a:gd name="T92" fmla="*/ 44 w 48"/>
                <a:gd name="T93" fmla="*/ 17 h 101"/>
                <a:gd name="T94" fmla="*/ 47 w 48"/>
                <a:gd name="T95" fmla="*/ 19 h 1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8"/>
                <a:gd name="T145" fmla="*/ 0 h 101"/>
                <a:gd name="T146" fmla="*/ 48 w 48"/>
                <a:gd name="T147" fmla="*/ 101 h 10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8" h="101">
                  <a:moveTo>
                    <a:pt x="48" y="19"/>
                  </a:moveTo>
                  <a:lnTo>
                    <a:pt x="48" y="23"/>
                  </a:lnTo>
                  <a:lnTo>
                    <a:pt x="48" y="26"/>
                  </a:lnTo>
                  <a:lnTo>
                    <a:pt x="48" y="28"/>
                  </a:lnTo>
                  <a:lnTo>
                    <a:pt x="48" y="31"/>
                  </a:lnTo>
                  <a:lnTo>
                    <a:pt x="47" y="34"/>
                  </a:lnTo>
                  <a:lnTo>
                    <a:pt x="47" y="36"/>
                  </a:lnTo>
                  <a:lnTo>
                    <a:pt x="47" y="39"/>
                  </a:lnTo>
                  <a:lnTo>
                    <a:pt x="47" y="41"/>
                  </a:lnTo>
                  <a:lnTo>
                    <a:pt x="47" y="44"/>
                  </a:lnTo>
                  <a:lnTo>
                    <a:pt x="45" y="47"/>
                  </a:lnTo>
                  <a:lnTo>
                    <a:pt x="45" y="49"/>
                  </a:lnTo>
                  <a:lnTo>
                    <a:pt x="45" y="52"/>
                  </a:lnTo>
                  <a:lnTo>
                    <a:pt x="44" y="54"/>
                  </a:lnTo>
                  <a:lnTo>
                    <a:pt x="44" y="57"/>
                  </a:lnTo>
                  <a:lnTo>
                    <a:pt x="43" y="59"/>
                  </a:lnTo>
                  <a:lnTo>
                    <a:pt x="43" y="62"/>
                  </a:lnTo>
                  <a:lnTo>
                    <a:pt x="43" y="65"/>
                  </a:lnTo>
                  <a:lnTo>
                    <a:pt x="42" y="67"/>
                  </a:lnTo>
                  <a:lnTo>
                    <a:pt x="42" y="70"/>
                  </a:lnTo>
                  <a:lnTo>
                    <a:pt x="40" y="72"/>
                  </a:lnTo>
                  <a:lnTo>
                    <a:pt x="39" y="75"/>
                  </a:lnTo>
                  <a:lnTo>
                    <a:pt x="39" y="78"/>
                  </a:lnTo>
                  <a:lnTo>
                    <a:pt x="38" y="80"/>
                  </a:lnTo>
                  <a:lnTo>
                    <a:pt x="36" y="83"/>
                  </a:lnTo>
                  <a:lnTo>
                    <a:pt x="36" y="84"/>
                  </a:lnTo>
                  <a:lnTo>
                    <a:pt x="35" y="87"/>
                  </a:lnTo>
                  <a:lnTo>
                    <a:pt x="34" y="89"/>
                  </a:lnTo>
                  <a:lnTo>
                    <a:pt x="32" y="92"/>
                  </a:lnTo>
                  <a:lnTo>
                    <a:pt x="31" y="94"/>
                  </a:lnTo>
                  <a:lnTo>
                    <a:pt x="30" y="96"/>
                  </a:lnTo>
                  <a:lnTo>
                    <a:pt x="29" y="98"/>
                  </a:lnTo>
                  <a:lnTo>
                    <a:pt x="27" y="101"/>
                  </a:lnTo>
                  <a:lnTo>
                    <a:pt x="27" y="97"/>
                  </a:lnTo>
                  <a:lnTo>
                    <a:pt x="26" y="94"/>
                  </a:lnTo>
                  <a:lnTo>
                    <a:pt x="26" y="92"/>
                  </a:lnTo>
                  <a:lnTo>
                    <a:pt x="25" y="88"/>
                  </a:lnTo>
                  <a:lnTo>
                    <a:pt x="25" y="85"/>
                  </a:lnTo>
                  <a:lnTo>
                    <a:pt x="23" y="81"/>
                  </a:lnTo>
                  <a:lnTo>
                    <a:pt x="23" y="79"/>
                  </a:lnTo>
                  <a:lnTo>
                    <a:pt x="22" y="75"/>
                  </a:lnTo>
                  <a:lnTo>
                    <a:pt x="22" y="72"/>
                  </a:lnTo>
                  <a:lnTo>
                    <a:pt x="21" y="69"/>
                  </a:lnTo>
                  <a:lnTo>
                    <a:pt x="21" y="66"/>
                  </a:lnTo>
                  <a:lnTo>
                    <a:pt x="20" y="62"/>
                  </a:lnTo>
                  <a:lnTo>
                    <a:pt x="20" y="59"/>
                  </a:lnTo>
                  <a:lnTo>
                    <a:pt x="18" y="56"/>
                  </a:lnTo>
                  <a:lnTo>
                    <a:pt x="18" y="53"/>
                  </a:lnTo>
                  <a:lnTo>
                    <a:pt x="17" y="49"/>
                  </a:lnTo>
                  <a:lnTo>
                    <a:pt x="17" y="47"/>
                  </a:lnTo>
                  <a:lnTo>
                    <a:pt x="16" y="43"/>
                  </a:lnTo>
                  <a:lnTo>
                    <a:pt x="16" y="40"/>
                  </a:lnTo>
                  <a:lnTo>
                    <a:pt x="14" y="36"/>
                  </a:lnTo>
                  <a:lnTo>
                    <a:pt x="13" y="34"/>
                  </a:lnTo>
                  <a:lnTo>
                    <a:pt x="13" y="31"/>
                  </a:lnTo>
                  <a:lnTo>
                    <a:pt x="12" y="27"/>
                  </a:lnTo>
                  <a:lnTo>
                    <a:pt x="10" y="25"/>
                  </a:lnTo>
                  <a:lnTo>
                    <a:pt x="9" y="21"/>
                  </a:lnTo>
                  <a:lnTo>
                    <a:pt x="8" y="18"/>
                  </a:lnTo>
                  <a:lnTo>
                    <a:pt x="7" y="16"/>
                  </a:lnTo>
                  <a:lnTo>
                    <a:pt x="7" y="12"/>
                  </a:lnTo>
                  <a:lnTo>
                    <a:pt x="5" y="9"/>
                  </a:lnTo>
                  <a:lnTo>
                    <a:pt x="3" y="6"/>
                  </a:lnTo>
                  <a:lnTo>
                    <a:pt x="1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8" y="3"/>
                  </a:lnTo>
                  <a:lnTo>
                    <a:pt x="20" y="3"/>
                  </a:lnTo>
                  <a:lnTo>
                    <a:pt x="22" y="3"/>
                  </a:lnTo>
                  <a:lnTo>
                    <a:pt x="23" y="4"/>
                  </a:lnTo>
                  <a:lnTo>
                    <a:pt x="25" y="4"/>
                  </a:lnTo>
                  <a:lnTo>
                    <a:pt x="26" y="5"/>
                  </a:lnTo>
                  <a:lnTo>
                    <a:pt x="27" y="5"/>
                  </a:lnTo>
                  <a:lnTo>
                    <a:pt x="30" y="6"/>
                  </a:lnTo>
                  <a:lnTo>
                    <a:pt x="31" y="6"/>
                  </a:lnTo>
                  <a:lnTo>
                    <a:pt x="32" y="8"/>
                  </a:lnTo>
                  <a:lnTo>
                    <a:pt x="34" y="9"/>
                  </a:lnTo>
                  <a:lnTo>
                    <a:pt x="35" y="9"/>
                  </a:lnTo>
                  <a:lnTo>
                    <a:pt x="36" y="10"/>
                  </a:lnTo>
                  <a:lnTo>
                    <a:pt x="38" y="12"/>
                  </a:lnTo>
                  <a:lnTo>
                    <a:pt x="39" y="12"/>
                  </a:lnTo>
                  <a:lnTo>
                    <a:pt x="40" y="13"/>
                  </a:lnTo>
                  <a:lnTo>
                    <a:pt x="42" y="14"/>
                  </a:lnTo>
                  <a:lnTo>
                    <a:pt x="43" y="16"/>
                  </a:lnTo>
                  <a:lnTo>
                    <a:pt x="44" y="17"/>
                  </a:lnTo>
                  <a:lnTo>
                    <a:pt x="45" y="18"/>
                  </a:lnTo>
                  <a:lnTo>
                    <a:pt x="47" y="19"/>
                  </a:lnTo>
                  <a:lnTo>
                    <a:pt x="48" y="19"/>
                  </a:lnTo>
                  <a:close/>
                </a:path>
              </a:pathLst>
            </a:custGeom>
            <a:solidFill>
              <a:srgbClr val="94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n>
                  <a:solidFill>
                    <a:schemeClr val="bg2">
                      <a:lumMod val="50000"/>
                    </a:schemeClr>
                  </a:solidFill>
                </a:ln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66" y="3786190"/>
          <a:ext cx="7286673" cy="1714512"/>
        </p:xfrm>
        <a:graphic>
          <a:graphicData uri="http://schemas.openxmlformats.org/drawingml/2006/table">
            <a:tbl>
              <a:tblPr/>
              <a:tblGrid>
                <a:gridCol w="1270086"/>
                <a:gridCol w="668432"/>
                <a:gridCol w="668432"/>
                <a:gridCol w="668432"/>
                <a:gridCol w="668432"/>
                <a:gridCol w="668432"/>
                <a:gridCol w="668432"/>
                <a:gridCol w="668432"/>
                <a:gridCol w="668432"/>
                <a:gridCol w="669131"/>
              </a:tblGrid>
              <a:tr h="428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1998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1999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2001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2002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2003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2004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2005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2006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Электроэнергия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827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846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878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891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891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916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931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953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991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000232" y="214291"/>
            <a:ext cx="671517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Задача № 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Производство электроэнергии в России (млрд.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кВТ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ч)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	Сколько электроэнергии было произведено в России в 2001 г.?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	В каком  году электроэнергии было произведено больше в  2002 году  или в 2004 году?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	В каком году электроэнергии было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произведено больше всего?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9" descr="J00791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19462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430</Words>
  <PresentationFormat>Экран (4:3)</PresentationFormat>
  <Paragraphs>159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«Среднее  значение. Медиана»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   Домашнее задание:  повторить п.10,11, №  6,8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«Среднее значение. Медиана» </dc:title>
  <cp:lastModifiedBy>Tata</cp:lastModifiedBy>
  <cp:revision>16</cp:revision>
  <dcterms:modified xsi:type="dcterms:W3CDTF">2013-02-25T18:52:45Z</dcterms:modified>
</cp:coreProperties>
</file>