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DEBA9D-77EB-4569-B4EE-63D00251DADF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27FC2D-A2C1-424B-8E44-41BC0379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128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Sunflower </a:t>
            </a:r>
            <a:b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salad recipe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http://ona-znaet.ru/statii/2/190/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2492896"/>
            <a:ext cx="607695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6049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Put the fillet on the plate and add some mayonnaise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8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3284984"/>
            <a:ext cx="460851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108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put THE carrot on the fillet and add some mayonnaise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9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3717032"/>
            <a:ext cx="38884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8929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Put 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the mushrooms and add some mayonnaise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10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3573016"/>
            <a:ext cx="38164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1008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Put the onion on the mushrooms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1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3068960"/>
            <a:ext cx="4176464" cy="357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3888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Put the eggs and add some mayonnaise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1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3284984"/>
            <a:ext cx="403244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4608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Put some corn and chips around the plate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1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3356992"/>
            <a:ext cx="4032448" cy="30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4527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Serve with 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the olives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1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2276872"/>
            <a:ext cx="518457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Good appetite!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www.mamyciuklubas.lt/content/uploads/1315385763-19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2204864"/>
            <a:ext cx="491490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5554960" cy="56886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400" dirty="0" smtClean="0"/>
              <a:t>Ingredients</a:t>
            </a:r>
            <a:r>
              <a:rPr lang="ru-RU" sz="5400" dirty="0" smtClean="0"/>
              <a:t>: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3100" dirty="0" smtClean="0"/>
              <a:t>200 </a:t>
            </a:r>
            <a:r>
              <a:rPr lang="en-US" sz="3100" dirty="0" smtClean="0"/>
              <a:t>G chicken fillet</a:t>
            </a:r>
            <a:br>
              <a:rPr lang="en-US" sz="3100" dirty="0" smtClean="0"/>
            </a:br>
            <a:r>
              <a:rPr lang="en-US" sz="3100" dirty="0" smtClean="0"/>
              <a:t>A JAR OF pickled corn</a:t>
            </a:r>
            <a:br>
              <a:rPr lang="en-US" sz="3100" dirty="0" smtClean="0"/>
            </a:br>
            <a:r>
              <a:rPr lang="en-US" sz="3100" dirty="0" smtClean="0"/>
              <a:t>3 eggs</a:t>
            </a:r>
            <a:br>
              <a:rPr lang="en-US" sz="3100" dirty="0" smtClean="0"/>
            </a:br>
            <a:r>
              <a:rPr lang="en-US" sz="3100" dirty="0" smtClean="0"/>
              <a:t> A JAR OF pickled mushrooms</a:t>
            </a:r>
            <a:br>
              <a:rPr lang="en-US" sz="3100" dirty="0" smtClean="0"/>
            </a:br>
            <a:r>
              <a:rPr lang="en-US" sz="3100" dirty="0" smtClean="0"/>
              <a:t>1 carrot</a:t>
            </a:r>
            <a:br>
              <a:rPr lang="en-US" sz="3100" dirty="0" smtClean="0"/>
            </a:br>
            <a:r>
              <a:rPr lang="en-US" sz="3100" dirty="0" smtClean="0"/>
              <a:t>1 medium onion</a:t>
            </a:r>
            <a:br>
              <a:rPr lang="en-US" sz="3100" dirty="0" smtClean="0"/>
            </a:br>
            <a:r>
              <a:rPr lang="en-US" sz="3100" dirty="0" smtClean="0"/>
              <a:t>SOME olives</a:t>
            </a:r>
            <a:br>
              <a:rPr lang="en-US" sz="3100" dirty="0" smtClean="0"/>
            </a:br>
            <a:r>
              <a:rPr lang="en-US" sz="3100" dirty="0" smtClean="0"/>
              <a:t>chips</a:t>
            </a:r>
            <a:br>
              <a:rPr lang="en-US" sz="3100" dirty="0" smtClean="0"/>
            </a:br>
            <a:r>
              <a:rPr lang="en-US" sz="3100" dirty="0" smtClean="0"/>
              <a:t>salt</a:t>
            </a:r>
            <a:br>
              <a:rPr lang="en-US" sz="3100" dirty="0" smtClean="0"/>
            </a:br>
            <a:r>
              <a:rPr lang="en-US" sz="3100" dirty="0" smtClean="0"/>
              <a:t>oil</a:t>
            </a:r>
            <a:br>
              <a:rPr lang="en-US" sz="3100" dirty="0" smtClean="0"/>
            </a:br>
            <a:r>
              <a:rPr lang="en-US" sz="3100" dirty="0" smtClean="0"/>
              <a:t>mayonnaise</a:t>
            </a:r>
            <a:br>
              <a:rPr lang="en-US" sz="3100" dirty="0" smtClean="0"/>
            </a:br>
            <a:endParaRPr lang="ru-RU" sz="3100" dirty="0"/>
          </a:p>
        </p:txBody>
      </p:sp>
      <p:pic>
        <p:nvPicPr>
          <p:cNvPr id="4" name="ingrphoto" descr="Салат Подсолнух. Ингредиенты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3284984"/>
            <a:ext cx="388843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469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Cooking instructions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Boil the carrot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2492896"/>
            <a:ext cx="489654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3168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Cut the chicken fillet into small pieces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3140968"/>
            <a:ext cx="446449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4204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Fry and salt it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2420888"/>
            <a:ext cx="54006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2448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Grate 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the carrot and the eggs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852936"/>
            <a:ext cx="3286373" cy="293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Фото 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080" y="3717032"/>
            <a:ext cx="357440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5967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Slice 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the mushrooms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6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2359660"/>
            <a:ext cx="4464495" cy="35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4204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Chop  the onion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7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2564904"/>
            <a:ext cx="446449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71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Sunflower  salad recipe</vt:lpstr>
      <vt:lpstr>Ingredients: 200 G chicken fillet A JAR OF pickled corn 3 eggs  A JAR OF pickled mushrooms 1 carrot 1 medium onion SOME olives chips salt oil mayonnaise </vt:lpstr>
      <vt:lpstr>Cooking instructions</vt:lpstr>
      <vt:lpstr>Boil the carrot</vt:lpstr>
      <vt:lpstr>Cut the chicken fillet into small pieces</vt:lpstr>
      <vt:lpstr>Fry and salt it</vt:lpstr>
      <vt:lpstr>Grate  the carrot and the eggs</vt:lpstr>
      <vt:lpstr>Slice  the mushrooms</vt:lpstr>
      <vt:lpstr>Chop  the onion</vt:lpstr>
      <vt:lpstr>Put the fillet on the plate and add some mayonnaise</vt:lpstr>
      <vt:lpstr>put THE carrot on the fillet and add some mayonnaise</vt:lpstr>
      <vt:lpstr>Put  the mushrooms and add some mayonnaise</vt:lpstr>
      <vt:lpstr>Put the onion on the mushrooms</vt:lpstr>
      <vt:lpstr>Put the eggs and add some mayonnaise</vt:lpstr>
      <vt:lpstr>Put some corn and chips around the plate</vt:lpstr>
      <vt:lpstr>Serve with  the olives</vt:lpstr>
      <vt:lpstr>Good appetite!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Sunflower  salad recipe</dc:title>
  <dc:creator>рома</dc:creator>
  <cp:lastModifiedBy>Roman</cp:lastModifiedBy>
  <cp:revision>9</cp:revision>
  <dcterms:created xsi:type="dcterms:W3CDTF">2012-11-26T17:23:07Z</dcterms:created>
  <dcterms:modified xsi:type="dcterms:W3CDTF">2013-03-25T18:17:08Z</dcterms:modified>
</cp:coreProperties>
</file>