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58" r:id="rId3"/>
    <p:sldId id="259" r:id="rId4"/>
    <p:sldId id="260" r:id="rId5"/>
    <p:sldId id="261" r:id="rId6"/>
    <p:sldId id="277" r:id="rId7"/>
    <p:sldId id="263" r:id="rId8"/>
    <p:sldId id="276" r:id="rId9"/>
    <p:sldId id="264" r:id="rId10"/>
    <p:sldId id="266" r:id="rId11"/>
    <p:sldId id="275" r:id="rId12"/>
    <p:sldId id="265" r:id="rId13"/>
    <p:sldId id="274" r:id="rId14"/>
    <p:sldId id="278" r:id="rId15"/>
    <p:sldId id="279" r:id="rId16"/>
    <p:sldId id="303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82" r:id="rId25"/>
    <p:sldId id="283" r:id="rId26"/>
    <p:sldId id="284" r:id="rId27"/>
    <p:sldId id="285" r:id="rId28"/>
    <p:sldId id="286" r:id="rId29"/>
    <p:sldId id="287" r:id="rId30"/>
    <p:sldId id="290" r:id="rId31"/>
    <p:sldId id="294" r:id="rId32"/>
    <p:sldId id="288" r:id="rId33"/>
    <p:sldId id="291" r:id="rId34"/>
    <p:sldId id="292" r:id="rId35"/>
    <p:sldId id="293" r:id="rId36"/>
    <p:sldId id="296" r:id="rId37"/>
    <p:sldId id="295" r:id="rId38"/>
    <p:sldId id="298" r:id="rId39"/>
    <p:sldId id="297" r:id="rId40"/>
    <p:sldId id="299" r:id="rId41"/>
    <p:sldId id="300" r:id="rId42"/>
    <p:sldId id="257" r:id="rId43"/>
    <p:sldId id="301" r:id="rId44"/>
    <p:sldId id="302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44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803" autoAdjust="0"/>
  </p:normalViewPr>
  <p:slideViewPr>
    <p:cSldViewPr>
      <p:cViewPr>
        <p:scale>
          <a:sx n="73" d="100"/>
          <a:sy n="73" d="100"/>
        </p:scale>
        <p:origin x="-1446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1152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C6969-35E7-444E-A2FA-0FE556C1FBB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82F37-4026-4690-BA99-118322551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82F37-4026-4690-BA99-1183225518D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82F37-4026-4690-BA99-1183225518D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82F37-4026-4690-BA99-1183225518D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82F37-4026-4690-BA99-1183225518D4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82F37-4026-4690-BA99-1183225518D4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82F37-4026-4690-BA99-1183225518D4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82F37-4026-4690-BA99-1183225518D4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9FB5F67-1EAA-44B6-985E-FBFD444FD427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AAFEC58-7D1B-4CAD-86AC-FF7A999BC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B5F67-1EAA-44B6-985E-FBFD444FD427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AFEC58-7D1B-4CAD-86AC-FF7A999BC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9FB5F67-1EAA-44B6-985E-FBFD444FD427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AAFEC58-7D1B-4CAD-86AC-FF7A999BC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B5F67-1EAA-44B6-985E-FBFD444FD427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AFEC58-7D1B-4CAD-86AC-FF7A999BC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9FB5F67-1EAA-44B6-985E-FBFD444FD427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AAFEC58-7D1B-4CAD-86AC-FF7A999BC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B5F67-1EAA-44B6-985E-FBFD444FD427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AFEC58-7D1B-4CAD-86AC-FF7A999BC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B5F67-1EAA-44B6-985E-FBFD444FD427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AFEC58-7D1B-4CAD-86AC-FF7A999BC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B5F67-1EAA-44B6-985E-FBFD444FD427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AFEC58-7D1B-4CAD-86AC-FF7A999BC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9FB5F67-1EAA-44B6-985E-FBFD444FD427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AFEC58-7D1B-4CAD-86AC-FF7A999BC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B5F67-1EAA-44B6-985E-FBFD444FD427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AFEC58-7D1B-4CAD-86AC-FF7A999BC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B5F67-1EAA-44B6-985E-FBFD444FD427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AFEC58-7D1B-4CAD-86AC-FF7A999BCC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9FB5F67-1EAA-44B6-985E-FBFD444FD427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AAFEC58-7D1B-4CAD-86AC-FF7A999BC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fr.wikipedia.org/wiki/Aquitaine" TargetMode="External"/><Relationship Id="rId3" Type="http://schemas.openxmlformats.org/officeDocument/2006/relationships/hyperlink" Target="http://fr.wikipedia.org/wiki/Commune_fran%C3%A7aise" TargetMode="External"/><Relationship Id="rId7" Type="http://schemas.openxmlformats.org/officeDocument/2006/relationships/hyperlink" Target="http://fr.wikipedia.org/wiki/R%C3%A9gion_fran%C3%A7aise" TargetMode="External"/><Relationship Id="rId12" Type="http://schemas.openxmlformats.org/officeDocument/2006/relationships/hyperlink" Target="http://fr.wikipedia.org/wiki/P%C3%A9rigord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fr.wikipedia.org/wiki/Gironde_(d%C3%A9partement)" TargetMode="External"/><Relationship Id="rId11" Type="http://schemas.openxmlformats.org/officeDocument/2006/relationships/hyperlink" Target="http://fr.wikipedia.org/wiki/Saintonge" TargetMode="External"/><Relationship Id="rId5" Type="http://schemas.openxmlformats.org/officeDocument/2006/relationships/hyperlink" Target="http://fr.wikipedia.org/wiki/D%C3%A9partement_fran%C3%A7ais" TargetMode="External"/><Relationship Id="rId10" Type="http://schemas.openxmlformats.org/officeDocument/2006/relationships/hyperlink" Target="http://fr.wikipedia.org/wiki/Bordelais" TargetMode="External"/><Relationship Id="rId4" Type="http://schemas.openxmlformats.org/officeDocument/2006/relationships/hyperlink" Target="http://fr.wikipedia.org/wiki/France" TargetMode="External"/><Relationship Id="rId9" Type="http://schemas.openxmlformats.org/officeDocument/2006/relationships/hyperlink" Target="http://fr.wikipedia.org/wiki/Libournai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09540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dirty="0" smtClean="0"/>
              <a:t> France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3728" y="2060848"/>
            <a:ext cx="640871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0" dirty="0" smtClean="0">
                <a:latin typeface="Times New Roman" pitchFamily="18" charset="0"/>
                <a:cs typeface="Times New Roman" pitchFamily="18" charset="0"/>
              </a:rPr>
              <a:t>Les départements</a:t>
            </a:r>
            <a:endParaRPr lang="ru-RU" sz="4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259632" y="2204864"/>
            <a:ext cx="590465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0" dirty="0" smtClean="0">
                <a:latin typeface="Times New Roman" pitchFamily="18" charset="0"/>
                <a:cs typeface="Times New Roman" pitchFamily="18" charset="0"/>
              </a:rPr>
              <a:t>Les communes </a:t>
            </a:r>
            <a:endParaRPr lang="ru-RU" sz="44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043608" y="2276872"/>
            <a:ext cx="619268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42048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 Nord-Pas-de-Calais,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région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la plus au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nord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la France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région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située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aux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portes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la Grande-Bretagne et de la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Belgique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offre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longues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plages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et des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falaises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à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 Nord. 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l´intérieur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le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paysage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Flandres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se compose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canaux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et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moulins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à vent.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 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trouve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d´élégantes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stations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balnéaires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comme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Touquet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des ports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pêche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comme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Boulogne-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(le premier port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pêche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français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villes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abritent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joyeux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l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΄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architecture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flamande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avec en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tête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Arras.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Blason de Nord-Pas-de-Calais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2339752" y="2060848"/>
            <a:ext cx="338437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Lille – le chef-lieu du Nord-Pas-de-Calais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539552" y="2132856"/>
            <a:ext cx="345638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 peut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visiter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galeries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΄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art et admirer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monuments: le musée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Comptesse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cathédrale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Notre-Dame de 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Treille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la maison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natale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général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Gaulle, la Grand Place, 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vieille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Bourse, l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΄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Opéra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 carte et le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blason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Lille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95536" y="2276872"/>
            <a:ext cx="3672408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Степановы\Downloads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3" y="2276872"/>
            <a:ext cx="3096344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Lille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classé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patrimoine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mondial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тепановы\Downloads\220px-Lille_vieille_bourse_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700808"/>
            <a:ext cx="2520280" cy="1944216"/>
          </a:xfrm>
          <a:prstGeom prst="rect">
            <a:avLst/>
          </a:prstGeom>
          <a:noFill/>
        </p:spPr>
      </p:pic>
      <p:pic>
        <p:nvPicPr>
          <p:cNvPr id="1027" name="Picture 3" descr="C:\Users\Степановы\Downloads\L'une des plus ancienne maison de Lill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832" y="1628800"/>
            <a:ext cx="2664296" cy="2016224"/>
          </a:xfrm>
          <a:prstGeom prst="rect">
            <a:avLst/>
          </a:prstGeom>
          <a:noFill/>
        </p:spPr>
      </p:pic>
      <p:pic>
        <p:nvPicPr>
          <p:cNvPr id="1028" name="Picture 4" descr="C:\Users\Степановы\Downloads\Lille l'eglise Saint-Mauric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2160" y="1628800"/>
            <a:ext cx="1944216" cy="2253976"/>
          </a:xfrm>
          <a:prstGeom prst="rect">
            <a:avLst/>
          </a:prstGeom>
          <a:noFill/>
        </p:spPr>
      </p:pic>
      <p:pic>
        <p:nvPicPr>
          <p:cNvPr id="1029" name="Picture 5" descr="C:\Users\Степановы\Downloads\220px-Lille la cathedrale Notre Dame de la Treill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4149080"/>
            <a:ext cx="2794000" cy="2082800"/>
          </a:xfrm>
          <a:prstGeom prst="rect">
            <a:avLst/>
          </a:prstGeom>
          <a:noFill/>
        </p:spPr>
      </p:pic>
      <p:pic>
        <p:nvPicPr>
          <p:cNvPr id="1030" name="Picture 6" descr="C:\Users\Степановы\Downloads\310px-Lille l'Hospice de comtesse_ar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75856" y="4149080"/>
            <a:ext cx="2088232" cy="2088232"/>
          </a:xfrm>
          <a:prstGeom prst="rect">
            <a:avLst/>
          </a:prstGeom>
          <a:noFill/>
        </p:spPr>
      </p:pic>
      <p:pic>
        <p:nvPicPr>
          <p:cNvPr id="1031" name="Picture 7" descr="C:\Users\Степановы\Downloads\220px-Porte_de_Paris_Lille_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652120" y="4221088"/>
            <a:ext cx="2160240" cy="20955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11561" y="364502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vieille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Bourse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0" y="357301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L’une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des plus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ancienne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maison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6216" y="3717032"/>
            <a:ext cx="26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724128" y="386104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L’église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Saint-Maurice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616530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cathédrale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Notre-Dame de la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Treille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59832" y="616530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L’ospice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comptesse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96136" y="638132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porte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de Paris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ville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de Calais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714488"/>
            <a:ext cx="707236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4872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curiosités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de Calais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Située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à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seulement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36 km des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côtes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britaniques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ville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Calais est le premier port de voyageurs français. Elle est très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proche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Coquilles, le lieu où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débouche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le tunnel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Manche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Vous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pouvez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visiter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le musée des Beaux-Arts et de 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dentelle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le musée de la guerre, l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΄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hôtel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ville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Devant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l´hôtel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ville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on peut admirer le monument aux bourgeois de Calais,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réalisé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en 1895 par Auguste Rodin.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4872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Le canal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643050"/>
            <a:ext cx="714380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b="1" dirty="0"/>
              <a:t> régions de la France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Alsace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Aquitaine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Auvergne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Haute-Normandie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Basse-Normandie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Bourgogne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Bretagne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Centre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Champagne-Ardennes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Corse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Franche-Compté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Ile-de-France	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Languedoc-Roussillon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Limousin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Lorraine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Midi-Pyrénées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Nord-Pas-de-Calais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Pays de la Loire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Picardie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Poitou-Charentes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Provence-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Alpes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-Côte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d'Azur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Rhône-Alpes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Le village du Nord-Pas-de-Calais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403648" y="2276872"/>
            <a:ext cx="554461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plage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côte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Opale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475656" y="2492896"/>
            <a:ext cx="525658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Dunkerque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403648" y="2348880"/>
            <a:ext cx="525658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Dunkerque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Dunkerque,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troisième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port de France. Il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suffit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visiter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le musée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portuaire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et le marché aux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poissons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place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Minck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L̕église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Saint-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Eloi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abrite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tombeau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 célèbre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corsaire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Jean Bart. Le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beffroi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l´église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est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classé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patrimoine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mondial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l̕UNESCO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L´événement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le plus important de Dunkerque, c´est le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carnaval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Il se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déroule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les ans fin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février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et début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avril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Les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célèbres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géants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 Nord,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d’énormes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figures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portées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par des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personnes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à l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΄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occasion des fêtes, en sont 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principale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attraction.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2072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L’Aquitaine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тепановы\Downloads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403648" y="2060848"/>
            <a:ext cx="5400600" cy="410445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L’Aquitaine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région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aux multiples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facettes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тепановы\Downloads\Aquitaine-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683568" y="2060848"/>
            <a:ext cx="3096344" cy="388843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L’Aquitaine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située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sud-ouest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la France.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D’un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côté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longe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l’océan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Atlantique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c’est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la Côte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d’Argent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et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l’autre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s’étend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l’intérieur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terres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Les départements de l’Aquitaine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Степановы\Downloads\Aquitain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683568" y="1916832"/>
            <a:ext cx="3312368" cy="403244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Cette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régions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traversée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fleuves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(la Garonne, la Dordogne et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l’Adour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se compose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cinq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départements: la Dordogne, la Gironde, les Landes, le Lot-et-Garonne et les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Pyrénées-Atlantiques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Les langues régionales.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Il y a environ 3 million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d’habitants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en Aquitaine.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160 000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personnes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parlent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 langues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régionales:l’occitan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quatre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variantes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(le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gascon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le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béarnais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le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languedocien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et le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limousin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), le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poitevin-saintongeais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nord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de la Gironde et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ouest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Périgord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et le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basque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partie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occidentale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Pirénées-Atlantiques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242048" cy="1412776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L’Aquitaine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 première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région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viticole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France: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elle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produit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le quart de la production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viticole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nationale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Степановы\Downloads\Saint-Emilio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628800"/>
            <a:ext cx="3456384" cy="403244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Saint-Émilion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est une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  <a:hlinkClick r:id="rId3" tooltip="Commune française"/>
              </a:rPr>
              <a:t>commune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du sud-ouest de la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  <a:hlinkClick r:id="rId4" tooltip="France"/>
              </a:rPr>
              <a:t>France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située dans le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  <a:hlinkClick r:id="rId5" tooltip="Département français"/>
              </a:rPr>
              <a:t>département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  <a:hlinkClick r:id="rId6" tooltip="Gironde (département)"/>
              </a:rPr>
              <a:t>Gironde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et la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  <a:hlinkClick r:id="rId7" tooltip="Région française"/>
              </a:rPr>
              <a:t>région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  <a:hlinkClick r:id="rId8" tooltip="Aquitaine"/>
              </a:rPr>
              <a:t>Aquitaine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En plein cœur du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  <a:hlinkClick r:id="rId9" tooltip="Libournais"/>
              </a:rPr>
              <a:t>Libournais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dans une région constituée de douces collines viticoles et de bosquets verdoyants, cette petite cité médiévale bénéficie de sa situation au carrefour du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  <a:hlinkClick r:id="rId10" tooltip="Bordelais"/>
              </a:rPr>
              <a:t>Bordelais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de la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  <a:hlinkClick r:id="rId11" tooltip="Saintonge"/>
              </a:rPr>
              <a:t>Saintonge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et du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  <a:hlinkClick r:id="rId12" tooltip="Périgord"/>
              </a:rPr>
              <a:t>Périgord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594928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Saint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Émilion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тепановы\Downloads\220px-Panorama-02-Biarritz-2005-08-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32656"/>
            <a:ext cx="4680520" cy="2592288"/>
          </a:xfrm>
          <a:prstGeom prst="rect">
            <a:avLst/>
          </a:prstGeom>
          <a:noFill/>
        </p:spPr>
      </p:pic>
      <p:pic>
        <p:nvPicPr>
          <p:cNvPr id="1027" name="Picture 3" descr="C:\Users\Степановы\Downloads\220px-ArcachonPlag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356992"/>
            <a:ext cx="4464496" cy="2592288"/>
          </a:xfrm>
          <a:prstGeom prst="rect">
            <a:avLst/>
          </a:prstGeom>
          <a:noFill/>
        </p:spPr>
      </p:pic>
      <p:pic>
        <p:nvPicPr>
          <p:cNvPr id="1028" name="Picture 4" descr="C:\Users\Степановы\Downloads\le bassin d'Arcachon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861048"/>
            <a:ext cx="3888432" cy="2520280"/>
          </a:xfrm>
          <a:prstGeom prst="rect">
            <a:avLst/>
          </a:prstGeom>
          <a:noFill/>
        </p:spPr>
      </p:pic>
      <p:pic>
        <p:nvPicPr>
          <p:cNvPr id="1029" name="Picture 5" descr="C:\Users\Степановы\Downloads\Les Landes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476672"/>
            <a:ext cx="3672408" cy="27363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19672" y="2924944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Biaritz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5949280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plage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à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Arcachon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976" y="6237312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 bassin d’Arcachon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096" y="3212976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Les Landes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642918"/>
            <a:ext cx="664373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Les régions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françaises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sont des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collectivités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territoriales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République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française. Elles sont au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nombre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de 27 : 22 régions de France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métropolitaine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compris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collectivité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territoriale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de Corse, qui n'a pas la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dénomination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de «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région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»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mais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exerce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les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compétences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et 5 départements et régions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d’outre-mer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1628800"/>
          </a:xfrm>
        </p:spPr>
        <p:txBody>
          <a:bodyPr>
            <a:noAutofit/>
          </a:bodyPr>
          <a:lstStyle/>
          <a:p>
            <a:pPr algn="ctr"/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Bordeaux –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le chef-lieu de la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région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Aquitaine et du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département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de la Gironde.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Степановы\Downloads\Pont-Pierre-Bordeaux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457200" y="2711484"/>
            <a:ext cx="3521075" cy="2303395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 place des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Quin-conces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la plus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grande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place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d’Europe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offre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vue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superbe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le port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passe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la Garonne.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Après Paris, Bordeaux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ville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française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possède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le plus grand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nombre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bâtiments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protégés.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Blason de Bordeaux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тепановы\Downloads\blason de Bordeaux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1844824"/>
            <a:ext cx="5976664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Bordeau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ville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principale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d’Aquitaine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тепановы\Desktop\Place_de_la_Bourse_Bordeaux_de_nui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276872"/>
            <a:ext cx="7776864" cy="295232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691680" y="5445224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Place de la Bourse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1988840"/>
          </a:xfrm>
        </p:spPr>
        <p:txBody>
          <a:bodyPr>
            <a:normAutofit/>
          </a:bodyPr>
          <a:lstStyle/>
          <a:p>
            <a:pPr algn="ctr"/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Le grand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théâtre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bâti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en 1773 et 1780 par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l’architect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Victor Louis.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Степановы\Downloads\Grand theatr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611560" y="2564904"/>
            <a:ext cx="3312368" cy="3168352"/>
          </a:xfrm>
          <a:prstGeom prst="rect">
            <a:avLst/>
          </a:prstGeom>
          <a:noFill/>
        </p:spPr>
      </p:pic>
      <p:pic>
        <p:nvPicPr>
          <p:cNvPr id="4100" name="Picture 4" descr="C:\Users\Степановы\Downloads\images-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4427985" y="2564904"/>
            <a:ext cx="3168352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44016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faut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visiter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le port de la Lune, le centre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historique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ville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classé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depuis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2007             au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patrimoine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mondial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l’UNESCO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348881"/>
            <a:ext cx="7632848" cy="3528392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musée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d’Aquitaine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par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contre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consacré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à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l’histoire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local.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intéressant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visiter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cathédrale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Saint-André,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l’église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Saint-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Seurin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l’église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Saint-Michel.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musée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des Beaux-Arts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possède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remarquable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collection de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peintures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 la Renaissance.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тепановы\Downloads\images-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9" y="476673"/>
            <a:ext cx="3672408" cy="2952328"/>
          </a:xfrm>
          <a:prstGeom prst="rect">
            <a:avLst/>
          </a:prstGeom>
          <a:noFill/>
        </p:spPr>
      </p:pic>
      <p:pic>
        <p:nvPicPr>
          <p:cNvPr id="6147" name="Picture 3" descr="C:\Users\Степановы\Downloads\images-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476673"/>
            <a:ext cx="3888432" cy="2952327"/>
          </a:xfrm>
          <a:prstGeom prst="rect">
            <a:avLst/>
          </a:prstGeom>
          <a:noFill/>
        </p:spPr>
      </p:pic>
      <p:pic>
        <p:nvPicPr>
          <p:cNvPr id="6148" name="Picture 4" descr="C:\Users\Степановы\Downloads\images-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9" y="3861048"/>
            <a:ext cx="3816423" cy="2664296"/>
          </a:xfrm>
          <a:prstGeom prst="rect">
            <a:avLst/>
          </a:prstGeom>
          <a:noFill/>
        </p:spPr>
      </p:pic>
      <p:pic>
        <p:nvPicPr>
          <p:cNvPr id="6149" name="Picture 5" descr="C:\Users\Степановы\Downloads\index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8" y="3861048"/>
            <a:ext cx="3888432" cy="26642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71800" y="3356992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Bordeaux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La Bourgogne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тепановы\Downloads\image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736" y="1772816"/>
            <a:ext cx="4680520" cy="390425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La Bourgogne,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région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à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savourer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229600" cy="4824536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 Bourgogne se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trouve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au centre de la France.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Elle se compose de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départements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l’Yonne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la Côte-d’Or, la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Nièvre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et la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Saône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-et-Loire.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ville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doit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son nom au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peuple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Bourgondes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devient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duché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Bourgogne au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Moyen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Age.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 Bourgogne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comprend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le massif du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Morvan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les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collines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Charolais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et les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monts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Mâconnais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C’est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région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aux mille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facettes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elle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associe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à un important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patrimoine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naturel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artistique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et architectural les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saveurs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gastronomie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et les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parfums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тепановы\Downloads\400px-Carte_de_la_Bourgogne_(Relief).sv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764704"/>
            <a:ext cx="5688632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0" dirty="0" err="1" smtClean="0">
                <a:latin typeface="Times New Roman" pitchFamily="18" charset="0"/>
                <a:cs typeface="Times New Roman" pitchFamily="18" charset="0"/>
              </a:rPr>
              <a:t>Blason</a:t>
            </a:r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 de Bourgogne</a:t>
            </a:r>
            <a:endParaRPr lang="ru-RU" sz="36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318544"/>
            <a:ext cx="5715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42048" cy="114300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L̕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Histoire des régions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Avant la Grande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Révolution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Française (1789) la France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était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divisée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en 34 provinces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historiques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L̕Ile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de France, la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Normandie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la Provence etc.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Cha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de ces provinces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avait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une capital où il 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avait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une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université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une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cathédrale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Le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roi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nommait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gouverneur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pour le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présenter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4872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Dijon – le chef-lieu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Степановы\Downloads\Dijo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628800"/>
            <a:ext cx="3528392" cy="446449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L’ancienne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capitale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duché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Bourgogne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aujourd’hui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le chef-lieu du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département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la Côte-d’Or.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vieux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Dijon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offre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églises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cathédrale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Saint-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Bénigne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l’église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Saint-Etienne et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l’église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Notre-Dame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тепановы\Downloads\Le centre-ville Dijo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1" y="404665"/>
            <a:ext cx="4104455" cy="2736304"/>
          </a:xfrm>
          <a:prstGeom prst="rect">
            <a:avLst/>
          </a:prstGeom>
          <a:noFill/>
        </p:spPr>
      </p:pic>
      <p:pic>
        <p:nvPicPr>
          <p:cNvPr id="5123" name="Picture 3" descr="C:\Users\Степановы\Downloads\Dijon - capitale mondiale de la gastronomi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3728" y="3717031"/>
            <a:ext cx="5616624" cy="2736305"/>
          </a:xfrm>
          <a:prstGeom prst="rect">
            <a:avLst/>
          </a:prstGeom>
          <a:noFill/>
        </p:spPr>
      </p:pic>
      <p:pic>
        <p:nvPicPr>
          <p:cNvPr id="5124" name="Picture 4" descr="C:\Users\Степановы\Downloads\Dijon - 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8" y="404664"/>
            <a:ext cx="3744416" cy="27363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314096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Le centre-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ville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de Dijon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6381328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Capitale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mondiale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gastronomie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314096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La place de Dijon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Степановы\Downloads\700px-Quai_Mâcon_04-2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4797152"/>
            <a:ext cx="6912768" cy="1584176"/>
          </a:xfrm>
          <a:prstGeom prst="rect">
            <a:avLst/>
          </a:prstGeom>
          <a:noFill/>
        </p:spPr>
      </p:pic>
      <p:pic>
        <p:nvPicPr>
          <p:cNvPr id="4100" name="Picture 4" descr="C:\Users\Степановы\Downloads\Le pont a Maco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548680"/>
            <a:ext cx="3024336" cy="2088232"/>
          </a:xfrm>
          <a:prstGeom prst="rect">
            <a:avLst/>
          </a:prstGeom>
          <a:noFill/>
        </p:spPr>
      </p:pic>
      <p:pic>
        <p:nvPicPr>
          <p:cNvPr id="1026" name="Picture 2" descr="C:\Users\Степановы\Downloads\387pxLa cathedrale Vieux_Saint-Vincent_(Mâcon-France)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088" y="476673"/>
            <a:ext cx="2376264" cy="4176464"/>
          </a:xfrm>
          <a:prstGeom prst="rect">
            <a:avLst/>
          </a:prstGeom>
          <a:noFill/>
        </p:spPr>
      </p:pic>
      <p:pic>
        <p:nvPicPr>
          <p:cNvPr id="1027" name="Picture 3" descr="C:\Users\Степановы\Downloads\Eglise Saint-Pierre a Macon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7" y="3212976"/>
            <a:ext cx="2952328" cy="20162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75856" y="105273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Mâcon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492896"/>
            <a:ext cx="269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Saône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4941168"/>
            <a:ext cx="3131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L’église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Saint-Pierre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8064" y="260648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cathédrale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Vieux Saint Vincent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3768" y="630932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Saône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/>
          <a:lstStyle/>
          <a:p>
            <a:pPr algn="ctr"/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Auxerre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Chef-lieu du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département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l’Yonne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riche en monuments à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visiter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 centre-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ville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domine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la tour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l’Horloge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L’abbaye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Saint-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Germain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remonte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à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l’an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800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L’eglise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Saint-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Eusèbe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abrite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beaux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vitreaux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тепановы\Downloads\L'Yonne a Auxerr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581128"/>
            <a:ext cx="3600400" cy="1944216"/>
          </a:xfrm>
          <a:prstGeom prst="rect">
            <a:avLst/>
          </a:prstGeom>
          <a:noFill/>
        </p:spPr>
      </p:pic>
      <p:pic>
        <p:nvPicPr>
          <p:cNvPr id="2051" name="Picture 3" descr="C:\Users\Степановы\Downloads\Auxerre_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2060848"/>
            <a:ext cx="2794000" cy="2095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99592" y="400506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Auxerre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949280"/>
            <a:ext cx="4427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Chef-lieu du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département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l’Yonne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0" dirty="0" err="1" smtClean="0">
                <a:latin typeface="Times New Roman" pitchFamily="18" charset="0"/>
                <a:cs typeface="Times New Roman" pitchFamily="18" charset="0"/>
              </a:rPr>
              <a:t>Nevers</a:t>
            </a:r>
            <a:endParaRPr lang="ru-RU" sz="4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ville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chef-lieu du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département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Nièvre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appelée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cité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Ducs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conserve encore le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palais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ducal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Nevers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connu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par le sport – le Grand Prix de France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Formule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musique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joue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rôle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très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important – un festival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musique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rock et de jazz y a lieu</a:t>
            </a:r>
          </a:p>
        </p:txBody>
      </p:sp>
      <p:pic>
        <p:nvPicPr>
          <p:cNvPr id="3074" name="Picture 2" descr="C:\Users\Степановы\Downloads\Nevers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1628800"/>
            <a:ext cx="2438400" cy="1828800"/>
          </a:xfrm>
          <a:prstGeom prst="rect">
            <a:avLst/>
          </a:prstGeom>
          <a:noFill/>
        </p:spPr>
      </p:pic>
      <p:pic>
        <p:nvPicPr>
          <p:cNvPr id="3076" name="Picture 4" descr="Article rubriqu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3933056"/>
            <a:ext cx="3672408" cy="18722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75656" y="3284984"/>
            <a:ext cx="2416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pont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à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Nevers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5877272"/>
            <a:ext cx="280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palais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ducal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Après la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Révolution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française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Après la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Révolution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française tout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cela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changé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La France est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divisée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maintenant en 96 départements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portant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le nom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d΄une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rivière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ou d´un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fleuve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 la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tête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d΄un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départment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il y a un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préfet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Paris 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statut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d΄un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département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Chaque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département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est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divisé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en un grand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nombre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de communes.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20728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Les aspects des régions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7239000" cy="4248472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Depuis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1972 la France est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divisé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en 22 régions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économiques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Chaque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région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groupe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un certain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nombre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départements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Dans les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noms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des régions 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trouve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les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noms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anciens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provinces.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Chaque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région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 la France a son aspect.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992888" cy="172819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en-US" sz="3600" b="0" dirty="0" err="1" smtClean="0">
                <a:latin typeface="Times New Roman" pitchFamily="18" charset="0"/>
                <a:cs typeface="Times New Roman" pitchFamily="18" charset="0"/>
              </a:rPr>
              <a:t>existe</a:t>
            </a:r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 en France plus de 36500 communes.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la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tête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de la commune se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trouve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Conseil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municipal qui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élit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maire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Le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maire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élu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pour 6 ans et le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Conseil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municipal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gèrent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les affaires  de la commune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appelée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municipalité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l΄école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la santé,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l΄aide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aux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personne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en difficulties, les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loisirs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la police.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242048" cy="936104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΄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Hôtel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ville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Paris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C´est à 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mairie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(ou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hôtel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ville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que se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trouve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le bureau d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΄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état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civil où sont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déclarés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les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événements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la vie: naissance,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mariage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divorce,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décès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On y demande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les 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papiers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tels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que la carte d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΄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identité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passeport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fiche d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΄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état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civil,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extrait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naissance.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211960" y="2132856"/>
            <a:ext cx="345638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Le Nord-Pas-de-Calais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403648" y="1916832"/>
            <a:ext cx="532859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1886</TotalTime>
  <Words>1446</Words>
  <Application>Microsoft Office PowerPoint</Application>
  <PresentationFormat>Экран (4:3)</PresentationFormat>
  <Paragraphs>141</Paragraphs>
  <Slides>44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Изящная</vt:lpstr>
      <vt:lpstr>La France</vt:lpstr>
      <vt:lpstr>Les régions de la France </vt:lpstr>
      <vt:lpstr>Слайд 3</vt:lpstr>
      <vt:lpstr>L̕ Histoire des régions</vt:lpstr>
      <vt:lpstr>Après la Révolution française</vt:lpstr>
      <vt:lpstr>Les aspects des régions</vt:lpstr>
      <vt:lpstr> Il existe en France plus de 36500 communes. </vt:lpstr>
      <vt:lpstr>L΄Hôtel de ville de Paris</vt:lpstr>
      <vt:lpstr>Le Nord-Pas-de-Calais</vt:lpstr>
      <vt:lpstr>Les départements</vt:lpstr>
      <vt:lpstr>Les communes </vt:lpstr>
      <vt:lpstr>Le Nord-Pas-de-Calais, la région la plus au nord de la France</vt:lpstr>
      <vt:lpstr>Blason de Nord-Pas-de-Calais</vt:lpstr>
      <vt:lpstr>Lille – le chef-lieu du Nord-Pas-de-Calais</vt:lpstr>
      <vt:lpstr>La carte et le blason de Lille</vt:lpstr>
      <vt:lpstr>Lille est classé au patrimoine mondial</vt:lpstr>
      <vt:lpstr>La ville de Calais</vt:lpstr>
      <vt:lpstr>Les curiosités de Calais</vt:lpstr>
      <vt:lpstr>Le canal</vt:lpstr>
      <vt:lpstr>Le village du Nord-Pas-de-Calais</vt:lpstr>
      <vt:lpstr>La plage de la côte Opale</vt:lpstr>
      <vt:lpstr>Dunkerque</vt:lpstr>
      <vt:lpstr>Dunkerque</vt:lpstr>
      <vt:lpstr>L’Aquitaine</vt:lpstr>
      <vt:lpstr>L’Aquitaine – une région aux multiples facettes</vt:lpstr>
      <vt:lpstr>Les départements de l’Aquitaine</vt:lpstr>
      <vt:lpstr>Les langues régionales.</vt:lpstr>
      <vt:lpstr>L’Aquitaine est la première région viticole de France: elle produit le quart de la production viticole nationale</vt:lpstr>
      <vt:lpstr>Слайд 29</vt:lpstr>
      <vt:lpstr>Bordeaux – est le chef-lieu de la région Aquitaine et du département de la Gironde. </vt:lpstr>
      <vt:lpstr>Blason de Bordeaux</vt:lpstr>
      <vt:lpstr>Bordeau – la ville principale d’Aquitaine</vt:lpstr>
      <vt:lpstr>Le grand théâtre est bâti en 1773 et 1780 par l’architect Victor Louis.</vt:lpstr>
      <vt:lpstr>Il faut visiter le port de la Lune, le centre historique de la ville classé depuis 2007             au  patrimoine mondial de l’UNESCO.</vt:lpstr>
      <vt:lpstr>Слайд 35</vt:lpstr>
      <vt:lpstr>La Bourgogne</vt:lpstr>
      <vt:lpstr>La Bourgogne, une région à savourer</vt:lpstr>
      <vt:lpstr>Слайд 38</vt:lpstr>
      <vt:lpstr>Blason de Bourgogne</vt:lpstr>
      <vt:lpstr>Dijon – le chef-lieu</vt:lpstr>
      <vt:lpstr>Слайд 41</vt:lpstr>
      <vt:lpstr>Слайд 42</vt:lpstr>
      <vt:lpstr>Auxerre</vt:lpstr>
      <vt:lpstr>Nevers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Régions de la France</dc:title>
  <dc:creator>Марго</dc:creator>
  <cp:lastModifiedBy>Roman</cp:lastModifiedBy>
  <cp:revision>328</cp:revision>
  <dcterms:created xsi:type="dcterms:W3CDTF">2012-12-08T18:28:55Z</dcterms:created>
  <dcterms:modified xsi:type="dcterms:W3CDTF">2013-03-18T22:04:59Z</dcterms:modified>
</cp:coreProperties>
</file>