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2ACA-4C5A-488D-8730-DE114816CE85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0E43-4543-46FA-8788-0BF7198CB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2ACA-4C5A-488D-8730-DE114816CE85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0E43-4543-46FA-8788-0BF7198CB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2ACA-4C5A-488D-8730-DE114816CE85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0E43-4543-46FA-8788-0BF7198CB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2ACA-4C5A-488D-8730-DE114816CE85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0E43-4543-46FA-8788-0BF7198CB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2ACA-4C5A-488D-8730-DE114816CE85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0E43-4543-46FA-8788-0BF7198CB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2ACA-4C5A-488D-8730-DE114816CE85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0E43-4543-46FA-8788-0BF7198CB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2ACA-4C5A-488D-8730-DE114816CE85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0E43-4543-46FA-8788-0BF7198CB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2ACA-4C5A-488D-8730-DE114816CE85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0E43-4543-46FA-8788-0BF7198CB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2ACA-4C5A-488D-8730-DE114816CE85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0E43-4543-46FA-8788-0BF7198CB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2ACA-4C5A-488D-8730-DE114816CE85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0E43-4543-46FA-8788-0BF7198CB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2ACA-4C5A-488D-8730-DE114816CE85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0E43-4543-46FA-8788-0BF7198CB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12ACA-4C5A-488D-8730-DE114816CE85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E0E43-4543-46FA-8788-0BF7198CB6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64608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666996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65912" y="332656"/>
            <a:ext cx="638860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Do you know </a:t>
            </a:r>
          </a:p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what doctor to go to?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edicine_pills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0287001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395536" y="404664"/>
            <a:ext cx="781252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ancient languages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 used to name doctors?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4509120"/>
            <a:ext cx="47021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Latin and Greek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edicine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-1179512"/>
            <a:ext cx="9345138" cy="8037512"/>
          </a:xfrm>
        </p:spPr>
      </p:pic>
      <p:sp>
        <p:nvSpPr>
          <p:cNvPr id="5" name="Прямоугольник 4"/>
          <p:cNvSpPr/>
          <p:nvPr/>
        </p:nvSpPr>
        <p:spPr>
          <a:xfrm>
            <a:off x="1475656" y="404664"/>
            <a:ext cx="657442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What does the word </a:t>
            </a:r>
          </a:p>
          <a:p>
            <a:pPr algn="ctr"/>
            <a:r>
              <a:rPr lang="en-US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LOGIST</a:t>
            </a:r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mean</a:t>
            </a:r>
            <a:r>
              <a:rPr lang="en-US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?</a:t>
            </a:r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90192" y="2967335"/>
            <a:ext cx="45636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 person who </a:t>
            </a:r>
          </a:p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understands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edicinePills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029102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861283" y="260648"/>
            <a:ext cx="786914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What doctor specializes</a:t>
            </a:r>
          </a:p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in</a:t>
            </a:r>
          </a:p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skin diseases?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5733256"/>
            <a:ext cx="4963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Dermatologist 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dieta.ru/files/aaa/dop_photo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0"/>
            <a:ext cx="1028990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548680"/>
            <a:ext cx="6614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What do surgeons do?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56371" y="5445224"/>
            <a:ext cx="7004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They operate on people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lue_And_Purple_Medicine_Pills-Other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0565930" cy="7029400"/>
          </a:xfrm>
        </p:spPr>
      </p:pic>
      <p:sp>
        <p:nvSpPr>
          <p:cNvPr id="6" name="Прямоугольник 5"/>
          <p:cNvSpPr/>
          <p:nvPr/>
        </p:nvSpPr>
        <p:spPr>
          <a:xfrm>
            <a:off x="1331640" y="260648"/>
            <a:ext cx="715195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Who will you visit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If you have problems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With your stomach?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5301208"/>
            <a:ext cx="692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Gastroenterologist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i010.radikal.ru/0912/a4/71f1013c66b3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74912" y="1124744"/>
            <a:ext cx="5469088" cy="540920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404664"/>
            <a:ext cx="93920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 optician will prescribe you…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3573016"/>
            <a:ext cx="2311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Glasses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x_8238e2bb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699792" y="2852936"/>
            <a:ext cx="3328115" cy="3350302"/>
          </a:xfrm>
        </p:spPr>
      </p:pic>
      <p:sp>
        <p:nvSpPr>
          <p:cNvPr id="6" name="Прямоугольник 5"/>
          <p:cNvSpPr/>
          <p:nvPr/>
        </p:nvSpPr>
        <p:spPr>
          <a:xfrm>
            <a:off x="827584" y="188640"/>
            <a:ext cx="729847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How do you call a doctor</a:t>
            </a:r>
          </a:p>
          <a:p>
            <a:pPr algn="ctr"/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w</a:t>
            </a:r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ho is not a very good</a:t>
            </a:r>
          </a:p>
          <a:p>
            <a:pPr algn="ctr"/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doctor?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5934670"/>
            <a:ext cx="24689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 quack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rugs-medicine-wallpapers-backgrounds-for-powerpoint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-240824" y="0"/>
            <a:ext cx="109728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835696" y="404664"/>
            <a:ext cx="575247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You did a great job!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That’s all for now!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See you soon!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101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Коровкины</dc:creator>
  <cp:lastModifiedBy>Roman</cp:lastModifiedBy>
  <cp:revision>15</cp:revision>
  <dcterms:created xsi:type="dcterms:W3CDTF">2012-02-09T11:44:19Z</dcterms:created>
  <dcterms:modified xsi:type="dcterms:W3CDTF">2013-03-16T22:31:15Z</dcterms:modified>
</cp:coreProperties>
</file>