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ADC988F-5BF5-4117-8419-430A8F2F210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8DE69F7-6409-494A-A0FB-B46ABC8B4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988F-5BF5-4117-8419-430A8F2F210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E69F7-6409-494A-A0FB-B46ABC8B4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988F-5BF5-4117-8419-430A8F2F210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E69F7-6409-494A-A0FB-B46ABC8B4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ADC988F-5BF5-4117-8419-430A8F2F210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E69F7-6409-494A-A0FB-B46ABC8B4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ADC988F-5BF5-4117-8419-430A8F2F210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8DE69F7-6409-494A-A0FB-B46ABC8B4F3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ADC988F-5BF5-4117-8419-430A8F2F210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DE69F7-6409-494A-A0FB-B46ABC8B4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ADC988F-5BF5-4117-8419-430A8F2F210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8DE69F7-6409-494A-A0FB-B46ABC8B4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988F-5BF5-4117-8419-430A8F2F210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E69F7-6409-494A-A0FB-B46ABC8B4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ADC988F-5BF5-4117-8419-430A8F2F210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DE69F7-6409-494A-A0FB-B46ABC8B4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ADC988F-5BF5-4117-8419-430A8F2F210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8DE69F7-6409-494A-A0FB-B46ABC8B4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ADC988F-5BF5-4117-8419-430A8F2F210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8DE69F7-6409-494A-A0FB-B46ABC8B4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ADC988F-5BF5-4117-8419-430A8F2F2107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8DE69F7-6409-494A-A0FB-B46ABC8B4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285860"/>
            <a:ext cx="8429684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Как сделать </a:t>
            </a:r>
          </a:p>
          <a:p>
            <a:pPr algn="ctr"/>
            <a:r>
              <a:rPr lang="ru-R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аппликацию </a:t>
            </a:r>
          </a:p>
          <a:p>
            <a:pPr algn="ctr"/>
            <a:r>
              <a:rPr lang="ru-R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«осеннее дерево»</a:t>
            </a:r>
            <a:endParaRPr lang="ru-RU" sz="6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Untitled-Scanned-06.jpg"/>
          <p:cNvPicPr>
            <a:picLocks noChangeAspect="1"/>
          </p:cNvPicPr>
          <p:nvPr/>
        </p:nvPicPr>
        <p:blipFill>
          <a:blip r:embed="rId2">
            <a:lum bright="10000" contrast="30000"/>
          </a:blip>
          <a:srcRect l="76563" t="5278" b="7067"/>
          <a:stretch>
            <a:fillRect/>
          </a:stretch>
        </p:blipFill>
        <p:spPr>
          <a:xfrm rot="10800000">
            <a:off x="2428860" y="357166"/>
            <a:ext cx="3786214" cy="618424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7358082" y="5072074"/>
            <a:ext cx="7143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latin typeface="Arial Black" pitchFamily="34" charset="0"/>
              </a:rPr>
              <a:t>1</a:t>
            </a:r>
            <a:endParaRPr lang="ru-RU" sz="9600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Untitled-Scanned-06.jpg"/>
          <p:cNvPicPr>
            <a:picLocks noChangeAspect="1"/>
          </p:cNvPicPr>
          <p:nvPr/>
        </p:nvPicPr>
        <p:blipFill>
          <a:blip r:embed="rId2">
            <a:lum/>
          </a:blip>
          <a:srcRect l="43615" t="4363" r="31654" b="7550"/>
          <a:stretch>
            <a:fillRect/>
          </a:stretch>
        </p:blipFill>
        <p:spPr>
          <a:xfrm rot="10800000">
            <a:off x="2426149" y="357166"/>
            <a:ext cx="3646047" cy="600079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7215206" y="5000636"/>
            <a:ext cx="10001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latin typeface="Arial Black" pitchFamily="34" charset="0"/>
              </a:rPr>
              <a:t>2</a:t>
            </a:r>
            <a:endParaRPr lang="ru-RU" sz="9600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Untitled-Scanned-06.jpg"/>
          <p:cNvPicPr>
            <a:picLocks noChangeAspect="1"/>
          </p:cNvPicPr>
          <p:nvPr/>
        </p:nvPicPr>
        <p:blipFill>
          <a:blip r:embed="rId2"/>
          <a:srcRect l="6250" t="5278" r="68750" b="8856"/>
          <a:stretch>
            <a:fillRect/>
          </a:stretch>
        </p:blipFill>
        <p:spPr>
          <a:xfrm rot="10800000">
            <a:off x="2323023" y="361363"/>
            <a:ext cx="3820612" cy="606803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7215206" y="5000636"/>
            <a:ext cx="11430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latin typeface="Arial Black" pitchFamily="34" charset="0"/>
              </a:rPr>
              <a:t>3</a:t>
            </a:r>
            <a:endParaRPr lang="ru-RU" sz="9600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ос дер.jpg"/>
          <p:cNvPicPr>
            <a:picLocks noChangeAspect="1"/>
          </p:cNvPicPr>
          <p:nvPr/>
        </p:nvPicPr>
        <p:blipFill>
          <a:blip r:embed="rId2"/>
          <a:srcRect l="3929" r="752"/>
          <a:stretch>
            <a:fillRect/>
          </a:stretch>
        </p:blipFill>
        <p:spPr>
          <a:xfrm rot="10800000">
            <a:off x="2357422" y="342900"/>
            <a:ext cx="3929090" cy="628650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1472" y="2571744"/>
            <a:ext cx="7858180" cy="1357322"/>
          </a:xfrm>
        </p:spPr>
        <p:txBody>
          <a:bodyPr>
            <a:noAutofit/>
          </a:bodyPr>
          <a:lstStyle/>
          <a:p>
            <a:pPr algn="ctr"/>
            <a:r>
              <a:rPr lang="ru-RU" sz="8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МОЛОДЦЫ !</a:t>
            </a:r>
            <a:endParaRPr lang="ru-RU" sz="8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Black" pitchFamily="34" charset="0"/>
            </a:endParaRPr>
          </a:p>
        </p:txBody>
      </p:sp>
      <p:pic>
        <p:nvPicPr>
          <p:cNvPr id="16" name="Рисунок 15" descr="hummbir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929066"/>
            <a:ext cx="4857750" cy="304800"/>
          </a:xfrm>
          <a:prstGeom prst="rect">
            <a:avLst/>
          </a:prstGeom>
        </p:spPr>
      </p:pic>
      <p:pic>
        <p:nvPicPr>
          <p:cNvPr id="32" name="Рисунок 31" descr="hummbir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285992"/>
            <a:ext cx="4857750" cy="304800"/>
          </a:xfrm>
          <a:prstGeom prst="rect">
            <a:avLst/>
          </a:prstGeom>
        </p:spPr>
      </p:pic>
      <p:pic>
        <p:nvPicPr>
          <p:cNvPr id="33" name="Рисунок 32" descr="hummbir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3929066"/>
            <a:ext cx="4857750" cy="304800"/>
          </a:xfrm>
          <a:prstGeom prst="rect">
            <a:avLst/>
          </a:prstGeom>
        </p:spPr>
      </p:pic>
      <p:pic>
        <p:nvPicPr>
          <p:cNvPr id="51" name="Рисунок 50" descr="hummbir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2285992"/>
            <a:ext cx="4857750" cy="30480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620024" cy="572930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 презентации использованы картинки из книги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Л.А. Кузнецова. Технология: Ручной труд: 1 класс: Учебник для специальных (коррекционных) образов.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учрежд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VIII вида. 3-е изд. – СПб.: филиал изд-ва «Просвещение», 2011.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219</TotalTime>
  <Words>18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В презентации использованы картинки из книги  Л.А. Кузнецова. Технология: Ручной труд: 1 класс: Учебник для специальных (коррекционных) образов. учрежд. VIII вида. 3-е изд. – СПб.: филиал изд-ва «Просвещение», 2011.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сделать аппликацию «осеннее дерево»</dc:title>
  <dc:creator>User</dc:creator>
  <cp:lastModifiedBy>User</cp:lastModifiedBy>
  <cp:revision>23</cp:revision>
  <dcterms:created xsi:type="dcterms:W3CDTF">2011-11-08T15:25:34Z</dcterms:created>
  <dcterms:modified xsi:type="dcterms:W3CDTF">2013-01-12T07:45:04Z</dcterms:modified>
</cp:coreProperties>
</file>