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D8D569-C630-4F40-88D0-9280E2A32F4A}" type="datetimeFigureOut">
              <a:rPr lang="ru-RU" smtClean="0"/>
              <a:t>12.01.2013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9728A6-7F6B-422A-B84E-69834B299EA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&#1086;&#1089;&#1077;&#1085;&#1100;%20&#1082;&#1072;&#1088;&#1090;&#1080;&#1085;&#1082;&#1080;&amp;pos=9&amp;rpt=simage&amp;img_url=http%3A%2F%2Fimg0.liveinternet.ru%2Fimages%2Fattach%2Fc%2F0%2F48%2F107%25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E%D0%BA%D1%82%D1%8F%D0%B1%D1%80%D1%8C&amp;pos=4&amp;rpt=simage&amp;img_url=http%3A%2F%2Fcs9793.vkontakte.ru%2Fu64294011%2F-14%2Fx_fe0b1961.jpg" TargetMode="External"/><Relationship Id="rId5" Type="http://schemas.openxmlformats.org/officeDocument/2006/relationships/hyperlink" Target="http://images.yandex.ru/yandsearch?text=%D0%BE%D1%81%D0%B5%D0%BD%D1%8C%20%D0%BA%D0%B0%D1%80%D1%82%D0%B8%D0%BD%D0%BA%D0%B8&amp;pos=24&amp;rpt=simage&amp;img_url=http%3A%2F%2Fimg11.nnm.ru%2Fb%2Fd%2F8%2F6%2Fa%2Fbd86a615835c9da98f43a9080bfe84a1_full.jpg" TargetMode="External"/><Relationship Id="rId4" Type="http://schemas.openxmlformats.org/officeDocument/2006/relationships/hyperlink" Target="http://images.yandex.ru/yandsearch?text=%D0%BE%D1%81%D0%B5%D0%BD%D1%8C%20%D0%BA%D0%B0%D1%80%D1%82%D0%B8%D0%BD%D0%BA%D0%B8&amp;pos=8&amp;rpt=simage&amp;img_url=http%3A%2F%2Fimg-fotki.yandex.ru%2Fget%2F3705%2Fyes06.35%2F0_134b9_d39e2384_X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00100" y="1285860"/>
            <a:ext cx="7072362" cy="2500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Времена года. </a:t>
            </a:r>
          </a:p>
          <a:p>
            <a:pPr algn="ctr" rtl="0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Осень.</a:t>
            </a:r>
            <a:endParaRPr lang="ru-RU" sz="3600" kern="10" spc="0" dirty="0">
              <a:ln w="1587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"/>
          <p:cNvPicPr>
            <a:picLocks noChangeAspect="1" noChangeArrowheads="1"/>
          </p:cNvPicPr>
          <p:nvPr/>
        </p:nvPicPr>
        <p:blipFill>
          <a:blip r:embed="rId2"/>
          <a:srcRect t="4858" r="4840"/>
          <a:stretch>
            <a:fillRect/>
          </a:stretch>
        </p:blipFill>
        <p:spPr bwMode="auto">
          <a:xfrm>
            <a:off x="357158" y="285727"/>
            <a:ext cx="3714776" cy="2786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7"/>
          <p:cNvPicPr>
            <a:picLocks noChangeAspect="1" noChangeArrowheads="1"/>
          </p:cNvPicPr>
          <p:nvPr/>
        </p:nvPicPr>
        <p:blipFill>
          <a:blip r:embed="rId3"/>
          <a:srcRect t="3770" r="3792"/>
          <a:stretch>
            <a:fillRect/>
          </a:stretch>
        </p:blipFill>
        <p:spPr bwMode="auto">
          <a:xfrm>
            <a:off x="4687095" y="285728"/>
            <a:ext cx="3857653" cy="2777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34" y="3357561"/>
            <a:ext cx="3880211" cy="3071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6" name="Picture 8" descr="3"/>
          <p:cNvPicPr>
            <a:picLocks noChangeAspect="1" noChangeArrowheads="1"/>
          </p:cNvPicPr>
          <p:nvPr/>
        </p:nvPicPr>
        <p:blipFill>
          <a:blip r:embed="rId5"/>
          <a:srcRect t="3770" r="3792"/>
          <a:stretch>
            <a:fillRect/>
          </a:stretch>
        </p:blipFill>
        <p:spPr bwMode="auto">
          <a:xfrm>
            <a:off x="4643438" y="3286123"/>
            <a:ext cx="4008465" cy="3137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442915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580ff_419f9514_XL.jpg"/>
          <p:cNvPicPr>
            <a:picLocks noChangeAspect="1"/>
          </p:cNvPicPr>
          <p:nvPr/>
        </p:nvPicPr>
        <p:blipFill>
          <a:blip r:embed="rId3"/>
          <a:srcRect r="6213"/>
          <a:stretch>
            <a:fillRect/>
          </a:stretch>
        </p:blipFill>
        <p:spPr>
          <a:xfrm>
            <a:off x="4545566" y="0"/>
            <a:ext cx="431271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 ноябр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26720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429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580ff_419f9514_XL.jpg"/>
          <p:cNvPicPr>
            <a:picLocks noChangeAspect="1"/>
          </p:cNvPicPr>
          <p:nvPr/>
        </p:nvPicPr>
        <p:blipFill>
          <a:blip r:embed="rId3"/>
          <a:srcRect r="6213"/>
          <a:stretch>
            <a:fillRect/>
          </a:stretch>
        </p:blipFill>
        <p:spPr>
          <a:xfrm>
            <a:off x="4617004" y="0"/>
            <a:ext cx="431271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 ноябр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357562"/>
            <a:ext cx="426720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429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143240" y="1285860"/>
            <a:ext cx="2971800" cy="1957406"/>
          </a:xfrm>
          <a:prstGeom prst="rect">
            <a:avLst/>
          </a:prstGeom>
        </p:spPr>
        <p:txBody>
          <a:bodyPr wrap="none" fromWordArt="1" anchor="ctr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b="1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</a:p>
          <a:p>
            <a:pPr algn="ctr" rtl="0"/>
            <a:r>
              <a:rPr lang="ru-RU" sz="1600" b="1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сентябрь</a:t>
            </a:r>
            <a:endParaRPr lang="ru-RU" sz="1600" b="1" i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000364" y="3786190"/>
            <a:ext cx="312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октябрь</a:t>
            </a:r>
            <a:endParaRPr lang="ru-RU" sz="3600" i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71802" y="5072074"/>
            <a:ext cx="320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b="1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ноябрь</a:t>
            </a:r>
            <a:endParaRPr lang="ru-RU" sz="1800" b="1" i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ОСЕННИЕ МЕСЯЦЫ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/>
              <a:t>ИСПОЛЬЗОВАННЫЕ КАРТИНКИ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286808" cy="5259530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  <a:hlinkClick r:id="rId3"/>
              </a:rPr>
              <a:t>http://images.yandex.ru/yandsearch?text=осень%20картинки&amp;pos=9&amp;rpt=simage&amp;img_url=http%3A%2F%2Fimg0.liveinternet.ru%2Fimages%2Fattach%2Fc%2F0%2F48%2F107%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  <a:hlinkClick r:id="rId4"/>
              </a:rPr>
              <a:t>http://images.yandex.ru/yandsearch?text=%D0%BE%D1%81%D0%B5%D0%BD%D1%8C%20%D0%BA%D0%B0%D1%80%D1%82%D0%B8%D0%BD%D0%BA%D0%B8&amp;pos=8&amp;rpt=simage&amp;img_url=http%3A%2F%2Fimg-fotki.yandex.ru%2Fget%2F3705%2Fyes06.35%2F0_134b9_d39e2384_XL.jpg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  <a:hlinkClick r:id="rId5"/>
              </a:rPr>
              <a:t>http://images.yandex.ru/yandsearch?text=%D0%BE%D1%81%D0%B5%D0%BD%D1%8C%20%D0%BA%D0%B0%D1%80%D1%82%D0%B8%D0%BD%D0%BA%D0%B8&amp;pos=24&amp;rpt=simage&amp;img_url=http%3A%2F%2Fimg11.nnm.ru%2Fb%2Fd%2F8%2F6%2Fa%2Fbd86a615835c9da98f43a9080bfe84a1_full.jpg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  <a:hlinkClick r:id="rId6"/>
              </a:rPr>
              <a:t>http://images.yandex.ru/yandsearch?text=%D0%BE%D0%BA%D1%82%D1%8F%D0%B1%D1%80%D1%8C&amp;pos=4&amp;rpt=simage&amp;img_url=http%3A%2F%2Fcs9793.vkontakte.ru%2Fu64294011%2F-14%2Fx_fe0b1961.jpg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  <a:hlinkClick r:id="rId5"/>
              </a:rPr>
              <a:t>http://images.yandex.ru/yandsearch?text=%D0%BD%D0%BE%D1%8F%D0%B1%D1%80%D1%8C&amp;pos=0&amp;rpt=simage&amp;img_url=http%3A%2F%2Fhoroscopes.rambler.ru%2Fimages%2Fimages%2Fmedialink%2F2012%2F06%2F13%2F1339599607_04490.jpg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  <a:hlinkClick r:id="rId5"/>
              </a:rPr>
              <a:t>http://images.yandex.ru/yandsearch?text=%20%D0%B2%20%D0%BD%D0%BE%D1%8F%D0%B1%D1%80%D0%B5&amp;pos=3&amp;rpt=simage&amp;img_url=http%3A%2F%2Fclub.foto.ru%2Fgallery%2Fimages%2Fphoto%2F2010%2F01%2F07%2F1495761.jpg</a:t>
            </a:r>
          </a:p>
          <a:p>
            <a:pPr lvl="0"/>
            <a:endParaRPr lang="ru-RU" u="sng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</TotalTime>
  <Words>42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Слайд 2</vt:lpstr>
      <vt:lpstr>Слайд 3</vt:lpstr>
      <vt:lpstr>ОСЕННИЕ МЕСЯЦЫ</vt:lpstr>
      <vt:lpstr>ИСПОЛЬЗОВАННЫЕ КАРТИНКИ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2013-01-12T05:22:59Z</dcterms:created>
  <dcterms:modified xsi:type="dcterms:W3CDTF">2013-01-12T07:21:47Z</dcterms:modified>
</cp:coreProperties>
</file>